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7.xml" ContentType="application/vnd.openxmlformats-officedocument.presentationml.tags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tags/tag8.xml" ContentType="application/vnd.openxmlformats-officedocument.presentationml.tags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tags/tag9.xml" ContentType="application/vnd.openxmlformats-officedocument.presentationml.tags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tags/tag10.xml" ContentType="application/vnd.openxmlformats-officedocument.presentationml.tags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7" r:id="rId1"/>
  </p:sldMasterIdLst>
  <p:notesMasterIdLst>
    <p:notesMasterId r:id="rId50"/>
  </p:notesMasterIdLst>
  <p:sldIdLst>
    <p:sldId id="350" r:id="rId2"/>
    <p:sldId id="351" r:id="rId3"/>
    <p:sldId id="352" r:id="rId4"/>
    <p:sldId id="353" r:id="rId5"/>
    <p:sldId id="354" r:id="rId6"/>
    <p:sldId id="355" r:id="rId7"/>
    <p:sldId id="356" r:id="rId8"/>
    <p:sldId id="357" r:id="rId9"/>
    <p:sldId id="358" r:id="rId10"/>
    <p:sldId id="359" r:id="rId11"/>
    <p:sldId id="360" r:id="rId12"/>
    <p:sldId id="361" r:id="rId13"/>
    <p:sldId id="362" r:id="rId14"/>
    <p:sldId id="363" r:id="rId15"/>
    <p:sldId id="364" r:id="rId16"/>
    <p:sldId id="365" r:id="rId17"/>
    <p:sldId id="366" r:id="rId18"/>
    <p:sldId id="367" r:id="rId19"/>
    <p:sldId id="368" r:id="rId20"/>
    <p:sldId id="369" r:id="rId21"/>
    <p:sldId id="370" r:id="rId22"/>
    <p:sldId id="371" r:id="rId23"/>
    <p:sldId id="372" r:id="rId24"/>
    <p:sldId id="373" r:id="rId25"/>
    <p:sldId id="374" r:id="rId26"/>
    <p:sldId id="375" r:id="rId27"/>
    <p:sldId id="376" r:id="rId28"/>
    <p:sldId id="377" r:id="rId29"/>
    <p:sldId id="378" r:id="rId30"/>
    <p:sldId id="379" r:id="rId31"/>
    <p:sldId id="380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88" r:id="rId40"/>
    <p:sldId id="389" r:id="rId41"/>
    <p:sldId id="390" r:id="rId42"/>
    <p:sldId id="391" r:id="rId43"/>
    <p:sldId id="392" r:id="rId44"/>
    <p:sldId id="393" r:id="rId45"/>
    <p:sldId id="394" r:id="rId46"/>
    <p:sldId id="395" r:id="rId47"/>
    <p:sldId id="396" r:id="rId48"/>
    <p:sldId id="397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203" initials="E" lastIdx="0" clrIdx="0"/>
  <p:cmAuthor id="2" name="作者" initials="A" lastIdx="0" clrIdx="1"/>
  <p:cmAuthor id="3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851"/>
    <p:restoredTop sz="94631"/>
  </p:normalViewPr>
  <p:slideViewPr>
    <p:cSldViewPr snapToGrid="0" snapToObjects="1">
      <p:cViewPr varScale="1">
        <p:scale>
          <a:sx n="69" d="100"/>
          <a:sy n="69" d="100"/>
        </p:scale>
        <p:origin x="72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zh-CN" altLang="en-US"/>
          </a:p>
        </c:rich>
      </c:tx>
      <c:layout>
        <c:manualLayout>
          <c:xMode val="edge"/>
          <c:yMode val="edge"/>
          <c:x val="0.15234922883418101"/>
          <c:y val="0.2582283152962189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28-4710-9443-B129D108089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28-4710-9443-B129D108089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28-4710-9443-B129D108089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28-4710-9443-B129D108089D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3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28-4710-9443-B129D108089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B2D-41B1-B7A4-E321CAB564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B2D-41B1-B7A4-E321CAB564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B2D-41B1-B7A4-E321CAB5648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B2D-41B1-B7A4-E321CAB56486}"/>
              </c:ext>
            </c:extLst>
          </c:dPt>
          <c:dLbls>
            <c:dLbl>
              <c:idx val="0"/>
              <c:layout>
                <c:manualLayout>
                  <c:x val="-0.20788316108310606"/>
                  <c:y val="-0.2190735390816576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 algn="ctr">
                      <a:defRPr lang="zh-CN" sz="2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sz="2400">
                        <a:solidFill>
                          <a:schemeClr val="bg1"/>
                        </a:solidFill>
                      </a:rPr>
                      <a:t>55%</a:t>
                    </a:r>
                    <a:r>
                      <a:rPr lang="zh-CN" altLang="en-US" sz="2400">
                        <a:solidFill>
                          <a:schemeClr val="bg1"/>
                        </a:solidFill>
                      </a:rPr>
                      <a:t>外表，穿着，动作，表情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 algn="ctr">
                    <a:defRPr lang="zh-CN"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19535416978216"/>
                      <c:h val="0.4824167554877165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BB2D-41B1-B7A4-E321CAB56486}"/>
                </c:ext>
              </c:extLst>
            </c:dLbl>
            <c:dLbl>
              <c:idx val="1"/>
              <c:layout>
                <c:manualLayout>
                  <c:x val="0.203960470594171"/>
                  <c:y val="4.68274419675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en-US" altLang="zh-CN" sz="2400" b="0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sz="2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38%</a:t>
                    </a:r>
                    <a:r>
                      <a:rPr lang="zh-CN" altLang="en-US" sz="2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语音语调、肢体语言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altLang="zh-CN" sz="2400" b="0" i="0" u="none" strike="noStrike" kern="1200" baseline="0" smtClean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52919620994999"/>
                      <c:h val="0.1984020920437039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BB2D-41B1-B7A4-E321CAB56486}"/>
                </c:ext>
              </c:extLst>
            </c:dLbl>
            <c:dLbl>
              <c:idx val="2"/>
              <c:layout>
                <c:manualLayout>
                  <c:x val="5.0838748088697698E-2"/>
                  <c:y val="0.223746557062930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en-US" altLang="zh-CN" sz="2400" b="0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sz="2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7%</a:t>
                    </a:r>
                    <a:r>
                      <a:rPr lang="zh-CN" altLang="en-US" sz="2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内容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altLang="zh-CN" sz="2400" b="0" i="0" u="none" strike="noStrike" kern="1200" baseline="0" smtClean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340346935258695E-2"/>
                      <c:h val="0.1749001024853759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BB2D-41B1-B7A4-E321CAB564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B2D-41B1-B7A4-E321CAB5648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2#9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014EE8-8B94-45D8-8FAC-1902493D38E7}" type="doc">
      <dgm:prSet loTypeId="urn:microsoft.com/office/officeart/2005/8/layout/process5#1" loCatId="process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zh-CN" altLang="en-US"/>
        </a:p>
      </dgm:t>
    </dgm:pt>
    <dgm:pt modelId="{81BD95AF-763B-42D5-B60C-F24CDC9A2F73}">
      <dgm:prSet phldrT="[文本]"/>
      <dgm:spPr/>
      <dgm:t>
        <a:bodyPr/>
        <a:lstStyle/>
        <a:p>
          <a:r>
            <a:rPr lang="zh-CN" altLang="en-US" b="1" dirty="0"/>
            <a:t>班主任</a:t>
          </a:r>
          <a:endParaRPr lang="zh-CN" altLang="en-US" dirty="0"/>
        </a:p>
      </dgm:t>
    </dgm:pt>
    <dgm:pt modelId="{B4076B2C-3E65-4239-B43A-943D82C3C1BA}" type="parTrans" cxnId="{7EA3723D-8EBF-44FD-B839-D915ACA74851}">
      <dgm:prSet/>
      <dgm:spPr/>
      <dgm:t>
        <a:bodyPr/>
        <a:lstStyle/>
        <a:p>
          <a:endParaRPr lang="zh-CN" altLang="en-US"/>
        </a:p>
      </dgm:t>
    </dgm:pt>
    <dgm:pt modelId="{B7274E8F-0060-4951-B8B8-65FF131F578F}" type="sibTrans" cxnId="{7EA3723D-8EBF-44FD-B839-D915ACA74851}">
      <dgm:prSet/>
      <dgm:spPr/>
      <dgm:t>
        <a:bodyPr/>
        <a:lstStyle/>
        <a:p>
          <a:endParaRPr lang="zh-CN" altLang="en-US"/>
        </a:p>
      </dgm:t>
    </dgm:pt>
    <dgm:pt modelId="{FB739D25-1783-47BF-95DD-C37FF8216608}">
      <dgm:prSet phldrT="[文本]"/>
      <dgm:spPr/>
      <dgm:t>
        <a:bodyPr/>
        <a:lstStyle/>
        <a:p>
          <a:r>
            <a:rPr lang="zh-CN" altLang="en-US" b="1" dirty="0"/>
            <a:t>双班主任</a:t>
          </a:r>
          <a:endParaRPr lang="zh-CN" altLang="en-US" dirty="0"/>
        </a:p>
      </dgm:t>
    </dgm:pt>
    <dgm:pt modelId="{C720D05C-8F6B-4DF9-ADE0-A7B0E57F4EF1}" type="parTrans" cxnId="{40E63F5B-8D15-463C-B09A-1D0E2429DBE2}">
      <dgm:prSet/>
      <dgm:spPr/>
      <dgm:t>
        <a:bodyPr/>
        <a:lstStyle/>
        <a:p>
          <a:endParaRPr lang="zh-CN" altLang="en-US"/>
        </a:p>
      </dgm:t>
    </dgm:pt>
    <dgm:pt modelId="{75E2B144-4369-49C2-9BF8-C864F12817B9}" type="sibTrans" cxnId="{40E63F5B-8D15-463C-B09A-1D0E2429DBE2}">
      <dgm:prSet/>
      <dgm:spPr/>
      <dgm:t>
        <a:bodyPr/>
        <a:lstStyle/>
        <a:p>
          <a:endParaRPr lang="zh-CN" altLang="en-US"/>
        </a:p>
      </dgm:t>
    </dgm:pt>
    <dgm:pt modelId="{E3B7EB35-D734-471E-B67F-43AF369CF0CF}">
      <dgm:prSet phldrT="[文本]"/>
      <dgm:spPr/>
      <dgm:t>
        <a:bodyPr/>
        <a:lstStyle/>
        <a:p>
          <a:r>
            <a:rPr lang="zh-CN" altLang="en-US" b="1" dirty="0"/>
            <a:t>年级副主任</a:t>
          </a:r>
          <a:endParaRPr lang="zh-CN" altLang="en-US" dirty="0"/>
        </a:p>
      </dgm:t>
    </dgm:pt>
    <dgm:pt modelId="{F425D6DF-6C67-4D1B-BB0B-E7DA336A65A9}" type="parTrans" cxnId="{F6AC8220-7238-473F-ACA5-FA95679A9F94}">
      <dgm:prSet/>
      <dgm:spPr/>
      <dgm:t>
        <a:bodyPr/>
        <a:lstStyle/>
        <a:p>
          <a:endParaRPr lang="zh-CN" altLang="en-US"/>
        </a:p>
      </dgm:t>
    </dgm:pt>
    <dgm:pt modelId="{FBBFC481-75B8-4A4A-93CD-6840104FF44C}" type="sibTrans" cxnId="{F6AC8220-7238-473F-ACA5-FA95679A9F94}">
      <dgm:prSet/>
      <dgm:spPr/>
      <dgm:t>
        <a:bodyPr/>
        <a:lstStyle/>
        <a:p>
          <a:endParaRPr lang="zh-CN" altLang="en-US"/>
        </a:p>
      </dgm:t>
    </dgm:pt>
    <dgm:pt modelId="{64E48209-0986-4493-B80A-DE6F3AB2EFF1}">
      <dgm:prSet phldrT="[文本]"/>
      <dgm:spPr/>
      <dgm:t>
        <a:bodyPr/>
        <a:lstStyle/>
        <a:p>
          <a:r>
            <a:rPr lang="zh-CN" altLang="en-US" dirty="0"/>
            <a:t>家庭教育指导中心主任</a:t>
          </a:r>
        </a:p>
      </dgm:t>
    </dgm:pt>
    <dgm:pt modelId="{1C16FE6B-A22C-45C1-9AA8-AA9B2A4117ED}" type="parTrans" cxnId="{06542C4A-2122-48FE-B0B8-640AB45C90AB}">
      <dgm:prSet/>
      <dgm:spPr/>
      <dgm:t>
        <a:bodyPr/>
        <a:lstStyle/>
        <a:p>
          <a:endParaRPr lang="zh-CN" altLang="en-US"/>
        </a:p>
      </dgm:t>
    </dgm:pt>
    <dgm:pt modelId="{36E19CE0-779D-4C43-B512-0A5F98F87CC3}" type="sibTrans" cxnId="{06542C4A-2122-48FE-B0B8-640AB45C90AB}">
      <dgm:prSet/>
      <dgm:spPr/>
      <dgm:t>
        <a:bodyPr/>
        <a:lstStyle/>
        <a:p>
          <a:endParaRPr lang="zh-CN" altLang="en-US"/>
        </a:p>
      </dgm:t>
    </dgm:pt>
    <dgm:pt modelId="{84E3FD2C-CD1E-4590-9079-29627A2C4B40}">
      <dgm:prSet phldrT="[文本]"/>
      <dgm:spPr/>
      <dgm:t>
        <a:bodyPr/>
        <a:lstStyle/>
        <a:p>
          <a:r>
            <a:rPr lang="zh-CN" altLang="en-US" b="1" dirty="0"/>
            <a:t>学生成长促进中心主任</a:t>
          </a:r>
          <a:endParaRPr lang="zh-CN" altLang="en-US" dirty="0"/>
        </a:p>
      </dgm:t>
    </dgm:pt>
    <dgm:pt modelId="{C0EF3329-67D5-4801-A380-694ED9E4C434}" type="parTrans" cxnId="{6F558F50-1201-4497-AE66-EA432B0921E1}">
      <dgm:prSet/>
      <dgm:spPr/>
      <dgm:t>
        <a:bodyPr/>
        <a:lstStyle/>
        <a:p>
          <a:endParaRPr lang="zh-CN" altLang="en-US"/>
        </a:p>
      </dgm:t>
    </dgm:pt>
    <dgm:pt modelId="{0B8EC1F0-5895-44A2-BE50-0F4365E2D020}" type="sibTrans" cxnId="{6F558F50-1201-4497-AE66-EA432B0921E1}">
      <dgm:prSet/>
      <dgm:spPr/>
      <dgm:t>
        <a:bodyPr/>
        <a:lstStyle/>
        <a:p>
          <a:endParaRPr lang="zh-CN" altLang="en-US"/>
        </a:p>
      </dgm:t>
    </dgm:pt>
    <dgm:pt modelId="{A96C0102-3361-4EB0-B761-0347671FA524}" type="pres">
      <dgm:prSet presAssocID="{B8014EE8-8B94-45D8-8FAC-1902493D38E7}" presName="diagram" presStyleCnt="0">
        <dgm:presLayoutVars>
          <dgm:dir/>
          <dgm:resizeHandles val="exact"/>
        </dgm:presLayoutVars>
      </dgm:prSet>
      <dgm:spPr/>
    </dgm:pt>
    <dgm:pt modelId="{F56DD994-5507-4455-97FC-55A748EC14DD}" type="pres">
      <dgm:prSet presAssocID="{81BD95AF-763B-42D5-B60C-F24CDC9A2F73}" presName="node" presStyleLbl="node1" presStyleIdx="0" presStyleCnt="5" custLinFactNeighborX="-21236" custLinFactNeighborY="4915">
        <dgm:presLayoutVars>
          <dgm:bulletEnabled val="1"/>
        </dgm:presLayoutVars>
      </dgm:prSet>
      <dgm:spPr/>
    </dgm:pt>
    <dgm:pt modelId="{0850C623-089C-45EC-898C-0A48B2347192}" type="pres">
      <dgm:prSet presAssocID="{B7274E8F-0060-4951-B8B8-65FF131F578F}" presName="sibTrans" presStyleLbl="sibTrans2D1" presStyleIdx="0" presStyleCnt="4"/>
      <dgm:spPr/>
    </dgm:pt>
    <dgm:pt modelId="{0063EE19-62FA-47D9-806A-30E4C254930F}" type="pres">
      <dgm:prSet presAssocID="{B7274E8F-0060-4951-B8B8-65FF131F578F}" presName="connectorText" presStyleLbl="sibTrans2D1" presStyleIdx="0" presStyleCnt="4"/>
      <dgm:spPr/>
    </dgm:pt>
    <dgm:pt modelId="{815EE977-68BC-4CE1-B76D-2CC552360CED}" type="pres">
      <dgm:prSet presAssocID="{FB739D25-1783-47BF-95DD-C37FF8216608}" presName="node" presStyleLbl="node1" presStyleIdx="1" presStyleCnt="5" custLinFactNeighborX="-3352" custLinFactNeighborY="-2865">
        <dgm:presLayoutVars>
          <dgm:bulletEnabled val="1"/>
        </dgm:presLayoutVars>
      </dgm:prSet>
      <dgm:spPr/>
    </dgm:pt>
    <dgm:pt modelId="{39BFBC18-057D-4367-B194-A8E2CBD27163}" type="pres">
      <dgm:prSet presAssocID="{75E2B144-4369-49C2-9BF8-C864F12817B9}" presName="sibTrans" presStyleLbl="sibTrans2D1" presStyleIdx="1" presStyleCnt="4"/>
      <dgm:spPr/>
    </dgm:pt>
    <dgm:pt modelId="{F8BEDEA6-598D-4EE4-BF84-6F0B9437C91B}" type="pres">
      <dgm:prSet presAssocID="{75E2B144-4369-49C2-9BF8-C864F12817B9}" presName="connectorText" presStyleLbl="sibTrans2D1" presStyleIdx="1" presStyleCnt="4"/>
      <dgm:spPr/>
    </dgm:pt>
    <dgm:pt modelId="{C57B1F9C-FDD7-4563-8A36-7F4F7CCD7B7A}" type="pres">
      <dgm:prSet presAssocID="{E3B7EB35-D734-471E-B67F-43AF369CF0CF}" presName="node" presStyleLbl="node1" presStyleIdx="2" presStyleCnt="5">
        <dgm:presLayoutVars>
          <dgm:bulletEnabled val="1"/>
        </dgm:presLayoutVars>
      </dgm:prSet>
      <dgm:spPr/>
    </dgm:pt>
    <dgm:pt modelId="{9713A110-5C18-4241-9D5C-340D67BD0997}" type="pres">
      <dgm:prSet presAssocID="{FBBFC481-75B8-4A4A-93CD-6840104FF44C}" presName="sibTrans" presStyleLbl="sibTrans2D1" presStyleIdx="2" presStyleCnt="4"/>
      <dgm:spPr/>
    </dgm:pt>
    <dgm:pt modelId="{3402207C-5F26-4928-BF43-B60165FED1A4}" type="pres">
      <dgm:prSet presAssocID="{FBBFC481-75B8-4A4A-93CD-6840104FF44C}" presName="connectorText" presStyleLbl="sibTrans2D1" presStyleIdx="2" presStyleCnt="4"/>
      <dgm:spPr/>
    </dgm:pt>
    <dgm:pt modelId="{1F794B0D-4388-4BA9-99F5-8F2E3A718077}" type="pres">
      <dgm:prSet presAssocID="{64E48209-0986-4493-B80A-DE6F3AB2EFF1}" presName="node" presStyleLbl="node1" presStyleIdx="3" presStyleCnt="5">
        <dgm:presLayoutVars>
          <dgm:bulletEnabled val="1"/>
        </dgm:presLayoutVars>
      </dgm:prSet>
      <dgm:spPr/>
    </dgm:pt>
    <dgm:pt modelId="{497BA5F2-A2CA-47A9-9E75-B755BB8143EB}" type="pres">
      <dgm:prSet presAssocID="{36E19CE0-779D-4C43-B512-0A5F98F87CC3}" presName="sibTrans" presStyleLbl="sibTrans2D1" presStyleIdx="3" presStyleCnt="4"/>
      <dgm:spPr/>
    </dgm:pt>
    <dgm:pt modelId="{79DF2CDB-D056-49F4-8F78-1C9EA7AEE53B}" type="pres">
      <dgm:prSet presAssocID="{36E19CE0-779D-4C43-B512-0A5F98F87CC3}" presName="connectorText" presStyleLbl="sibTrans2D1" presStyleIdx="3" presStyleCnt="4"/>
      <dgm:spPr/>
    </dgm:pt>
    <dgm:pt modelId="{C91C5B64-3791-4303-893E-059908801CC5}" type="pres">
      <dgm:prSet presAssocID="{84E3FD2C-CD1E-4590-9079-29627A2C4B40}" presName="node" presStyleLbl="node1" presStyleIdx="4" presStyleCnt="5" custScaleX="143180" custLinFactNeighborX="7933" custLinFactNeighborY="535">
        <dgm:presLayoutVars>
          <dgm:bulletEnabled val="1"/>
        </dgm:presLayoutVars>
      </dgm:prSet>
      <dgm:spPr/>
    </dgm:pt>
  </dgm:ptLst>
  <dgm:cxnLst>
    <dgm:cxn modelId="{89B2940E-7DD7-44B6-AB51-D17281BF69D2}" type="presOf" srcId="{B7274E8F-0060-4951-B8B8-65FF131F578F}" destId="{0063EE19-62FA-47D9-806A-30E4C254930F}" srcOrd="1" destOrd="0" presId="urn:microsoft.com/office/officeart/2005/8/layout/process5#1"/>
    <dgm:cxn modelId="{F6AC8220-7238-473F-ACA5-FA95679A9F94}" srcId="{B8014EE8-8B94-45D8-8FAC-1902493D38E7}" destId="{E3B7EB35-D734-471E-B67F-43AF369CF0CF}" srcOrd="2" destOrd="0" parTransId="{F425D6DF-6C67-4D1B-BB0B-E7DA336A65A9}" sibTransId="{FBBFC481-75B8-4A4A-93CD-6840104FF44C}"/>
    <dgm:cxn modelId="{7EA3723D-8EBF-44FD-B839-D915ACA74851}" srcId="{B8014EE8-8B94-45D8-8FAC-1902493D38E7}" destId="{81BD95AF-763B-42D5-B60C-F24CDC9A2F73}" srcOrd="0" destOrd="0" parTransId="{B4076B2C-3E65-4239-B43A-943D82C3C1BA}" sibTransId="{B7274E8F-0060-4951-B8B8-65FF131F578F}"/>
    <dgm:cxn modelId="{40E63F5B-8D15-463C-B09A-1D0E2429DBE2}" srcId="{B8014EE8-8B94-45D8-8FAC-1902493D38E7}" destId="{FB739D25-1783-47BF-95DD-C37FF8216608}" srcOrd="1" destOrd="0" parTransId="{C720D05C-8F6B-4DF9-ADE0-A7B0E57F4EF1}" sibTransId="{75E2B144-4369-49C2-9BF8-C864F12817B9}"/>
    <dgm:cxn modelId="{732FA664-A581-4CA9-93DB-64C60AEF2326}" type="presOf" srcId="{81BD95AF-763B-42D5-B60C-F24CDC9A2F73}" destId="{F56DD994-5507-4455-97FC-55A748EC14DD}" srcOrd="0" destOrd="0" presId="urn:microsoft.com/office/officeart/2005/8/layout/process5#1"/>
    <dgm:cxn modelId="{9A729C45-85C7-4391-B02D-69C2748B04C8}" type="presOf" srcId="{75E2B144-4369-49C2-9BF8-C864F12817B9}" destId="{39BFBC18-057D-4367-B194-A8E2CBD27163}" srcOrd="0" destOrd="0" presId="urn:microsoft.com/office/officeart/2005/8/layout/process5#1"/>
    <dgm:cxn modelId="{0478DC65-8801-41D4-A35C-A73C08E1FCC1}" type="presOf" srcId="{B8014EE8-8B94-45D8-8FAC-1902493D38E7}" destId="{A96C0102-3361-4EB0-B761-0347671FA524}" srcOrd="0" destOrd="0" presId="urn:microsoft.com/office/officeart/2005/8/layout/process5#1"/>
    <dgm:cxn modelId="{06542C4A-2122-48FE-B0B8-640AB45C90AB}" srcId="{B8014EE8-8B94-45D8-8FAC-1902493D38E7}" destId="{64E48209-0986-4493-B80A-DE6F3AB2EFF1}" srcOrd="3" destOrd="0" parTransId="{1C16FE6B-A22C-45C1-9AA8-AA9B2A4117ED}" sibTransId="{36E19CE0-779D-4C43-B512-0A5F98F87CC3}"/>
    <dgm:cxn modelId="{FC5EC66B-90F5-4581-B86B-38C4348009AB}" type="presOf" srcId="{36E19CE0-779D-4C43-B512-0A5F98F87CC3}" destId="{497BA5F2-A2CA-47A9-9E75-B755BB8143EB}" srcOrd="0" destOrd="0" presId="urn:microsoft.com/office/officeart/2005/8/layout/process5#1"/>
    <dgm:cxn modelId="{6F558F50-1201-4497-AE66-EA432B0921E1}" srcId="{B8014EE8-8B94-45D8-8FAC-1902493D38E7}" destId="{84E3FD2C-CD1E-4590-9079-29627A2C4B40}" srcOrd="4" destOrd="0" parTransId="{C0EF3329-67D5-4801-A380-694ED9E4C434}" sibTransId="{0B8EC1F0-5895-44A2-BE50-0F4365E2D020}"/>
    <dgm:cxn modelId="{422F1151-D819-4CC5-A0F8-7CCEE4DF9E59}" type="presOf" srcId="{E3B7EB35-D734-471E-B67F-43AF369CF0CF}" destId="{C57B1F9C-FDD7-4563-8A36-7F4F7CCD7B7A}" srcOrd="0" destOrd="0" presId="urn:microsoft.com/office/officeart/2005/8/layout/process5#1"/>
    <dgm:cxn modelId="{8668EF75-D188-48F9-8403-45D89EB65B29}" type="presOf" srcId="{FB739D25-1783-47BF-95DD-C37FF8216608}" destId="{815EE977-68BC-4CE1-B76D-2CC552360CED}" srcOrd="0" destOrd="0" presId="urn:microsoft.com/office/officeart/2005/8/layout/process5#1"/>
    <dgm:cxn modelId="{D6E14D8C-8C40-4F02-9233-B9896B0DE9E1}" type="presOf" srcId="{36E19CE0-779D-4C43-B512-0A5F98F87CC3}" destId="{79DF2CDB-D056-49F4-8F78-1C9EA7AEE53B}" srcOrd="1" destOrd="0" presId="urn:microsoft.com/office/officeart/2005/8/layout/process5#1"/>
    <dgm:cxn modelId="{27C6FF8C-C85C-48A3-93A2-81ED9977DB65}" type="presOf" srcId="{84E3FD2C-CD1E-4590-9079-29627A2C4B40}" destId="{C91C5B64-3791-4303-893E-059908801CC5}" srcOrd="0" destOrd="0" presId="urn:microsoft.com/office/officeart/2005/8/layout/process5#1"/>
    <dgm:cxn modelId="{5B3C5095-99B6-4A59-9BF9-551C2B735B7C}" type="presOf" srcId="{75E2B144-4369-49C2-9BF8-C864F12817B9}" destId="{F8BEDEA6-598D-4EE4-BF84-6F0B9437C91B}" srcOrd="1" destOrd="0" presId="urn:microsoft.com/office/officeart/2005/8/layout/process5#1"/>
    <dgm:cxn modelId="{120C12D0-E4F7-4B66-BD1C-EA49BDCF628D}" type="presOf" srcId="{FBBFC481-75B8-4A4A-93CD-6840104FF44C}" destId="{9713A110-5C18-4241-9D5C-340D67BD0997}" srcOrd="0" destOrd="0" presId="urn:microsoft.com/office/officeart/2005/8/layout/process5#1"/>
    <dgm:cxn modelId="{362BD0DF-F241-46F6-BFE4-90B5FDADD3A4}" type="presOf" srcId="{64E48209-0986-4493-B80A-DE6F3AB2EFF1}" destId="{1F794B0D-4388-4BA9-99F5-8F2E3A718077}" srcOrd="0" destOrd="0" presId="urn:microsoft.com/office/officeart/2005/8/layout/process5#1"/>
    <dgm:cxn modelId="{6A3029F0-BF27-4B51-A5E7-ABC0FE25B611}" type="presOf" srcId="{B7274E8F-0060-4951-B8B8-65FF131F578F}" destId="{0850C623-089C-45EC-898C-0A48B2347192}" srcOrd="0" destOrd="0" presId="urn:microsoft.com/office/officeart/2005/8/layout/process5#1"/>
    <dgm:cxn modelId="{7F9BFBFB-B95B-4E48-B1DF-F768DE5C0937}" type="presOf" srcId="{FBBFC481-75B8-4A4A-93CD-6840104FF44C}" destId="{3402207C-5F26-4928-BF43-B60165FED1A4}" srcOrd="1" destOrd="0" presId="urn:microsoft.com/office/officeart/2005/8/layout/process5#1"/>
    <dgm:cxn modelId="{576E5140-EF60-4C5D-AE12-417BBB65E348}" type="presParOf" srcId="{A96C0102-3361-4EB0-B761-0347671FA524}" destId="{F56DD994-5507-4455-97FC-55A748EC14DD}" srcOrd="0" destOrd="0" presId="urn:microsoft.com/office/officeart/2005/8/layout/process5#1"/>
    <dgm:cxn modelId="{5C5863BE-BDDC-4324-A151-227A956B3BBA}" type="presParOf" srcId="{A96C0102-3361-4EB0-B761-0347671FA524}" destId="{0850C623-089C-45EC-898C-0A48B2347192}" srcOrd="1" destOrd="0" presId="urn:microsoft.com/office/officeart/2005/8/layout/process5#1"/>
    <dgm:cxn modelId="{38F7FB50-0B24-4D25-A8E6-B75DDB279342}" type="presParOf" srcId="{0850C623-089C-45EC-898C-0A48B2347192}" destId="{0063EE19-62FA-47D9-806A-30E4C254930F}" srcOrd="0" destOrd="0" presId="urn:microsoft.com/office/officeart/2005/8/layout/process5#1"/>
    <dgm:cxn modelId="{63695E4E-BC3E-4A06-B6E1-3E9A1EAA3605}" type="presParOf" srcId="{A96C0102-3361-4EB0-B761-0347671FA524}" destId="{815EE977-68BC-4CE1-B76D-2CC552360CED}" srcOrd="2" destOrd="0" presId="urn:microsoft.com/office/officeart/2005/8/layout/process5#1"/>
    <dgm:cxn modelId="{64C8F3FD-A447-442C-B77C-1CFD37A47B0C}" type="presParOf" srcId="{A96C0102-3361-4EB0-B761-0347671FA524}" destId="{39BFBC18-057D-4367-B194-A8E2CBD27163}" srcOrd="3" destOrd="0" presId="urn:microsoft.com/office/officeart/2005/8/layout/process5#1"/>
    <dgm:cxn modelId="{E83ED3BF-E75A-423A-B32F-0BC7311B8F05}" type="presParOf" srcId="{39BFBC18-057D-4367-B194-A8E2CBD27163}" destId="{F8BEDEA6-598D-4EE4-BF84-6F0B9437C91B}" srcOrd="0" destOrd="0" presId="urn:microsoft.com/office/officeart/2005/8/layout/process5#1"/>
    <dgm:cxn modelId="{E15DF8F5-51C0-4992-BE66-20416C9841EB}" type="presParOf" srcId="{A96C0102-3361-4EB0-B761-0347671FA524}" destId="{C57B1F9C-FDD7-4563-8A36-7F4F7CCD7B7A}" srcOrd="4" destOrd="0" presId="urn:microsoft.com/office/officeart/2005/8/layout/process5#1"/>
    <dgm:cxn modelId="{06B96AF7-6734-49CC-B4CD-E015E8E2F514}" type="presParOf" srcId="{A96C0102-3361-4EB0-B761-0347671FA524}" destId="{9713A110-5C18-4241-9D5C-340D67BD0997}" srcOrd="5" destOrd="0" presId="urn:microsoft.com/office/officeart/2005/8/layout/process5#1"/>
    <dgm:cxn modelId="{FAF08503-6294-4AA5-B8ED-D8F730CC008B}" type="presParOf" srcId="{9713A110-5C18-4241-9D5C-340D67BD0997}" destId="{3402207C-5F26-4928-BF43-B60165FED1A4}" srcOrd="0" destOrd="0" presId="urn:microsoft.com/office/officeart/2005/8/layout/process5#1"/>
    <dgm:cxn modelId="{D8896835-3685-431D-BEF1-678BB01198E7}" type="presParOf" srcId="{A96C0102-3361-4EB0-B761-0347671FA524}" destId="{1F794B0D-4388-4BA9-99F5-8F2E3A718077}" srcOrd="6" destOrd="0" presId="urn:microsoft.com/office/officeart/2005/8/layout/process5#1"/>
    <dgm:cxn modelId="{517F8FCF-F172-4996-9B30-95BD47FE7DF6}" type="presParOf" srcId="{A96C0102-3361-4EB0-B761-0347671FA524}" destId="{497BA5F2-A2CA-47A9-9E75-B755BB8143EB}" srcOrd="7" destOrd="0" presId="urn:microsoft.com/office/officeart/2005/8/layout/process5#1"/>
    <dgm:cxn modelId="{7620297F-B3C0-433C-BF4D-A4B54EE6BD71}" type="presParOf" srcId="{497BA5F2-A2CA-47A9-9E75-B755BB8143EB}" destId="{79DF2CDB-D056-49F4-8F78-1C9EA7AEE53B}" srcOrd="0" destOrd="0" presId="urn:microsoft.com/office/officeart/2005/8/layout/process5#1"/>
    <dgm:cxn modelId="{5557FFFF-7CB1-4717-85DE-59E41C988DAF}" type="presParOf" srcId="{A96C0102-3361-4EB0-B761-0347671FA524}" destId="{C91C5B64-3791-4303-893E-059908801CC5}" srcOrd="8" destOrd="0" presId="urn:microsoft.com/office/officeart/2005/8/layout/process5#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urn:microsoft.com/office/officeart/2005/8/layout/radial2#1" loCatId="relationship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68BD68BC-1A6F-4897-AE58-D220871191CC}" type="pres">
      <dgm:prSet presAssocID="{CECC35F0-40B5-460D-A737-FC2ACF23566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F7CCDCB-1FEF-446D-879C-7B573A150A85}" type="pres">
      <dgm:prSet presAssocID="{CECC35F0-40B5-460D-A737-FC2ACF235663}" presName="cycle" presStyleCnt="0"/>
      <dgm:spPr/>
    </dgm:pt>
  </dgm:ptLst>
  <dgm:cxnLst>
    <dgm:cxn modelId="{1DE76A6F-26C2-4D10-A2D8-178CB92B879F}" type="presOf" srcId="{CECC35F0-40B5-460D-A737-FC2ACF235663}" destId="{68BD68BC-1A6F-4897-AE58-D220871191CC}" srcOrd="0" destOrd="0" presId="urn:microsoft.com/office/officeart/2005/8/layout/radial2#1"/>
    <dgm:cxn modelId="{1AC46E4A-B7F3-4344-8C0A-D3D52170D910}" type="presParOf" srcId="{68BD68BC-1A6F-4897-AE58-D220871191CC}" destId="{DF7CCDCB-1FEF-446D-879C-7B573A150A85}" srcOrd="0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135FFCE-4A21-4F95-A636-6ED7B6CB503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816FB22-EEEE-40A5-AA42-D408DDBE48EA}">
      <dgm:prSet phldrT="[文本]" custT="1"/>
      <dgm:spPr/>
      <dgm:t>
        <a:bodyPr/>
        <a:lstStyle/>
        <a:p>
          <a:r>
            <a:rPr lang="zh-CN" altLang="en-US" sz="4000" b="1" dirty="0">
              <a:solidFill>
                <a:srgbClr val="FF0000"/>
              </a:solidFill>
            </a:rPr>
            <a:t>微笑共情</a:t>
          </a:r>
        </a:p>
      </dgm:t>
    </dgm:pt>
    <dgm:pt modelId="{D37AD5A3-EF65-4388-B7D9-A959BD25E577}" type="sibTrans" cxnId="{3C518F03-4073-44D0-992E-F7973AA1A316}">
      <dgm:prSet/>
      <dgm:spPr/>
      <dgm:t>
        <a:bodyPr/>
        <a:lstStyle/>
        <a:p>
          <a:endParaRPr lang="zh-CN" altLang="en-US"/>
        </a:p>
      </dgm:t>
    </dgm:pt>
    <dgm:pt modelId="{B07DEF02-4CB4-4BF0-9D59-8F52EF6B5988}" type="parTrans" cxnId="{3C518F03-4073-44D0-992E-F7973AA1A316}">
      <dgm:prSet/>
      <dgm:spPr/>
      <dgm:t>
        <a:bodyPr/>
        <a:lstStyle/>
        <a:p>
          <a:endParaRPr lang="zh-CN" altLang="en-US"/>
        </a:p>
      </dgm:t>
    </dgm:pt>
    <dgm:pt modelId="{723889D1-D9FE-42E9-9CA0-EAF9A473AD8D}">
      <dgm:prSet phldrT="[文本]" custT="1"/>
      <dgm:spPr/>
      <dgm:t>
        <a:bodyPr/>
        <a:lstStyle/>
        <a:p>
          <a:r>
            <a:rPr lang="zh-CN" altLang="en-US" sz="4000" b="1" dirty="0">
              <a:solidFill>
                <a:srgbClr val="FF0000"/>
              </a:solidFill>
            </a:rPr>
            <a:t>倾听示弱</a:t>
          </a:r>
        </a:p>
      </dgm:t>
    </dgm:pt>
    <dgm:pt modelId="{D845F26E-7F2D-4E34-8F52-55C7649B0787}" type="sibTrans" cxnId="{4928889E-10D6-48B7-B93E-D801B6FFDD56}">
      <dgm:prSet/>
      <dgm:spPr/>
      <dgm:t>
        <a:bodyPr/>
        <a:lstStyle/>
        <a:p>
          <a:endParaRPr lang="zh-CN" altLang="en-US"/>
        </a:p>
      </dgm:t>
    </dgm:pt>
    <dgm:pt modelId="{A5E5AC6B-40AC-4955-BB0C-868508526898}" type="parTrans" cxnId="{4928889E-10D6-48B7-B93E-D801B6FFDD56}">
      <dgm:prSet/>
      <dgm:spPr/>
      <dgm:t>
        <a:bodyPr/>
        <a:lstStyle/>
        <a:p>
          <a:endParaRPr lang="zh-CN" altLang="en-US"/>
        </a:p>
      </dgm:t>
    </dgm:pt>
    <dgm:pt modelId="{56B2E5D0-9E37-4114-8AE0-D3671F16F6A9}">
      <dgm:prSet phldrT="[文本]" custT="1"/>
      <dgm:spPr/>
      <dgm:t>
        <a:bodyPr/>
        <a:lstStyle/>
        <a:p>
          <a:r>
            <a:rPr lang="zh-CN" altLang="en-US" sz="4000" b="1" dirty="0">
              <a:solidFill>
                <a:srgbClr val="FF0000"/>
              </a:solidFill>
            </a:rPr>
            <a:t>启发思考</a:t>
          </a:r>
        </a:p>
      </dgm:t>
    </dgm:pt>
    <dgm:pt modelId="{CAE9B8A4-E604-49F0-896B-F7A45F603D49}" type="sibTrans" cxnId="{E4CDE56B-FAD5-405C-9572-6E54B3784B3F}">
      <dgm:prSet/>
      <dgm:spPr/>
      <dgm:t>
        <a:bodyPr/>
        <a:lstStyle/>
        <a:p>
          <a:endParaRPr lang="zh-CN" altLang="en-US"/>
        </a:p>
      </dgm:t>
    </dgm:pt>
    <dgm:pt modelId="{F11C39E3-CA67-46DE-99A6-2AD415B8DB51}" type="parTrans" cxnId="{E4CDE56B-FAD5-405C-9572-6E54B3784B3F}">
      <dgm:prSet/>
      <dgm:spPr/>
      <dgm:t>
        <a:bodyPr/>
        <a:lstStyle/>
        <a:p>
          <a:endParaRPr lang="zh-CN" altLang="en-US"/>
        </a:p>
      </dgm:t>
    </dgm:pt>
    <dgm:pt modelId="{07119C72-BC20-49CD-BE06-EEB9DB7C11F1}">
      <dgm:prSet phldrT="[文本]" custT="1"/>
      <dgm:spPr/>
      <dgm:t>
        <a:bodyPr/>
        <a:lstStyle/>
        <a:p>
          <a:endParaRPr lang="zh-CN" altLang="en-US" sz="4400" dirty="0"/>
        </a:p>
      </dgm:t>
    </dgm:pt>
    <dgm:pt modelId="{D0AD1F7E-3896-465F-B22F-5A74A9F1D2A5}" type="sibTrans" cxnId="{6B045D04-DB4F-47C8-BB98-269ADCF07BEA}">
      <dgm:prSet/>
      <dgm:spPr/>
      <dgm:t>
        <a:bodyPr/>
        <a:lstStyle/>
        <a:p>
          <a:endParaRPr lang="zh-CN" altLang="en-US"/>
        </a:p>
      </dgm:t>
    </dgm:pt>
    <dgm:pt modelId="{112C0058-DA16-4908-8B51-B9036EEF6A8C}" type="parTrans" cxnId="{6B045D04-DB4F-47C8-BB98-269ADCF07BEA}">
      <dgm:prSet/>
      <dgm:spPr/>
      <dgm:t>
        <a:bodyPr/>
        <a:lstStyle/>
        <a:p>
          <a:endParaRPr lang="zh-CN" altLang="en-US"/>
        </a:p>
      </dgm:t>
    </dgm:pt>
    <dgm:pt modelId="{0F1C0DB7-43F7-4958-83CF-0DD1FA3A0D08}">
      <dgm:prSet phldrT="[文本]" custT="1"/>
      <dgm:spPr/>
      <dgm:t>
        <a:bodyPr/>
        <a:lstStyle/>
        <a:p>
          <a:endParaRPr lang="zh-CN" altLang="en-US" sz="4400" dirty="0"/>
        </a:p>
      </dgm:t>
    </dgm:pt>
    <dgm:pt modelId="{0A32101C-75D9-44A2-84C0-839E30D1C96D}" type="sibTrans" cxnId="{FC8D9F49-EBF3-459D-8709-D1973A28C9DD}">
      <dgm:prSet/>
      <dgm:spPr/>
      <dgm:t>
        <a:bodyPr/>
        <a:lstStyle/>
        <a:p>
          <a:endParaRPr lang="zh-CN" altLang="en-US"/>
        </a:p>
      </dgm:t>
    </dgm:pt>
    <dgm:pt modelId="{1990EF0F-0B4B-4345-A5EC-87DF97054173}" type="parTrans" cxnId="{FC8D9F49-EBF3-459D-8709-D1973A28C9DD}">
      <dgm:prSet/>
      <dgm:spPr/>
      <dgm:t>
        <a:bodyPr/>
        <a:lstStyle/>
        <a:p>
          <a:endParaRPr lang="zh-CN" altLang="en-US"/>
        </a:p>
      </dgm:t>
    </dgm:pt>
    <dgm:pt modelId="{D8067C47-F0A1-4976-AD54-1C26EF003BFD}">
      <dgm:prSet phldrT="[文本]" custT="1"/>
      <dgm:spPr/>
      <dgm:t>
        <a:bodyPr/>
        <a:lstStyle/>
        <a:p>
          <a:r>
            <a:rPr lang="zh-CN" altLang="en-US" sz="4000" b="1" dirty="0">
              <a:solidFill>
                <a:srgbClr val="FF0000"/>
              </a:solidFill>
            </a:rPr>
            <a:t>点赞承诺</a:t>
          </a:r>
        </a:p>
      </dgm:t>
    </dgm:pt>
    <dgm:pt modelId="{9AAAC449-99D5-4434-BF86-5E9B138736BD}" type="parTrans" cxnId="{6E4E5B45-E166-4F88-BB6B-BD95A1D1EBCB}">
      <dgm:prSet/>
      <dgm:spPr/>
      <dgm:t>
        <a:bodyPr/>
        <a:lstStyle/>
        <a:p>
          <a:endParaRPr lang="zh-CN" altLang="en-US"/>
        </a:p>
      </dgm:t>
    </dgm:pt>
    <dgm:pt modelId="{F74875C7-E4FD-4271-A6A9-FD4143993078}" type="sibTrans" cxnId="{6E4E5B45-E166-4F88-BB6B-BD95A1D1EBCB}">
      <dgm:prSet/>
      <dgm:spPr/>
      <dgm:t>
        <a:bodyPr/>
        <a:lstStyle/>
        <a:p>
          <a:endParaRPr lang="zh-CN" altLang="en-US"/>
        </a:p>
      </dgm:t>
    </dgm:pt>
    <dgm:pt modelId="{39B2EF8A-085A-4032-A54E-D0D58ECD7F52}">
      <dgm:prSet phldrT="[文本]" custT="1"/>
      <dgm:spPr/>
      <dgm:t>
        <a:bodyPr/>
        <a:lstStyle/>
        <a:p>
          <a:endParaRPr lang="zh-CN" altLang="en-US" sz="4000" b="1" dirty="0">
            <a:solidFill>
              <a:srgbClr val="FF0000"/>
            </a:solidFill>
          </a:endParaRPr>
        </a:p>
      </dgm:t>
    </dgm:pt>
    <dgm:pt modelId="{F888573B-6EE6-4803-9057-975E00ACA1C0}" type="parTrans" cxnId="{94AD061E-8C25-447A-B18F-7F9D2892C691}">
      <dgm:prSet/>
      <dgm:spPr/>
      <dgm:t>
        <a:bodyPr/>
        <a:lstStyle/>
        <a:p>
          <a:endParaRPr lang="zh-CN" altLang="en-US"/>
        </a:p>
      </dgm:t>
    </dgm:pt>
    <dgm:pt modelId="{3C10E9DF-635B-45A6-946B-29CC39BF1305}" type="sibTrans" cxnId="{94AD061E-8C25-447A-B18F-7F9D2892C691}">
      <dgm:prSet/>
      <dgm:spPr/>
      <dgm:t>
        <a:bodyPr/>
        <a:lstStyle/>
        <a:p>
          <a:endParaRPr lang="zh-CN" altLang="en-US"/>
        </a:p>
      </dgm:t>
    </dgm:pt>
    <dgm:pt modelId="{92A1528C-9187-4C69-ABDF-BFED8F1E5B6E}">
      <dgm:prSet phldrT="[文本]" custT="1"/>
      <dgm:spPr/>
      <dgm:t>
        <a:bodyPr/>
        <a:lstStyle/>
        <a:p>
          <a:endParaRPr lang="zh-CN" altLang="en-US" sz="4000" dirty="0"/>
        </a:p>
      </dgm:t>
    </dgm:pt>
    <dgm:pt modelId="{6A04F54C-7C6D-4456-9B2F-2A962E93AE28}" type="parTrans" cxnId="{6903E221-4387-4514-95BD-43EA8771D3BF}">
      <dgm:prSet/>
      <dgm:spPr/>
      <dgm:t>
        <a:bodyPr/>
        <a:lstStyle/>
        <a:p>
          <a:endParaRPr lang="zh-CN" altLang="en-US"/>
        </a:p>
      </dgm:t>
    </dgm:pt>
    <dgm:pt modelId="{0382B36E-775C-4E2F-BAC3-DA43D4C85BF6}" type="sibTrans" cxnId="{6903E221-4387-4514-95BD-43EA8771D3BF}">
      <dgm:prSet/>
      <dgm:spPr/>
      <dgm:t>
        <a:bodyPr/>
        <a:lstStyle/>
        <a:p>
          <a:endParaRPr lang="zh-CN" altLang="en-US"/>
        </a:p>
      </dgm:t>
    </dgm:pt>
    <dgm:pt modelId="{8B04FB33-33B9-4A41-BB4A-E68C6EFBEB84}">
      <dgm:prSet phldrT="[文本]"/>
      <dgm:spPr/>
      <dgm:t>
        <a:bodyPr/>
        <a:lstStyle/>
        <a:p>
          <a:endParaRPr lang="zh-CN" altLang="en-US" dirty="0">
            <a:solidFill>
              <a:schemeClr val="bg2"/>
            </a:solidFill>
          </a:endParaRPr>
        </a:p>
      </dgm:t>
    </dgm:pt>
    <dgm:pt modelId="{400602E2-399A-4117-A5B5-78D621AF66B4}" type="sibTrans" cxnId="{55788130-69C0-4E61-B78C-0B781D82F4FA}">
      <dgm:prSet/>
      <dgm:spPr/>
      <dgm:t>
        <a:bodyPr/>
        <a:lstStyle/>
        <a:p>
          <a:endParaRPr lang="zh-CN" altLang="en-US"/>
        </a:p>
      </dgm:t>
    </dgm:pt>
    <dgm:pt modelId="{E1FC6DE5-B2FC-4B98-B7E7-9BA1AC2B64CD}" type="parTrans" cxnId="{55788130-69C0-4E61-B78C-0B781D82F4FA}">
      <dgm:prSet/>
      <dgm:spPr/>
      <dgm:t>
        <a:bodyPr/>
        <a:lstStyle/>
        <a:p>
          <a:endParaRPr lang="zh-CN" altLang="en-US"/>
        </a:p>
      </dgm:t>
    </dgm:pt>
    <dgm:pt modelId="{5A0000EE-7678-4EF1-AE40-961DD3D75EA3}">
      <dgm:prSet phldrT="[文本]" custT="1"/>
      <dgm:spPr/>
      <dgm:t>
        <a:bodyPr/>
        <a:lstStyle/>
        <a:p>
          <a:endParaRPr lang="zh-CN" altLang="en-US" sz="4400" dirty="0"/>
        </a:p>
      </dgm:t>
    </dgm:pt>
    <dgm:pt modelId="{23EB343D-CCEA-49B9-9518-6DB26281D13B}" type="parTrans" cxnId="{930E6E6E-3948-402F-8276-A91C01C7D2EE}">
      <dgm:prSet/>
      <dgm:spPr/>
      <dgm:t>
        <a:bodyPr/>
        <a:lstStyle/>
        <a:p>
          <a:endParaRPr lang="zh-CN" altLang="en-US"/>
        </a:p>
      </dgm:t>
    </dgm:pt>
    <dgm:pt modelId="{F86391AA-928E-4462-ABF7-44BA86589930}" type="sibTrans" cxnId="{930E6E6E-3948-402F-8276-A91C01C7D2EE}">
      <dgm:prSet/>
      <dgm:spPr/>
      <dgm:t>
        <a:bodyPr/>
        <a:lstStyle/>
        <a:p>
          <a:endParaRPr lang="zh-CN" altLang="en-US"/>
        </a:p>
      </dgm:t>
    </dgm:pt>
    <dgm:pt modelId="{4BEE4CB1-1AB7-48E0-AB3D-DA89BE7D7965}">
      <dgm:prSet phldrT="[文本]" custT="1"/>
      <dgm:spPr/>
      <dgm:t>
        <a:bodyPr/>
        <a:lstStyle/>
        <a:p>
          <a:endParaRPr lang="zh-CN" altLang="en-US" sz="4000" b="1" dirty="0">
            <a:solidFill>
              <a:srgbClr val="FF0000"/>
            </a:solidFill>
          </a:endParaRPr>
        </a:p>
      </dgm:t>
    </dgm:pt>
    <dgm:pt modelId="{A1056FDC-45E2-4617-8246-0ADAC92C318E}" type="parTrans" cxnId="{B07B521E-AE07-45B1-B50D-100C3C9ACC52}">
      <dgm:prSet/>
      <dgm:spPr/>
      <dgm:t>
        <a:bodyPr/>
        <a:lstStyle/>
        <a:p>
          <a:endParaRPr lang="zh-CN" altLang="en-US"/>
        </a:p>
      </dgm:t>
    </dgm:pt>
    <dgm:pt modelId="{FB66E7B8-56EC-4172-969B-CACA0EFF6D83}" type="sibTrans" cxnId="{B07B521E-AE07-45B1-B50D-100C3C9ACC52}">
      <dgm:prSet/>
      <dgm:spPr/>
      <dgm:t>
        <a:bodyPr/>
        <a:lstStyle/>
        <a:p>
          <a:endParaRPr lang="zh-CN" altLang="en-US"/>
        </a:p>
      </dgm:t>
    </dgm:pt>
    <dgm:pt modelId="{34DE1154-D85D-49E9-B9C6-1A81BA519ECE}">
      <dgm:prSet phldrT="[文本]" custT="1"/>
      <dgm:spPr/>
      <dgm:t>
        <a:bodyPr/>
        <a:lstStyle/>
        <a:p>
          <a:endParaRPr lang="zh-CN" altLang="en-US" sz="4000" b="1" dirty="0">
            <a:solidFill>
              <a:srgbClr val="FF0000"/>
            </a:solidFill>
          </a:endParaRPr>
        </a:p>
      </dgm:t>
    </dgm:pt>
    <dgm:pt modelId="{F01A00FE-749C-44E6-8167-54EBEE76E86F}" type="parTrans" cxnId="{EDF37755-3EFA-443E-B993-A8B0EF32B491}">
      <dgm:prSet/>
      <dgm:spPr/>
    </dgm:pt>
    <dgm:pt modelId="{A391D808-89F3-4E34-9970-93151ACADA2D}" type="sibTrans" cxnId="{EDF37755-3EFA-443E-B993-A8B0EF32B491}">
      <dgm:prSet/>
      <dgm:spPr/>
    </dgm:pt>
    <dgm:pt modelId="{5EBDC592-A81C-4399-BDC6-DCD875495FC3}" type="pres">
      <dgm:prSet presAssocID="{9135FFCE-4A21-4F95-A636-6ED7B6CB5038}" presName="linear" presStyleCnt="0">
        <dgm:presLayoutVars>
          <dgm:animLvl val="lvl"/>
          <dgm:resizeHandles val="exact"/>
        </dgm:presLayoutVars>
      </dgm:prSet>
      <dgm:spPr/>
    </dgm:pt>
    <dgm:pt modelId="{5CE6A1FE-41B7-46EC-B068-05C4BCEAE436}" type="pres">
      <dgm:prSet presAssocID="{8B04FB33-33B9-4A41-BB4A-E68C6EFBEB84}" presName="parentText" presStyleLbl="node1" presStyleIdx="0" presStyleCnt="1" custFlipVert="0" custScaleY="355" custLinFactNeighborX="1823" custLinFactNeighborY="71024">
        <dgm:presLayoutVars>
          <dgm:chMax val="0"/>
          <dgm:bulletEnabled val="1"/>
        </dgm:presLayoutVars>
      </dgm:prSet>
      <dgm:spPr/>
    </dgm:pt>
    <dgm:pt modelId="{4A82AA4E-B587-4856-A5E2-C1EE31BE5CFF}" type="pres">
      <dgm:prSet presAssocID="{8B04FB33-33B9-4A41-BB4A-E68C6EFBEB84}" presName="childText" presStyleLbl="revTx" presStyleIdx="0" presStyleCnt="1" custLinFactY="-941" custLinFactNeighborX="472" custLinFactNeighborY="-100000">
        <dgm:presLayoutVars>
          <dgm:bulletEnabled val="1"/>
        </dgm:presLayoutVars>
      </dgm:prSet>
      <dgm:spPr/>
    </dgm:pt>
  </dgm:ptLst>
  <dgm:cxnLst>
    <dgm:cxn modelId="{3C518F03-4073-44D0-992E-F7973AA1A316}" srcId="{8B04FB33-33B9-4A41-BB4A-E68C6EFBEB84}" destId="{0816FB22-EEEE-40A5-AA42-D408DDBE48EA}" srcOrd="1" destOrd="0" parTransId="{B07DEF02-4CB4-4BF0-9D59-8F52EF6B5988}" sibTransId="{D37AD5A3-EF65-4388-B7D9-A959BD25E577}"/>
    <dgm:cxn modelId="{6B045D04-DB4F-47C8-BB98-269ADCF07BEA}" srcId="{8B04FB33-33B9-4A41-BB4A-E68C6EFBEB84}" destId="{07119C72-BC20-49CD-BE06-EEB9DB7C11F1}" srcOrd="9" destOrd="0" parTransId="{112C0058-DA16-4908-8B51-B9036EEF6A8C}" sibTransId="{D0AD1F7E-3896-465F-B22F-5A74A9F1D2A5}"/>
    <dgm:cxn modelId="{429DE40F-46E1-42BB-880B-662AB05539C5}" type="presOf" srcId="{0F1C0DB7-43F7-4958-83CF-0DD1FA3A0D08}" destId="{4A82AA4E-B587-4856-A5E2-C1EE31BE5CFF}" srcOrd="0" destOrd="10" presId="urn:microsoft.com/office/officeart/2005/8/layout/vList2"/>
    <dgm:cxn modelId="{B1B96F17-3B7D-46BF-AB91-32D79A40620B}" type="presOf" srcId="{92A1528C-9187-4C69-ABDF-BFED8F1E5B6E}" destId="{4A82AA4E-B587-4856-A5E2-C1EE31BE5CFF}" srcOrd="0" destOrd="6" presId="urn:microsoft.com/office/officeart/2005/8/layout/vList2"/>
    <dgm:cxn modelId="{F38D2218-A622-4FEF-A837-3033BB09F2F3}" type="presOf" srcId="{D8067C47-F0A1-4976-AD54-1C26EF003BFD}" destId="{4A82AA4E-B587-4856-A5E2-C1EE31BE5CFF}" srcOrd="0" destOrd="5" presId="urn:microsoft.com/office/officeart/2005/8/layout/vList2"/>
    <dgm:cxn modelId="{C709C51C-8D6B-43AD-A14A-603FBD5EDB99}" type="presOf" srcId="{723889D1-D9FE-42E9-9CA0-EAF9A473AD8D}" destId="{4A82AA4E-B587-4856-A5E2-C1EE31BE5CFF}" srcOrd="0" destOrd="3" presId="urn:microsoft.com/office/officeart/2005/8/layout/vList2"/>
    <dgm:cxn modelId="{94AD061E-8C25-447A-B18F-7F9D2892C691}" srcId="{8B04FB33-33B9-4A41-BB4A-E68C6EFBEB84}" destId="{39B2EF8A-085A-4032-A54E-D0D58ECD7F52}" srcOrd="2" destOrd="0" parTransId="{F888573B-6EE6-4803-9057-975E00ACA1C0}" sibTransId="{3C10E9DF-635B-45A6-946B-29CC39BF1305}"/>
    <dgm:cxn modelId="{B07B521E-AE07-45B1-B50D-100C3C9ACC52}" srcId="{8B04FB33-33B9-4A41-BB4A-E68C6EFBEB84}" destId="{4BEE4CB1-1AB7-48E0-AB3D-DA89BE7D7965}" srcOrd="4" destOrd="0" parTransId="{A1056FDC-45E2-4617-8246-0ADAC92C318E}" sibTransId="{FB66E7B8-56EC-4172-969B-CACA0EFF6D83}"/>
    <dgm:cxn modelId="{6903E221-4387-4514-95BD-43EA8771D3BF}" srcId="{8B04FB33-33B9-4A41-BB4A-E68C6EFBEB84}" destId="{92A1528C-9187-4C69-ABDF-BFED8F1E5B6E}" srcOrd="6" destOrd="0" parTransId="{6A04F54C-7C6D-4456-9B2F-2A962E93AE28}" sibTransId="{0382B36E-775C-4E2F-BAC3-DA43D4C85BF6}"/>
    <dgm:cxn modelId="{55788130-69C0-4E61-B78C-0B781D82F4FA}" srcId="{9135FFCE-4A21-4F95-A636-6ED7B6CB5038}" destId="{8B04FB33-33B9-4A41-BB4A-E68C6EFBEB84}" srcOrd="0" destOrd="0" parTransId="{E1FC6DE5-B2FC-4B98-B7E7-9BA1AC2B64CD}" sibTransId="{400602E2-399A-4117-A5B5-78D621AF66B4}"/>
    <dgm:cxn modelId="{7E98E738-A658-4B51-9F61-3032757F5D47}" type="presOf" srcId="{39B2EF8A-085A-4032-A54E-D0D58ECD7F52}" destId="{4A82AA4E-B587-4856-A5E2-C1EE31BE5CFF}" srcOrd="0" destOrd="2" presId="urn:microsoft.com/office/officeart/2005/8/layout/vList2"/>
    <dgm:cxn modelId="{6E4E5B45-E166-4F88-BB6B-BD95A1D1EBCB}" srcId="{8B04FB33-33B9-4A41-BB4A-E68C6EFBEB84}" destId="{D8067C47-F0A1-4976-AD54-1C26EF003BFD}" srcOrd="5" destOrd="0" parTransId="{9AAAC449-99D5-4434-BF86-5E9B138736BD}" sibTransId="{F74875C7-E4FD-4271-A6A9-FD4143993078}"/>
    <dgm:cxn modelId="{FC8D9F49-EBF3-459D-8709-D1973A28C9DD}" srcId="{8B04FB33-33B9-4A41-BB4A-E68C6EFBEB84}" destId="{0F1C0DB7-43F7-4958-83CF-0DD1FA3A0D08}" srcOrd="10" destOrd="0" parTransId="{1990EF0F-0B4B-4345-A5EC-87DF97054173}" sibTransId="{0A32101C-75D9-44A2-84C0-839E30D1C96D}"/>
    <dgm:cxn modelId="{E118EB49-5189-4DE3-A743-F675749EE7E8}" type="presOf" srcId="{5A0000EE-7678-4EF1-AE40-961DD3D75EA3}" destId="{4A82AA4E-B587-4856-A5E2-C1EE31BE5CFF}" srcOrd="0" destOrd="0" presId="urn:microsoft.com/office/officeart/2005/8/layout/vList2"/>
    <dgm:cxn modelId="{E4CDE56B-FAD5-405C-9572-6E54B3784B3F}" srcId="{8B04FB33-33B9-4A41-BB4A-E68C6EFBEB84}" destId="{56B2E5D0-9E37-4114-8AE0-D3671F16F6A9}" srcOrd="8" destOrd="0" parTransId="{F11C39E3-CA67-46DE-99A6-2AD415B8DB51}" sibTransId="{CAE9B8A4-E604-49F0-896B-F7A45F603D49}"/>
    <dgm:cxn modelId="{930E6E6E-3948-402F-8276-A91C01C7D2EE}" srcId="{8B04FB33-33B9-4A41-BB4A-E68C6EFBEB84}" destId="{5A0000EE-7678-4EF1-AE40-961DD3D75EA3}" srcOrd="0" destOrd="0" parTransId="{23EB343D-CCEA-49B9-9518-6DB26281D13B}" sibTransId="{F86391AA-928E-4462-ABF7-44BA86589930}"/>
    <dgm:cxn modelId="{1FBB1853-6E3E-447C-8B46-2FEEF611ADCF}" type="presOf" srcId="{4BEE4CB1-1AB7-48E0-AB3D-DA89BE7D7965}" destId="{4A82AA4E-B587-4856-A5E2-C1EE31BE5CFF}" srcOrd="0" destOrd="4" presId="urn:microsoft.com/office/officeart/2005/8/layout/vList2"/>
    <dgm:cxn modelId="{EDF37755-3EFA-443E-B993-A8B0EF32B491}" srcId="{8B04FB33-33B9-4A41-BB4A-E68C6EFBEB84}" destId="{34DE1154-D85D-49E9-B9C6-1A81BA519ECE}" srcOrd="7" destOrd="0" parTransId="{F01A00FE-749C-44E6-8167-54EBEE76E86F}" sibTransId="{A391D808-89F3-4E34-9970-93151ACADA2D}"/>
    <dgm:cxn modelId="{33C5D07F-874F-4805-A45F-A6D930BF1EB6}" type="presOf" srcId="{56B2E5D0-9E37-4114-8AE0-D3671F16F6A9}" destId="{4A82AA4E-B587-4856-A5E2-C1EE31BE5CFF}" srcOrd="0" destOrd="8" presId="urn:microsoft.com/office/officeart/2005/8/layout/vList2"/>
    <dgm:cxn modelId="{B9458581-4B5C-4291-8C12-69BE8896A6CD}" type="presOf" srcId="{9135FFCE-4A21-4F95-A636-6ED7B6CB5038}" destId="{5EBDC592-A81C-4399-BDC6-DCD875495FC3}" srcOrd="0" destOrd="0" presId="urn:microsoft.com/office/officeart/2005/8/layout/vList2"/>
    <dgm:cxn modelId="{C595E497-C70A-47F3-A544-AFA4F773403B}" type="presOf" srcId="{34DE1154-D85D-49E9-B9C6-1A81BA519ECE}" destId="{4A82AA4E-B587-4856-A5E2-C1EE31BE5CFF}" srcOrd="0" destOrd="7" presId="urn:microsoft.com/office/officeart/2005/8/layout/vList2"/>
    <dgm:cxn modelId="{7A1B7898-5942-445A-83A4-9E4872C57F2D}" type="presOf" srcId="{0816FB22-EEEE-40A5-AA42-D408DDBE48EA}" destId="{4A82AA4E-B587-4856-A5E2-C1EE31BE5CFF}" srcOrd="0" destOrd="1" presId="urn:microsoft.com/office/officeart/2005/8/layout/vList2"/>
    <dgm:cxn modelId="{4928889E-10D6-48B7-B93E-D801B6FFDD56}" srcId="{8B04FB33-33B9-4A41-BB4A-E68C6EFBEB84}" destId="{723889D1-D9FE-42E9-9CA0-EAF9A473AD8D}" srcOrd="3" destOrd="0" parTransId="{A5E5AC6B-40AC-4955-BB0C-868508526898}" sibTransId="{D845F26E-7F2D-4E34-8F52-55C7649B0787}"/>
    <dgm:cxn modelId="{C2CBDB9E-1CBC-497E-A506-5C2A7135F229}" type="presOf" srcId="{8B04FB33-33B9-4A41-BB4A-E68C6EFBEB84}" destId="{5CE6A1FE-41B7-46EC-B068-05C4BCEAE436}" srcOrd="0" destOrd="0" presId="urn:microsoft.com/office/officeart/2005/8/layout/vList2"/>
    <dgm:cxn modelId="{C81F60A5-A397-4E1F-9EF6-FB585BE1A154}" type="presOf" srcId="{07119C72-BC20-49CD-BE06-EEB9DB7C11F1}" destId="{4A82AA4E-B587-4856-A5E2-C1EE31BE5CFF}" srcOrd="0" destOrd="9" presId="urn:microsoft.com/office/officeart/2005/8/layout/vList2"/>
    <dgm:cxn modelId="{CF077765-B850-4847-969F-E1B691A9199E}" type="presParOf" srcId="{5EBDC592-A81C-4399-BDC6-DCD875495FC3}" destId="{5CE6A1FE-41B7-46EC-B068-05C4BCEAE436}" srcOrd="0" destOrd="0" presId="urn:microsoft.com/office/officeart/2005/8/layout/vList2"/>
    <dgm:cxn modelId="{EE784F92-BD91-4AB7-836C-4E8914A6B2C4}" type="presParOf" srcId="{5EBDC592-A81C-4399-BDC6-DCD875495FC3}" destId="{4A82AA4E-B587-4856-A5E2-C1EE31BE5CF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urn:microsoft.com/office/officeart/2005/8/layout/radial2#1" loCatId="relationship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68BD68BC-1A6F-4897-AE58-D220871191CC}" type="pres">
      <dgm:prSet presAssocID="{CECC35F0-40B5-460D-A737-FC2ACF23566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F7CCDCB-1FEF-446D-879C-7B573A150A85}" type="pres">
      <dgm:prSet presAssocID="{CECC35F0-40B5-460D-A737-FC2ACF235663}" presName="cycle" presStyleCnt="0"/>
      <dgm:spPr/>
    </dgm:pt>
  </dgm:ptLst>
  <dgm:cxnLst>
    <dgm:cxn modelId="{1DE76A6F-26C2-4D10-A2D8-178CB92B879F}" type="presOf" srcId="{CECC35F0-40B5-460D-A737-FC2ACF235663}" destId="{68BD68BC-1A6F-4897-AE58-D220871191CC}" srcOrd="0" destOrd="0" presId="urn:microsoft.com/office/officeart/2005/8/layout/radial2#1"/>
    <dgm:cxn modelId="{1AC46E4A-B7F3-4344-8C0A-D3D52170D910}" type="presParOf" srcId="{68BD68BC-1A6F-4897-AE58-D220871191CC}" destId="{DF7CCDCB-1FEF-446D-879C-7B573A150A85}" srcOrd="0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urn:microsoft.com/office/officeart/2005/8/layout/radial2#1" loCatId="relationship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68BD68BC-1A6F-4897-AE58-D220871191CC}" type="pres">
      <dgm:prSet presAssocID="{CECC35F0-40B5-460D-A737-FC2ACF23566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F7CCDCB-1FEF-446D-879C-7B573A150A85}" type="pres">
      <dgm:prSet presAssocID="{CECC35F0-40B5-460D-A737-FC2ACF235663}" presName="cycle" presStyleCnt="0"/>
      <dgm:spPr/>
    </dgm:pt>
  </dgm:ptLst>
  <dgm:cxnLst>
    <dgm:cxn modelId="{1DE76A6F-26C2-4D10-A2D8-178CB92B879F}" type="presOf" srcId="{CECC35F0-40B5-460D-A737-FC2ACF235663}" destId="{68BD68BC-1A6F-4897-AE58-D220871191CC}" srcOrd="0" destOrd="0" presId="urn:microsoft.com/office/officeart/2005/8/layout/radial2#1"/>
    <dgm:cxn modelId="{1AC46E4A-B7F3-4344-8C0A-D3D52170D910}" type="presParOf" srcId="{68BD68BC-1A6F-4897-AE58-D220871191CC}" destId="{DF7CCDCB-1FEF-446D-879C-7B573A150A85}" srcOrd="0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urn:microsoft.com/office/officeart/2005/8/layout/radial2#1" loCatId="relationship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68BD68BC-1A6F-4897-AE58-D220871191CC}" type="pres">
      <dgm:prSet presAssocID="{CECC35F0-40B5-460D-A737-FC2ACF23566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F7CCDCB-1FEF-446D-879C-7B573A150A85}" type="pres">
      <dgm:prSet presAssocID="{CECC35F0-40B5-460D-A737-FC2ACF235663}" presName="cycle" presStyleCnt="0"/>
      <dgm:spPr/>
    </dgm:pt>
  </dgm:ptLst>
  <dgm:cxnLst>
    <dgm:cxn modelId="{1DE76A6F-26C2-4D10-A2D8-178CB92B879F}" type="presOf" srcId="{CECC35F0-40B5-460D-A737-FC2ACF235663}" destId="{68BD68BC-1A6F-4897-AE58-D220871191CC}" srcOrd="0" destOrd="0" presId="urn:microsoft.com/office/officeart/2005/8/layout/radial2#1"/>
    <dgm:cxn modelId="{1AC46E4A-B7F3-4344-8C0A-D3D52170D910}" type="presParOf" srcId="{68BD68BC-1A6F-4897-AE58-D220871191CC}" destId="{DF7CCDCB-1FEF-446D-879C-7B573A150A85}" srcOrd="0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135FFCE-4A21-4F95-A636-6ED7B6CB503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831D3FD-FE16-404A-8E45-545BDED6B23B}">
      <dgm:prSet phldrT="[文本]" custT="1"/>
      <dgm:spPr/>
      <dgm:t>
        <a:bodyPr/>
        <a:lstStyle/>
        <a:p>
          <a:pPr algn="ctr"/>
          <a:r>
            <a:rPr lang="zh-CN" altLang="en-US" sz="4800" b="1" dirty="0">
              <a:solidFill>
                <a:schemeClr val="bg2"/>
              </a:solidFill>
            </a:rPr>
            <a:t>对家长和孩子</a:t>
          </a:r>
          <a:endParaRPr lang="zh-CN" altLang="en-US" sz="4800" dirty="0">
            <a:solidFill>
              <a:schemeClr val="bg2"/>
            </a:solidFill>
          </a:endParaRPr>
        </a:p>
      </dgm:t>
    </dgm:pt>
    <dgm:pt modelId="{7477F143-0F27-4F26-91BB-DA9956ADA51E}" type="parTrans" cxnId="{0EB3E0B3-489D-4ECB-8C12-9780E27D81CD}">
      <dgm:prSet/>
      <dgm:spPr/>
      <dgm:t>
        <a:bodyPr/>
        <a:lstStyle/>
        <a:p>
          <a:endParaRPr lang="zh-CN" altLang="en-US"/>
        </a:p>
      </dgm:t>
    </dgm:pt>
    <dgm:pt modelId="{81BB90C9-FDF1-44FD-8171-A214F2DC4E7E}" type="sibTrans" cxnId="{0EB3E0B3-489D-4ECB-8C12-9780E27D81CD}">
      <dgm:prSet/>
      <dgm:spPr/>
      <dgm:t>
        <a:bodyPr/>
        <a:lstStyle/>
        <a:p>
          <a:endParaRPr lang="zh-CN" altLang="en-US"/>
        </a:p>
      </dgm:t>
    </dgm:pt>
    <dgm:pt modelId="{8B04FB33-33B9-4A41-BB4A-E68C6EFBEB84}">
      <dgm:prSet phldrT="[文本]"/>
      <dgm:spPr/>
      <dgm:t>
        <a:bodyPr/>
        <a:lstStyle/>
        <a:p>
          <a:endParaRPr lang="zh-CN" altLang="en-US" dirty="0">
            <a:solidFill>
              <a:schemeClr val="bg2"/>
            </a:solidFill>
          </a:endParaRPr>
        </a:p>
      </dgm:t>
    </dgm:pt>
    <dgm:pt modelId="{E1FC6DE5-B2FC-4B98-B7E7-9BA1AC2B64CD}" type="parTrans" cxnId="{55788130-69C0-4E61-B78C-0B781D82F4FA}">
      <dgm:prSet/>
      <dgm:spPr/>
      <dgm:t>
        <a:bodyPr/>
        <a:lstStyle/>
        <a:p>
          <a:endParaRPr lang="zh-CN" altLang="en-US"/>
        </a:p>
      </dgm:t>
    </dgm:pt>
    <dgm:pt modelId="{400602E2-399A-4117-A5B5-78D621AF66B4}" type="sibTrans" cxnId="{55788130-69C0-4E61-B78C-0B781D82F4FA}">
      <dgm:prSet/>
      <dgm:spPr/>
      <dgm:t>
        <a:bodyPr/>
        <a:lstStyle/>
        <a:p>
          <a:endParaRPr lang="zh-CN" altLang="en-US"/>
        </a:p>
      </dgm:t>
    </dgm:pt>
    <dgm:pt modelId="{A5FD997F-6F24-4E80-8255-38143D53F5AB}">
      <dgm:prSet phldrT="[文本]" custT="1"/>
      <dgm:spPr/>
      <dgm:t>
        <a:bodyPr/>
        <a:lstStyle/>
        <a:p>
          <a:r>
            <a:rPr lang="zh-CN" altLang="en-US" sz="4400" dirty="0"/>
            <a:t>情绪：微笑共情、倾听示弱</a:t>
          </a:r>
        </a:p>
      </dgm:t>
    </dgm:pt>
    <dgm:pt modelId="{271C388A-4D73-4EC0-8158-F9B2E15BBC64}" type="parTrans" cxnId="{76B9A338-D056-4729-B45A-253C7439282D}">
      <dgm:prSet/>
      <dgm:spPr/>
      <dgm:t>
        <a:bodyPr/>
        <a:lstStyle/>
        <a:p>
          <a:endParaRPr lang="zh-CN" altLang="en-US"/>
        </a:p>
      </dgm:t>
    </dgm:pt>
    <dgm:pt modelId="{8615BA65-5CC1-4928-A0E2-4292F9A9CAF2}" type="sibTrans" cxnId="{76B9A338-D056-4729-B45A-253C7439282D}">
      <dgm:prSet/>
      <dgm:spPr/>
      <dgm:t>
        <a:bodyPr/>
        <a:lstStyle/>
        <a:p>
          <a:endParaRPr lang="zh-CN" altLang="en-US"/>
        </a:p>
      </dgm:t>
    </dgm:pt>
    <dgm:pt modelId="{0F1C0DB7-43F7-4958-83CF-0DD1FA3A0D08}">
      <dgm:prSet phldrT="[文本]" custT="1"/>
      <dgm:spPr/>
      <dgm:t>
        <a:bodyPr/>
        <a:lstStyle/>
        <a:p>
          <a:endParaRPr lang="zh-CN" altLang="en-US" sz="4400" dirty="0"/>
        </a:p>
      </dgm:t>
    </dgm:pt>
    <dgm:pt modelId="{1990EF0F-0B4B-4345-A5EC-87DF97054173}" type="parTrans" cxnId="{FC8D9F49-EBF3-459D-8709-D1973A28C9DD}">
      <dgm:prSet/>
      <dgm:spPr/>
      <dgm:t>
        <a:bodyPr/>
        <a:lstStyle/>
        <a:p>
          <a:endParaRPr lang="zh-CN" altLang="en-US"/>
        </a:p>
      </dgm:t>
    </dgm:pt>
    <dgm:pt modelId="{0A32101C-75D9-44A2-84C0-839E30D1C96D}" type="sibTrans" cxnId="{FC8D9F49-EBF3-459D-8709-D1973A28C9DD}">
      <dgm:prSet/>
      <dgm:spPr/>
      <dgm:t>
        <a:bodyPr/>
        <a:lstStyle/>
        <a:p>
          <a:endParaRPr lang="zh-CN" altLang="en-US"/>
        </a:p>
      </dgm:t>
    </dgm:pt>
    <dgm:pt modelId="{07119C72-BC20-49CD-BE06-EEB9DB7C11F1}">
      <dgm:prSet phldrT="[文本]" custT="1"/>
      <dgm:spPr/>
      <dgm:t>
        <a:bodyPr/>
        <a:lstStyle/>
        <a:p>
          <a:endParaRPr lang="zh-CN" altLang="en-US" sz="4400" dirty="0"/>
        </a:p>
      </dgm:t>
    </dgm:pt>
    <dgm:pt modelId="{112C0058-DA16-4908-8B51-B9036EEF6A8C}" type="parTrans" cxnId="{6B045D04-DB4F-47C8-BB98-269ADCF07BEA}">
      <dgm:prSet/>
      <dgm:spPr/>
      <dgm:t>
        <a:bodyPr/>
        <a:lstStyle/>
        <a:p>
          <a:endParaRPr lang="zh-CN" altLang="en-US"/>
        </a:p>
      </dgm:t>
    </dgm:pt>
    <dgm:pt modelId="{D0AD1F7E-3896-465F-B22F-5A74A9F1D2A5}" type="sibTrans" cxnId="{6B045D04-DB4F-47C8-BB98-269ADCF07BEA}">
      <dgm:prSet/>
      <dgm:spPr/>
      <dgm:t>
        <a:bodyPr/>
        <a:lstStyle/>
        <a:p>
          <a:endParaRPr lang="zh-CN" altLang="en-US"/>
        </a:p>
      </dgm:t>
    </dgm:pt>
    <dgm:pt modelId="{0816FB22-EEEE-40A5-AA42-D408DDBE48EA}">
      <dgm:prSet phldrT="[文本]" custT="1"/>
      <dgm:spPr/>
      <dgm:t>
        <a:bodyPr/>
        <a:lstStyle/>
        <a:p>
          <a:endParaRPr lang="zh-CN" altLang="en-US" sz="4400" dirty="0"/>
        </a:p>
      </dgm:t>
    </dgm:pt>
    <dgm:pt modelId="{B07DEF02-4CB4-4BF0-9D59-8F52EF6B5988}" type="parTrans" cxnId="{3C518F03-4073-44D0-992E-F7973AA1A316}">
      <dgm:prSet/>
      <dgm:spPr/>
      <dgm:t>
        <a:bodyPr/>
        <a:lstStyle/>
        <a:p>
          <a:endParaRPr lang="zh-CN" altLang="en-US"/>
        </a:p>
      </dgm:t>
    </dgm:pt>
    <dgm:pt modelId="{D37AD5A3-EF65-4388-B7D9-A959BD25E577}" type="sibTrans" cxnId="{3C518F03-4073-44D0-992E-F7973AA1A316}">
      <dgm:prSet/>
      <dgm:spPr/>
      <dgm:t>
        <a:bodyPr/>
        <a:lstStyle/>
        <a:p>
          <a:endParaRPr lang="zh-CN" altLang="en-US"/>
        </a:p>
      </dgm:t>
    </dgm:pt>
    <dgm:pt modelId="{54B36450-F90A-4F2A-888B-6E56D00131E6}">
      <dgm:prSet phldrT="[文本]" custT="1"/>
      <dgm:spPr/>
      <dgm:t>
        <a:bodyPr/>
        <a:lstStyle/>
        <a:p>
          <a:r>
            <a:rPr lang="zh-CN" altLang="en-US" sz="4400" dirty="0"/>
            <a:t>关系：点赞承诺</a:t>
          </a:r>
        </a:p>
      </dgm:t>
    </dgm:pt>
    <dgm:pt modelId="{63DFE8A7-D2C0-428F-B9EC-5A5E4A28AE29}" type="parTrans" cxnId="{F8BCECB6-0DAF-4E3E-A3E9-66C45AF5CA2D}">
      <dgm:prSet/>
      <dgm:spPr/>
      <dgm:t>
        <a:bodyPr/>
        <a:lstStyle/>
        <a:p>
          <a:endParaRPr lang="zh-CN" altLang="en-US"/>
        </a:p>
      </dgm:t>
    </dgm:pt>
    <dgm:pt modelId="{40DB14E0-3693-4C7B-B7B2-16D77D5B684D}" type="sibTrans" cxnId="{F8BCECB6-0DAF-4E3E-A3E9-66C45AF5CA2D}">
      <dgm:prSet/>
      <dgm:spPr/>
      <dgm:t>
        <a:bodyPr/>
        <a:lstStyle/>
        <a:p>
          <a:endParaRPr lang="zh-CN" altLang="en-US"/>
        </a:p>
      </dgm:t>
    </dgm:pt>
    <dgm:pt modelId="{5EBDC592-A81C-4399-BDC6-DCD875495FC3}" type="pres">
      <dgm:prSet presAssocID="{9135FFCE-4A21-4F95-A636-6ED7B6CB5038}" presName="linear" presStyleCnt="0">
        <dgm:presLayoutVars>
          <dgm:animLvl val="lvl"/>
          <dgm:resizeHandles val="exact"/>
        </dgm:presLayoutVars>
      </dgm:prSet>
      <dgm:spPr/>
    </dgm:pt>
    <dgm:pt modelId="{39FFFF62-B236-47AD-B0BC-13438DB78864}" type="pres">
      <dgm:prSet presAssocID="{3831D3FD-FE16-404A-8E45-545BDED6B23B}" presName="parentText" presStyleLbl="node1" presStyleIdx="0" presStyleCnt="2" custScaleX="73303" custScaleY="2494" custLinFactNeighborY="2500">
        <dgm:presLayoutVars>
          <dgm:chMax val="0"/>
          <dgm:bulletEnabled val="1"/>
        </dgm:presLayoutVars>
      </dgm:prSet>
      <dgm:spPr/>
    </dgm:pt>
    <dgm:pt modelId="{FDF679FB-268C-4C04-A7FE-E0BE5719FABC}" type="pres">
      <dgm:prSet presAssocID="{81BB90C9-FDF1-44FD-8171-A214F2DC4E7E}" presName="spacer" presStyleCnt="0"/>
      <dgm:spPr/>
    </dgm:pt>
    <dgm:pt modelId="{5CE6A1FE-41B7-46EC-B068-05C4BCEAE436}" type="pres">
      <dgm:prSet presAssocID="{8B04FB33-33B9-4A41-BB4A-E68C6EFBEB84}" presName="parentText" presStyleLbl="node1" presStyleIdx="1" presStyleCnt="2" custFlipVert="0" custScaleY="355" custLinFactNeighborY="83124">
        <dgm:presLayoutVars>
          <dgm:chMax val="0"/>
          <dgm:bulletEnabled val="1"/>
        </dgm:presLayoutVars>
      </dgm:prSet>
      <dgm:spPr/>
    </dgm:pt>
    <dgm:pt modelId="{4A82AA4E-B587-4856-A5E2-C1EE31BE5CFF}" type="pres">
      <dgm:prSet presAssocID="{8B04FB33-33B9-4A41-BB4A-E68C6EFBEB84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C518F03-4073-44D0-992E-F7973AA1A316}" srcId="{8B04FB33-33B9-4A41-BB4A-E68C6EFBEB84}" destId="{0816FB22-EEEE-40A5-AA42-D408DDBE48EA}" srcOrd="0" destOrd="0" parTransId="{B07DEF02-4CB4-4BF0-9D59-8F52EF6B5988}" sibTransId="{D37AD5A3-EF65-4388-B7D9-A959BD25E577}"/>
    <dgm:cxn modelId="{6B045D04-DB4F-47C8-BB98-269ADCF07BEA}" srcId="{8B04FB33-33B9-4A41-BB4A-E68C6EFBEB84}" destId="{07119C72-BC20-49CD-BE06-EEB9DB7C11F1}" srcOrd="3" destOrd="0" parTransId="{112C0058-DA16-4908-8B51-B9036EEF6A8C}" sibTransId="{D0AD1F7E-3896-465F-B22F-5A74A9F1D2A5}"/>
    <dgm:cxn modelId="{429DE40F-46E1-42BB-880B-662AB05539C5}" type="presOf" srcId="{0F1C0DB7-43F7-4958-83CF-0DD1FA3A0D08}" destId="{4A82AA4E-B587-4856-A5E2-C1EE31BE5CFF}" srcOrd="0" destOrd="4" presId="urn:microsoft.com/office/officeart/2005/8/layout/vList2"/>
    <dgm:cxn modelId="{55788130-69C0-4E61-B78C-0B781D82F4FA}" srcId="{9135FFCE-4A21-4F95-A636-6ED7B6CB5038}" destId="{8B04FB33-33B9-4A41-BB4A-E68C6EFBEB84}" srcOrd="1" destOrd="0" parTransId="{E1FC6DE5-B2FC-4B98-B7E7-9BA1AC2B64CD}" sibTransId="{400602E2-399A-4117-A5B5-78D621AF66B4}"/>
    <dgm:cxn modelId="{76B9A338-D056-4729-B45A-253C7439282D}" srcId="{8B04FB33-33B9-4A41-BB4A-E68C6EFBEB84}" destId="{A5FD997F-6F24-4E80-8255-38143D53F5AB}" srcOrd="1" destOrd="0" parTransId="{271C388A-4D73-4EC0-8158-F9B2E15BBC64}" sibTransId="{8615BA65-5CC1-4928-A0E2-4292F9A9CAF2}"/>
    <dgm:cxn modelId="{89E69566-6D13-4A66-A9C7-22990C73A295}" type="presOf" srcId="{3831D3FD-FE16-404A-8E45-545BDED6B23B}" destId="{39FFFF62-B236-47AD-B0BC-13438DB78864}" srcOrd="0" destOrd="0" presId="urn:microsoft.com/office/officeart/2005/8/layout/vList2"/>
    <dgm:cxn modelId="{FC8D9F49-EBF3-459D-8709-D1973A28C9DD}" srcId="{8B04FB33-33B9-4A41-BB4A-E68C6EFBEB84}" destId="{0F1C0DB7-43F7-4958-83CF-0DD1FA3A0D08}" srcOrd="4" destOrd="0" parTransId="{1990EF0F-0B4B-4345-A5EC-87DF97054173}" sibTransId="{0A32101C-75D9-44A2-84C0-839E30D1C96D}"/>
    <dgm:cxn modelId="{B9458581-4B5C-4291-8C12-69BE8896A6CD}" type="presOf" srcId="{9135FFCE-4A21-4F95-A636-6ED7B6CB5038}" destId="{5EBDC592-A81C-4399-BDC6-DCD875495FC3}" srcOrd="0" destOrd="0" presId="urn:microsoft.com/office/officeart/2005/8/layout/vList2"/>
    <dgm:cxn modelId="{F750C397-9DD9-4B89-B706-2500A7B2C928}" type="presOf" srcId="{54B36450-F90A-4F2A-888B-6E56D00131E6}" destId="{4A82AA4E-B587-4856-A5E2-C1EE31BE5CFF}" srcOrd="0" destOrd="2" presId="urn:microsoft.com/office/officeart/2005/8/layout/vList2"/>
    <dgm:cxn modelId="{7A1B7898-5942-445A-83A4-9E4872C57F2D}" type="presOf" srcId="{0816FB22-EEEE-40A5-AA42-D408DDBE48EA}" destId="{4A82AA4E-B587-4856-A5E2-C1EE31BE5CFF}" srcOrd="0" destOrd="0" presId="urn:microsoft.com/office/officeart/2005/8/layout/vList2"/>
    <dgm:cxn modelId="{C2CBDB9E-1CBC-497E-A506-5C2A7135F229}" type="presOf" srcId="{8B04FB33-33B9-4A41-BB4A-E68C6EFBEB84}" destId="{5CE6A1FE-41B7-46EC-B068-05C4BCEAE436}" srcOrd="0" destOrd="0" presId="urn:microsoft.com/office/officeart/2005/8/layout/vList2"/>
    <dgm:cxn modelId="{C81F60A5-A397-4E1F-9EF6-FB585BE1A154}" type="presOf" srcId="{07119C72-BC20-49CD-BE06-EEB9DB7C11F1}" destId="{4A82AA4E-B587-4856-A5E2-C1EE31BE5CFF}" srcOrd="0" destOrd="3" presId="urn:microsoft.com/office/officeart/2005/8/layout/vList2"/>
    <dgm:cxn modelId="{C9B99BAB-9D0D-4EE0-BF06-05ADA2FD7BF1}" type="presOf" srcId="{A5FD997F-6F24-4E80-8255-38143D53F5AB}" destId="{4A82AA4E-B587-4856-A5E2-C1EE31BE5CFF}" srcOrd="0" destOrd="1" presId="urn:microsoft.com/office/officeart/2005/8/layout/vList2"/>
    <dgm:cxn modelId="{0EB3E0B3-489D-4ECB-8C12-9780E27D81CD}" srcId="{9135FFCE-4A21-4F95-A636-6ED7B6CB5038}" destId="{3831D3FD-FE16-404A-8E45-545BDED6B23B}" srcOrd="0" destOrd="0" parTransId="{7477F143-0F27-4F26-91BB-DA9956ADA51E}" sibTransId="{81BB90C9-FDF1-44FD-8171-A214F2DC4E7E}"/>
    <dgm:cxn modelId="{F8BCECB6-0DAF-4E3E-A3E9-66C45AF5CA2D}" srcId="{8B04FB33-33B9-4A41-BB4A-E68C6EFBEB84}" destId="{54B36450-F90A-4F2A-888B-6E56D00131E6}" srcOrd="2" destOrd="0" parTransId="{63DFE8A7-D2C0-428F-B9EC-5A5E4A28AE29}" sibTransId="{40DB14E0-3693-4C7B-B7B2-16D77D5B684D}"/>
    <dgm:cxn modelId="{0C0E2D42-6E35-4A5A-A320-4B14153DFC34}" type="presParOf" srcId="{5EBDC592-A81C-4399-BDC6-DCD875495FC3}" destId="{39FFFF62-B236-47AD-B0BC-13438DB78864}" srcOrd="0" destOrd="0" presId="urn:microsoft.com/office/officeart/2005/8/layout/vList2"/>
    <dgm:cxn modelId="{0CF1CE92-BEEF-4FFA-A162-67C1FD4E97B0}" type="presParOf" srcId="{5EBDC592-A81C-4399-BDC6-DCD875495FC3}" destId="{FDF679FB-268C-4C04-A7FE-E0BE5719FABC}" srcOrd="1" destOrd="0" presId="urn:microsoft.com/office/officeart/2005/8/layout/vList2"/>
    <dgm:cxn modelId="{CF077765-B850-4847-969F-E1B691A9199E}" type="presParOf" srcId="{5EBDC592-A81C-4399-BDC6-DCD875495FC3}" destId="{5CE6A1FE-41B7-46EC-B068-05C4BCEAE436}" srcOrd="2" destOrd="0" presId="urn:microsoft.com/office/officeart/2005/8/layout/vList2"/>
    <dgm:cxn modelId="{EE784F92-BD91-4AB7-836C-4E8914A6B2C4}" type="presParOf" srcId="{5EBDC592-A81C-4399-BDC6-DCD875495FC3}" destId="{4A82AA4E-B587-4856-A5E2-C1EE31BE5CF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urn:microsoft.com/office/officeart/2005/8/layout/radial2#1" loCatId="relationship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68BD68BC-1A6F-4897-AE58-D220871191CC}" type="pres">
      <dgm:prSet presAssocID="{CECC35F0-40B5-460D-A737-FC2ACF23566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F7CCDCB-1FEF-446D-879C-7B573A150A85}" type="pres">
      <dgm:prSet presAssocID="{CECC35F0-40B5-460D-A737-FC2ACF235663}" presName="cycle" presStyleCnt="0"/>
      <dgm:spPr/>
    </dgm:pt>
  </dgm:ptLst>
  <dgm:cxnLst>
    <dgm:cxn modelId="{1DE76A6F-26C2-4D10-A2D8-178CB92B879F}" type="presOf" srcId="{CECC35F0-40B5-460D-A737-FC2ACF235663}" destId="{68BD68BC-1A6F-4897-AE58-D220871191CC}" srcOrd="0" destOrd="0" presId="urn:microsoft.com/office/officeart/2005/8/layout/radial2#1"/>
    <dgm:cxn modelId="{1AC46E4A-B7F3-4344-8C0A-D3D52170D910}" type="presParOf" srcId="{68BD68BC-1A6F-4897-AE58-D220871191CC}" destId="{DF7CCDCB-1FEF-446D-879C-7B573A150A85}" srcOrd="0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urn:microsoft.com/office/officeart/2005/8/layout/radial2#1" loCatId="relationship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68BD68BC-1A6F-4897-AE58-D220871191CC}" type="pres">
      <dgm:prSet presAssocID="{CECC35F0-40B5-460D-A737-FC2ACF23566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F7CCDCB-1FEF-446D-879C-7B573A150A85}" type="pres">
      <dgm:prSet presAssocID="{CECC35F0-40B5-460D-A737-FC2ACF235663}" presName="cycle" presStyleCnt="0"/>
      <dgm:spPr/>
    </dgm:pt>
  </dgm:ptLst>
  <dgm:cxnLst>
    <dgm:cxn modelId="{1DE76A6F-26C2-4D10-A2D8-178CB92B879F}" type="presOf" srcId="{CECC35F0-40B5-460D-A737-FC2ACF235663}" destId="{68BD68BC-1A6F-4897-AE58-D220871191CC}" srcOrd="0" destOrd="0" presId="urn:microsoft.com/office/officeart/2005/8/layout/radial2#1"/>
    <dgm:cxn modelId="{1AC46E4A-B7F3-4344-8C0A-D3D52170D910}" type="presParOf" srcId="{68BD68BC-1A6F-4897-AE58-D220871191CC}" destId="{DF7CCDCB-1FEF-446D-879C-7B573A150A85}" srcOrd="0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urn:microsoft.com/office/officeart/2005/8/layout/radial2#1" loCatId="relationship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68BD68BC-1A6F-4897-AE58-D220871191CC}" type="pres">
      <dgm:prSet presAssocID="{CECC35F0-40B5-460D-A737-FC2ACF23566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F7CCDCB-1FEF-446D-879C-7B573A150A85}" type="pres">
      <dgm:prSet presAssocID="{CECC35F0-40B5-460D-A737-FC2ACF235663}" presName="cycle" presStyleCnt="0"/>
      <dgm:spPr/>
    </dgm:pt>
  </dgm:ptLst>
  <dgm:cxnLst>
    <dgm:cxn modelId="{1DE76A6F-26C2-4D10-A2D8-178CB92B879F}" type="presOf" srcId="{CECC35F0-40B5-460D-A737-FC2ACF235663}" destId="{68BD68BC-1A6F-4897-AE58-D220871191CC}" srcOrd="0" destOrd="0" presId="urn:microsoft.com/office/officeart/2005/8/layout/radial2#1"/>
    <dgm:cxn modelId="{1AC46E4A-B7F3-4344-8C0A-D3D52170D910}" type="presParOf" srcId="{68BD68BC-1A6F-4897-AE58-D220871191CC}" destId="{DF7CCDCB-1FEF-446D-879C-7B573A150A85}" srcOrd="0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urn:microsoft.com/office/officeart/2005/8/layout/radial2#1" loCatId="relationship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68BD68BC-1A6F-4897-AE58-D220871191CC}" type="pres">
      <dgm:prSet presAssocID="{CECC35F0-40B5-460D-A737-FC2ACF23566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F7CCDCB-1FEF-446D-879C-7B573A150A85}" type="pres">
      <dgm:prSet presAssocID="{CECC35F0-40B5-460D-A737-FC2ACF235663}" presName="cycle" presStyleCnt="0"/>
      <dgm:spPr/>
    </dgm:pt>
  </dgm:ptLst>
  <dgm:cxnLst>
    <dgm:cxn modelId="{1DE76A6F-26C2-4D10-A2D8-178CB92B879F}" type="presOf" srcId="{CECC35F0-40B5-460D-A737-FC2ACF235663}" destId="{68BD68BC-1A6F-4897-AE58-D220871191CC}" srcOrd="0" destOrd="0" presId="urn:microsoft.com/office/officeart/2005/8/layout/radial2#1"/>
    <dgm:cxn modelId="{1AC46E4A-B7F3-4344-8C0A-D3D52170D910}" type="presParOf" srcId="{68BD68BC-1A6F-4897-AE58-D220871191CC}" destId="{DF7CCDCB-1FEF-446D-879C-7B573A150A85}" srcOrd="0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urn:microsoft.com/office/officeart/2005/8/layout/radial2#1" loCatId="relationship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68BD68BC-1A6F-4897-AE58-D220871191CC}" type="pres">
      <dgm:prSet presAssocID="{CECC35F0-40B5-460D-A737-FC2ACF23566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F7CCDCB-1FEF-446D-879C-7B573A150A85}" type="pres">
      <dgm:prSet presAssocID="{CECC35F0-40B5-460D-A737-FC2ACF235663}" presName="cycle" presStyleCnt="0"/>
      <dgm:spPr/>
    </dgm:pt>
  </dgm:ptLst>
  <dgm:cxnLst>
    <dgm:cxn modelId="{1DE76A6F-26C2-4D10-A2D8-178CB92B879F}" type="presOf" srcId="{CECC35F0-40B5-460D-A737-FC2ACF235663}" destId="{68BD68BC-1A6F-4897-AE58-D220871191CC}" srcOrd="0" destOrd="0" presId="urn:microsoft.com/office/officeart/2005/8/layout/radial2#1"/>
    <dgm:cxn modelId="{1AC46E4A-B7F3-4344-8C0A-D3D52170D910}" type="presParOf" srcId="{68BD68BC-1A6F-4897-AE58-D220871191CC}" destId="{DF7CCDCB-1FEF-446D-879C-7B573A150A85}" srcOrd="0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urn:microsoft.com/office/officeart/2005/8/layout/radial2#2" loCatId="relationship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5517B846-E84C-4864-89B5-1273D93BC89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暖心</a:t>
          </a:r>
        </a:p>
      </dgm:t>
    </dgm:pt>
    <dgm:pt modelId="{A2D4F7F4-4D7B-4483-B239-95405595478C}" type="parTrans" cxnId="{DEB21C29-D881-4BCD-9812-27AD94C458B3}">
      <dgm:prSet/>
      <dgm:spPr/>
      <dgm:t>
        <a:bodyPr/>
        <a:lstStyle/>
        <a:p>
          <a:endParaRPr lang="zh-CN" altLang="en-US"/>
        </a:p>
      </dgm:t>
    </dgm:pt>
    <dgm:pt modelId="{2B544C9C-8E05-42F5-9212-6599E4B2ECE4}" type="sibTrans" cxnId="{DEB21C29-D881-4BCD-9812-27AD94C458B3}">
      <dgm:prSet/>
      <dgm:spPr/>
      <dgm:t>
        <a:bodyPr/>
        <a:lstStyle/>
        <a:p>
          <a:endParaRPr lang="zh-CN" altLang="en-US"/>
        </a:p>
      </dgm:t>
    </dgm:pt>
    <dgm:pt modelId="{DCD7ECA2-2D44-4DD3-A485-E68F87783744}">
      <dgm:prSet phldrT="[文本]" phldr="1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endParaRPr lang="zh-CN" altLang="en-US" dirty="0"/>
        </a:p>
      </dgm:t>
    </dgm:pt>
    <dgm:pt modelId="{01D15587-7CA2-411A-BE30-B5D76E9735EB}" type="parTrans" cxnId="{C4AC23A7-CC6C-4407-916C-F8BC06C61E76}">
      <dgm:prSet/>
      <dgm:spPr/>
      <dgm:t>
        <a:bodyPr/>
        <a:lstStyle/>
        <a:p>
          <a:endParaRPr lang="zh-CN" altLang="en-US"/>
        </a:p>
      </dgm:t>
    </dgm:pt>
    <dgm:pt modelId="{D9EBDF9D-6177-42D1-A920-D45BC9B43FC5}" type="sibTrans" cxnId="{C4AC23A7-CC6C-4407-916C-F8BC06C61E76}">
      <dgm:prSet/>
      <dgm:spPr/>
      <dgm:t>
        <a:bodyPr/>
        <a:lstStyle/>
        <a:p>
          <a:endParaRPr lang="zh-CN" altLang="en-US"/>
        </a:p>
      </dgm:t>
    </dgm:pt>
    <dgm:pt modelId="{E400A229-425E-4517-A4E8-259BA4F1D64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红心</a:t>
          </a:r>
        </a:p>
      </dgm:t>
    </dgm:pt>
    <dgm:pt modelId="{744BE3E2-E194-42E7-941A-C0F41144EE1E}" type="parTrans" cxnId="{EFABF9A2-ECFC-461B-A843-7EF83C4907E7}">
      <dgm:prSet/>
      <dgm:spPr/>
      <dgm:t>
        <a:bodyPr/>
        <a:lstStyle/>
        <a:p>
          <a:endParaRPr lang="zh-CN" altLang="en-US"/>
        </a:p>
      </dgm:t>
    </dgm:pt>
    <dgm:pt modelId="{34CF2285-61E3-46B7-8454-DD4724942BE4}" type="sibTrans" cxnId="{EFABF9A2-ECFC-461B-A843-7EF83C4907E7}">
      <dgm:prSet/>
      <dgm:spPr/>
      <dgm:t>
        <a:bodyPr/>
        <a:lstStyle/>
        <a:p>
          <a:endParaRPr lang="zh-CN" altLang="en-US"/>
        </a:p>
      </dgm:t>
    </dgm:pt>
    <dgm:pt modelId="{E4931E8F-11B9-4A4A-B71C-F4F8CBF2A50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信心</a:t>
          </a:r>
        </a:p>
      </dgm:t>
    </dgm:pt>
    <dgm:pt modelId="{A8B9A657-6E7B-4ED3-AB00-98E9F913A785}" type="parTrans" cxnId="{DD85334E-AD60-4F9A-AB97-3ACB1263B097}">
      <dgm:prSet/>
      <dgm:spPr/>
      <dgm:t>
        <a:bodyPr/>
        <a:lstStyle/>
        <a:p>
          <a:endParaRPr lang="zh-CN" altLang="en-US"/>
        </a:p>
      </dgm:t>
    </dgm:pt>
    <dgm:pt modelId="{18A58144-A08A-4AA2-87B4-A1B3BEF9B79D}" type="sibTrans" cxnId="{DD85334E-AD60-4F9A-AB97-3ACB1263B097}">
      <dgm:prSet/>
      <dgm:spPr/>
      <dgm:t>
        <a:bodyPr/>
        <a:lstStyle/>
        <a:p>
          <a:endParaRPr lang="zh-CN" altLang="en-US"/>
        </a:p>
      </dgm:t>
    </dgm:pt>
    <dgm:pt modelId="{361BA5B7-354B-4EAC-B26A-B7FD6055619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endParaRPr lang="zh-CN" altLang="en-US"/>
        </a:p>
      </dgm:t>
    </dgm:pt>
    <dgm:pt modelId="{207C86C1-8D3B-40C5-9EDC-2EE4D5F386D1}" type="parTrans" cxnId="{76E95CDD-384D-48E8-9729-8931ACAF87D3}">
      <dgm:prSet/>
      <dgm:spPr/>
      <dgm:t>
        <a:bodyPr/>
        <a:lstStyle/>
        <a:p>
          <a:endParaRPr lang="zh-CN" altLang="en-US"/>
        </a:p>
      </dgm:t>
    </dgm:pt>
    <dgm:pt modelId="{E71CB000-DA61-41E3-8489-034910B917C4}" type="sibTrans" cxnId="{76E95CDD-384D-48E8-9729-8931ACAF87D3}">
      <dgm:prSet/>
      <dgm:spPr/>
      <dgm:t>
        <a:bodyPr/>
        <a:lstStyle/>
        <a:p>
          <a:endParaRPr lang="zh-CN" altLang="en-US"/>
        </a:p>
      </dgm:t>
    </dgm:pt>
    <dgm:pt modelId="{68BD68BC-1A6F-4897-AE58-D220871191CC}" type="pres">
      <dgm:prSet presAssocID="{CECC35F0-40B5-460D-A737-FC2ACF23566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F7CCDCB-1FEF-446D-879C-7B573A150A85}" type="pres">
      <dgm:prSet presAssocID="{CECC35F0-40B5-460D-A737-FC2ACF235663}" presName="cycle" presStyleCnt="0"/>
      <dgm:spPr/>
    </dgm:pt>
    <dgm:pt modelId="{42504826-0B2E-42B2-89E0-6C444D015311}" type="pres">
      <dgm:prSet presAssocID="{CECC35F0-40B5-460D-A737-FC2ACF235663}" presName="centerShape" presStyleCnt="0"/>
      <dgm:spPr/>
    </dgm:pt>
    <dgm:pt modelId="{85032AF7-CC0A-43B1-ADBC-12E888570430}" type="pres">
      <dgm:prSet presAssocID="{CECC35F0-40B5-460D-A737-FC2ACF235663}" presName="connSite" presStyleLbl="node1" presStyleIdx="0" presStyleCnt="4"/>
      <dgm:spPr/>
    </dgm:pt>
    <dgm:pt modelId="{CE974068-7363-48BA-8A56-58FC71B522DC}" type="pres">
      <dgm:prSet presAssocID="{CECC35F0-40B5-460D-A737-FC2ACF235663}" presName="visible" presStyleLbl="node1" presStyleIdx="0" presStyleCnt="4"/>
      <dgm:spPr/>
    </dgm:pt>
    <dgm:pt modelId="{CFE719B1-FDDF-4968-9D26-52CE098EA344}" type="pres">
      <dgm:prSet presAssocID="{A2D4F7F4-4D7B-4483-B239-95405595478C}" presName="Name25" presStyleLbl="parChTrans1D1" presStyleIdx="0" presStyleCnt="3"/>
      <dgm:spPr/>
    </dgm:pt>
    <dgm:pt modelId="{269D1A46-C3B2-412B-A63B-90077459CAEC}" type="pres">
      <dgm:prSet presAssocID="{5517B846-E84C-4864-89B5-1273D93BC899}" presName="node" presStyleCnt="0"/>
      <dgm:spPr/>
    </dgm:pt>
    <dgm:pt modelId="{B9FD9A9B-F5B2-41C6-AA4C-23B98CB4FBF3}" type="pres">
      <dgm:prSet presAssocID="{5517B846-E84C-4864-89B5-1273D93BC899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4B22126E-6F7A-4ADB-A489-ACBD46EA330A}" type="pres">
      <dgm:prSet presAssocID="{5517B846-E84C-4864-89B5-1273D93BC899}" presName="childNode" presStyleLbl="revTx" presStyleIdx="0" presStyleCnt="2">
        <dgm:presLayoutVars>
          <dgm:bulletEnabled val="1"/>
        </dgm:presLayoutVars>
      </dgm:prSet>
      <dgm:spPr/>
    </dgm:pt>
    <dgm:pt modelId="{DB5F8B40-7FFB-4BF2-AB97-4DD23BBB3CB3}" type="pres">
      <dgm:prSet presAssocID="{744BE3E2-E194-42E7-941A-C0F41144EE1E}" presName="Name25" presStyleLbl="parChTrans1D1" presStyleIdx="1" presStyleCnt="3"/>
      <dgm:spPr/>
    </dgm:pt>
    <dgm:pt modelId="{66D0D311-5AB8-4EC8-ABBC-B19EB1C7F0C4}" type="pres">
      <dgm:prSet presAssocID="{E400A229-425E-4517-A4E8-259BA4F1D641}" presName="node" presStyleCnt="0"/>
      <dgm:spPr/>
    </dgm:pt>
    <dgm:pt modelId="{8C52F264-3E24-4EC4-9000-82B4D521C9E0}" type="pres">
      <dgm:prSet presAssocID="{E400A229-425E-4517-A4E8-259BA4F1D641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22A9452E-DB9D-4347-9D41-D29067BCCCC1}" type="pres">
      <dgm:prSet presAssocID="{E400A229-425E-4517-A4E8-259BA4F1D641}" presName="childNode" presStyleLbl="revTx" presStyleIdx="0" presStyleCnt="2">
        <dgm:presLayoutVars>
          <dgm:bulletEnabled val="1"/>
        </dgm:presLayoutVars>
      </dgm:prSet>
      <dgm:spPr/>
    </dgm:pt>
    <dgm:pt modelId="{863C0671-E2AB-40BD-AF6E-9FA09F369FF0}" type="pres">
      <dgm:prSet presAssocID="{A8B9A657-6E7B-4ED3-AB00-98E9F913A785}" presName="Name25" presStyleLbl="parChTrans1D1" presStyleIdx="2" presStyleCnt="3"/>
      <dgm:spPr/>
    </dgm:pt>
    <dgm:pt modelId="{A2B55D64-F506-4444-9F04-08EB2F045FE5}" type="pres">
      <dgm:prSet presAssocID="{E4931E8F-11B9-4A4A-B71C-F4F8CBF2A501}" presName="node" presStyleCnt="0"/>
      <dgm:spPr/>
    </dgm:pt>
    <dgm:pt modelId="{A4594B93-3116-410F-A9B6-83291B1F28AD}" type="pres">
      <dgm:prSet presAssocID="{E4931E8F-11B9-4A4A-B71C-F4F8CBF2A501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A27E8F25-3FF6-4BDB-AC60-BAC2D7C34B3C}" type="pres">
      <dgm:prSet presAssocID="{E4931E8F-11B9-4A4A-B71C-F4F8CBF2A501}" presName="childNode" presStyleLbl="revTx" presStyleIdx="1" presStyleCnt="2">
        <dgm:presLayoutVars>
          <dgm:bulletEnabled val="1"/>
        </dgm:presLayoutVars>
      </dgm:prSet>
      <dgm:spPr/>
    </dgm:pt>
  </dgm:ptLst>
  <dgm:cxnLst>
    <dgm:cxn modelId="{89D1000E-AB84-4E9B-A15A-2A0095746E46}" type="presOf" srcId="{5517B846-E84C-4864-89B5-1273D93BC899}" destId="{42504826-0B2E-42B2-89E0-6C444D015311}" srcOrd="0" destOrd="0" presId="urn:microsoft.com/office/officeart/2005/8/layout/radial2#2"/>
    <dgm:cxn modelId="{DEB21C29-D881-4BCD-9812-27AD94C458B3}" srcId="{CECC35F0-40B5-460D-A737-FC2ACF235663}" destId="{5517B846-E84C-4864-89B5-1273D93BC899}" srcOrd="0" destOrd="0" parTransId="{A2D4F7F4-4D7B-4483-B239-95405595478C}" sibTransId="{2B544C9C-8E05-42F5-9212-6599E4B2ECE4}"/>
    <dgm:cxn modelId="{EC52D939-3F08-4A80-80DA-65F21BBC7417}" type="presOf" srcId="{E400A229-425E-4517-A4E8-259BA4F1D641}" destId="{8C52F264-3E24-4EC4-9000-82B4D521C9E0}" srcOrd="0" destOrd="0" presId="urn:microsoft.com/office/officeart/2005/8/layout/radial2#2"/>
    <dgm:cxn modelId="{C0ACB83C-ED22-4D43-95CA-A67C513AAA84}" type="presOf" srcId="{E4931E8F-11B9-4A4A-B71C-F4F8CBF2A501}" destId="{A4594B93-3116-410F-A9B6-83291B1F28AD}" srcOrd="0" destOrd="0" presId="urn:microsoft.com/office/officeart/2005/8/layout/radial2#2"/>
    <dgm:cxn modelId="{9755E169-271E-4D42-BAA9-B423EE45FC2E}" type="presOf" srcId="{A8B9A657-6E7B-4ED3-AB00-98E9F913A785}" destId="{863C0671-E2AB-40BD-AF6E-9FA09F369FF0}" srcOrd="0" destOrd="0" presId="urn:microsoft.com/office/officeart/2005/8/layout/radial2#2"/>
    <dgm:cxn modelId="{DD85334E-AD60-4F9A-AB97-3ACB1263B097}" srcId="{CECC35F0-40B5-460D-A737-FC2ACF235663}" destId="{E4931E8F-11B9-4A4A-B71C-F4F8CBF2A501}" srcOrd="2" destOrd="0" parTransId="{A8B9A657-6E7B-4ED3-AB00-98E9F913A785}" sibTransId="{18A58144-A08A-4AA2-87B4-A1B3BEF9B79D}"/>
    <dgm:cxn modelId="{9B72187A-D488-475B-A213-FCF8BDB7C9E9}" type="presOf" srcId="{5517B846-E84C-4864-89B5-1273D93BC899}" destId="{B9FD9A9B-F5B2-41C6-AA4C-23B98CB4FBF3}" srcOrd="1" destOrd="0" presId="urn:microsoft.com/office/officeart/2005/8/layout/radial2#2"/>
    <dgm:cxn modelId="{DF089C94-8BFD-4C64-92F1-74F3A0A1E115}" type="presOf" srcId="{DCD7ECA2-2D44-4DD3-A485-E68F87783744}" destId="{4B22126E-6F7A-4ADB-A489-ACBD46EA330A}" srcOrd="0" destOrd="0" presId="urn:microsoft.com/office/officeart/2005/8/layout/radial2#2"/>
    <dgm:cxn modelId="{EFABF9A2-ECFC-461B-A843-7EF83C4907E7}" srcId="{CECC35F0-40B5-460D-A737-FC2ACF235663}" destId="{E400A229-425E-4517-A4E8-259BA4F1D641}" srcOrd="1" destOrd="0" parTransId="{744BE3E2-E194-42E7-941A-C0F41144EE1E}" sibTransId="{34CF2285-61E3-46B7-8454-DD4724942BE4}"/>
    <dgm:cxn modelId="{C4AC23A7-CC6C-4407-916C-F8BC06C61E76}" srcId="{5517B846-E84C-4864-89B5-1273D93BC899}" destId="{DCD7ECA2-2D44-4DD3-A485-E68F87783744}" srcOrd="0" destOrd="0" parTransId="{01D15587-7CA2-411A-BE30-B5D76E9735EB}" sibTransId="{D9EBDF9D-6177-42D1-A920-D45BC9B43FC5}"/>
    <dgm:cxn modelId="{DD6254A8-FF28-4157-8B7F-F0FA84E32C57}" type="presOf" srcId="{361BA5B7-354B-4EAC-B26A-B7FD60556191}" destId="{A27E8F25-3FF6-4BDB-AC60-BAC2D7C34B3C}" srcOrd="0" destOrd="0" presId="urn:microsoft.com/office/officeart/2005/8/layout/radial2#2"/>
    <dgm:cxn modelId="{F5EB3DB9-B504-433B-80BA-D6E5042CE3ED}" type="presOf" srcId="{A2D4F7F4-4D7B-4483-B239-95405595478C}" destId="{CFE719B1-FDDF-4968-9D26-52CE098EA344}" srcOrd="0" destOrd="0" presId="urn:microsoft.com/office/officeart/2005/8/layout/radial2#2"/>
    <dgm:cxn modelId="{B9080CBA-D629-41F7-AB07-A19D44935A13}" type="presOf" srcId="{744BE3E2-E194-42E7-941A-C0F41144EE1E}" destId="{DB5F8B40-7FFB-4BF2-AB97-4DD23BBB3CB3}" srcOrd="0" destOrd="0" presId="urn:microsoft.com/office/officeart/2005/8/layout/radial2#2"/>
    <dgm:cxn modelId="{76E95CDD-384D-48E8-9729-8931ACAF87D3}" srcId="{E4931E8F-11B9-4A4A-B71C-F4F8CBF2A501}" destId="{361BA5B7-354B-4EAC-B26A-B7FD60556191}" srcOrd="0" destOrd="0" parTransId="{207C86C1-8D3B-40C5-9EDC-2EE4D5F386D1}" sibTransId="{E71CB000-DA61-41E3-8489-034910B917C4}"/>
    <dgm:cxn modelId="{698758DD-71D2-4491-BD84-C3C38C077DCF}" type="presOf" srcId="{CECC35F0-40B5-460D-A737-FC2ACF235663}" destId="{68BD68BC-1A6F-4897-AE58-D220871191CC}" srcOrd="0" destOrd="0" presId="urn:microsoft.com/office/officeart/2005/8/layout/radial2#2"/>
    <dgm:cxn modelId="{14EE50E1-4ABD-461B-B832-A281930084E4}" type="presParOf" srcId="{68BD68BC-1A6F-4897-AE58-D220871191CC}" destId="{DF7CCDCB-1FEF-446D-879C-7B573A150A85}" srcOrd="0" destOrd="0" presId="urn:microsoft.com/office/officeart/2005/8/layout/radial2#2"/>
    <dgm:cxn modelId="{C5831719-DDC3-42CE-9ECB-97A5F4D31687}" type="presParOf" srcId="{DF7CCDCB-1FEF-446D-879C-7B573A150A85}" destId="{42504826-0B2E-42B2-89E0-6C444D015311}" srcOrd="0" destOrd="0" presId="urn:microsoft.com/office/officeart/2005/8/layout/radial2#2"/>
    <dgm:cxn modelId="{799A763F-4FAF-4BA5-98E6-14C64E71F1A8}" type="presParOf" srcId="{42504826-0B2E-42B2-89E0-6C444D015311}" destId="{85032AF7-CC0A-43B1-ADBC-12E888570430}" srcOrd="0" destOrd="0" presId="urn:microsoft.com/office/officeart/2005/8/layout/radial2#2"/>
    <dgm:cxn modelId="{F1DAF520-C74E-4DD6-805E-4330573310BB}" type="presParOf" srcId="{42504826-0B2E-42B2-89E0-6C444D015311}" destId="{CE974068-7363-48BA-8A56-58FC71B522DC}" srcOrd="1" destOrd="0" presId="urn:microsoft.com/office/officeart/2005/8/layout/radial2#2"/>
    <dgm:cxn modelId="{21421F83-67C8-4960-B941-26BF83E6072C}" type="presParOf" srcId="{DF7CCDCB-1FEF-446D-879C-7B573A150A85}" destId="{CFE719B1-FDDF-4968-9D26-52CE098EA344}" srcOrd="1" destOrd="0" presId="urn:microsoft.com/office/officeart/2005/8/layout/radial2#2"/>
    <dgm:cxn modelId="{0C12E86B-7020-47E5-A213-EC2F26F487A0}" type="presParOf" srcId="{DF7CCDCB-1FEF-446D-879C-7B573A150A85}" destId="{269D1A46-C3B2-412B-A63B-90077459CAEC}" srcOrd="2" destOrd="0" presId="urn:microsoft.com/office/officeart/2005/8/layout/radial2#2"/>
    <dgm:cxn modelId="{9A0FE22F-760B-41BF-ABF5-2B9BD3DE8657}" type="presParOf" srcId="{269D1A46-C3B2-412B-A63B-90077459CAEC}" destId="{B9FD9A9B-F5B2-41C6-AA4C-23B98CB4FBF3}" srcOrd="0" destOrd="0" presId="urn:microsoft.com/office/officeart/2005/8/layout/radial2#2"/>
    <dgm:cxn modelId="{D9CC4159-6444-4AA3-9D7D-49F08955BA46}" type="presParOf" srcId="{269D1A46-C3B2-412B-A63B-90077459CAEC}" destId="{4B22126E-6F7A-4ADB-A489-ACBD46EA330A}" srcOrd="1" destOrd="0" presId="urn:microsoft.com/office/officeart/2005/8/layout/radial2#2"/>
    <dgm:cxn modelId="{CFFE535F-E5FF-4112-BF47-3EBBAB3B11C8}" type="presParOf" srcId="{DF7CCDCB-1FEF-446D-879C-7B573A150A85}" destId="{DB5F8B40-7FFB-4BF2-AB97-4DD23BBB3CB3}" srcOrd="3" destOrd="0" presId="urn:microsoft.com/office/officeart/2005/8/layout/radial2#2"/>
    <dgm:cxn modelId="{CBCCF2AE-1E4C-45BF-9132-88777202EA86}" type="presParOf" srcId="{DF7CCDCB-1FEF-446D-879C-7B573A150A85}" destId="{66D0D311-5AB8-4EC8-ABBC-B19EB1C7F0C4}" srcOrd="4" destOrd="0" presId="urn:microsoft.com/office/officeart/2005/8/layout/radial2#2"/>
    <dgm:cxn modelId="{C05DAEFC-D64C-465B-BA2C-1B2E8D14489E}" type="presParOf" srcId="{66D0D311-5AB8-4EC8-ABBC-B19EB1C7F0C4}" destId="{8C52F264-3E24-4EC4-9000-82B4D521C9E0}" srcOrd="0" destOrd="0" presId="urn:microsoft.com/office/officeart/2005/8/layout/radial2#2"/>
    <dgm:cxn modelId="{FDBF35E4-1C6B-474F-99CF-FE283196F58D}" type="presParOf" srcId="{66D0D311-5AB8-4EC8-ABBC-B19EB1C7F0C4}" destId="{22A9452E-DB9D-4347-9D41-D29067BCCCC1}" srcOrd="1" destOrd="0" presId="urn:microsoft.com/office/officeart/2005/8/layout/radial2#2"/>
    <dgm:cxn modelId="{73D43633-4830-4356-AC1E-BFFC04386B2D}" type="presParOf" srcId="{DF7CCDCB-1FEF-446D-879C-7B573A150A85}" destId="{863C0671-E2AB-40BD-AF6E-9FA09F369FF0}" srcOrd="5" destOrd="0" presId="urn:microsoft.com/office/officeart/2005/8/layout/radial2#2"/>
    <dgm:cxn modelId="{4D3324A5-B705-4EC5-BC4F-00482359C44C}" type="presParOf" srcId="{DF7CCDCB-1FEF-446D-879C-7B573A150A85}" destId="{A2B55D64-F506-4444-9F04-08EB2F045FE5}" srcOrd="6" destOrd="0" presId="urn:microsoft.com/office/officeart/2005/8/layout/radial2#2"/>
    <dgm:cxn modelId="{E8EBD729-CB78-4D57-A779-768044054851}" type="presParOf" srcId="{A2B55D64-F506-4444-9F04-08EB2F045FE5}" destId="{A4594B93-3116-410F-A9B6-83291B1F28AD}" srcOrd="0" destOrd="0" presId="urn:microsoft.com/office/officeart/2005/8/layout/radial2#2"/>
    <dgm:cxn modelId="{A481C78C-836E-452B-AD63-D36B48C293A1}" type="presParOf" srcId="{A2B55D64-F506-4444-9F04-08EB2F045FE5}" destId="{A27E8F25-3FF6-4BDB-AC60-BAC2D7C34B3C}" srcOrd="1" destOrd="0" presId="urn:microsoft.com/office/officeart/2005/8/layout/radial2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urn:microsoft.com/office/officeart/2005/8/layout/radial2#1" loCatId="relationship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68BD68BC-1A6F-4897-AE58-D220871191CC}" type="pres">
      <dgm:prSet presAssocID="{CECC35F0-40B5-460D-A737-FC2ACF23566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F7CCDCB-1FEF-446D-879C-7B573A150A85}" type="pres">
      <dgm:prSet presAssocID="{CECC35F0-40B5-460D-A737-FC2ACF235663}" presName="cycle" presStyleCnt="0"/>
      <dgm:spPr/>
    </dgm:pt>
  </dgm:ptLst>
  <dgm:cxnLst>
    <dgm:cxn modelId="{1DE76A6F-26C2-4D10-A2D8-178CB92B879F}" type="presOf" srcId="{CECC35F0-40B5-460D-A737-FC2ACF235663}" destId="{68BD68BC-1A6F-4897-AE58-D220871191CC}" srcOrd="0" destOrd="0" presId="urn:microsoft.com/office/officeart/2005/8/layout/radial2#1"/>
    <dgm:cxn modelId="{1AC46E4A-B7F3-4344-8C0A-D3D52170D910}" type="presParOf" srcId="{68BD68BC-1A6F-4897-AE58-D220871191CC}" destId="{DF7CCDCB-1FEF-446D-879C-7B573A150A85}" srcOrd="0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urn:microsoft.com/office/officeart/2005/8/layout/radial2#1" loCatId="relationship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68BD68BC-1A6F-4897-AE58-D220871191CC}" type="pres">
      <dgm:prSet presAssocID="{CECC35F0-40B5-460D-A737-FC2ACF23566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F7CCDCB-1FEF-446D-879C-7B573A150A85}" type="pres">
      <dgm:prSet presAssocID="{CECC35F0-40B5-460D-A737-FC2ACF235663}" presName="cycle" presStyleCnt="0"/>
      <dgm:spPr/>
    </dgm:pt>
  </dgm:ptLst>
  <dgm:cxnLst>
    <dgm:cxn modelId="{1DE76A6F-26C2-4D10-A2D8-178CB92B879F}" type="presOf" srcId="{CECC35F0-40B5-460D-A737-FC2ACF235663}" destId="{68BD68BC-1A6F-4897-AE58-D220871191CC}" srcOrd="0" destOrd="0" presId="urn:microsoft.com/office/officeart/2005/8/layout/radial2#1"/>
    <dgm:cxn modelId="{1AC46E4A-B7F3-4344-8C0A-D3D52170D910}" type="presParOf" srcId="{68BD68BC-1A6F-4897-AE58-D220871191CC}" destId="{DF7CCDCB-1FEF-446D-879C-7B573A150A85}" srcOrd="0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urn:microsoft.com/office/officeart/2005/8/layout/radial2#1" loCatId="relationship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68BD68BC-1A6F-4897-AE58-D220871191CC}" type="pres">
      <dgm:prSet presAssocID="{CECC35F0-40B5-460D-A737-FC2ACF23566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F7CCDCB-1FEF-446D-879C-7B573A150A85}" type="pres">
      <dgm:prSet presAssocID="{CECC35F0-40B5-460D-A737-FC2ACF235663}" presName="cycle" presStyleCnt="0"/>
      <dgm:spPr/>
    </dgm:pt>
  </dgm:ptLst>
  <dgm:cxnLst>
    <dgm:cxn modelId="{1DE76A6F-26C2-4D10-A2D8-178CB92B879F}" type="presOf" srcId="{CECC35F0-40B5-460D-A737-FC2ACF235663}" destId="{68BD68BC-1A6F-4897-AE58-D220871191CC}" srcOrd="0" destOrd="0" presId="urn:microsoft.com/office/officeart/2005/8/layout/radial2#1"/>
    <dgm:cxn modelId="{1AC46E4A-B7F3-4344-8C0A-D3D52170D910}" type="presParOf" srcId="{68BD68BC-1A6F-4897-AE58-D220871191CC}" destId="{DF7CCDCB-1FEF-446D-879C-7B573A150A85}" srcOrd="0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urn:microsoft.com/office/officeart/2005/8/layout/radial2#1" loCatId="relationship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68BD68BC-1A6F-4897-AE58-D220871191CC}" type="pres">
      <dgm:prSet presAssocID="{CECC35F0-40B5-460D-A737-FC2ACF23566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F7CCDCB-1FEF-446D-879C-7B573A150A85}" type="pres">
      <dgm:prSet presAssocID="{CECC35F0-40B5-460D-A737-FC2ACF235663}" presName="cycle" presStyleCnt="0"/>
      <dgm:spPr/>
    </dgm:pt>
  </dgm:ptLst>
  <dgm:cxnLst>
    <dgm:cxn modelId="{1DE76A6F-26C2-4D10-A2D8-178CB92B879F}" type="presOf" srcId="{CECC35F0-40B5-460D-A737-FC2ACF235663}" destId="{68BD68BC-1A6F-4897-AE58-D220871191CC}" srcOrd="0" destOrd="0" presId="urn:microsoft.com/office/officeart/2005/8/layout/radial2#1"/>
    <dgm:cxn modelId="{1AC46E4A-B7F3-4344-8C0A-D3D52170D910}" type="presParOf" srcId="{68BD68BC-1A6F-4897-AE58-D220871191CC}" destId="{DF7CCDCB-1FEF-446D-879C-7B573A150A85}" srcOrd="0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EC3CD8F5-4D17-421B-AE4C-D69E5B59FED8}" type="doc">
      <dgm:prSet loTypeId="urn:microsoft.com/office/officeart/2005/8/layout/vList2#12" loCatId="list" qsTypeId="urn:microsoft.com/office/officeart/2005/8/quickstyle/simple1#15" qsCatId="simple" csTypeId="urn:microsoft.com/office/officeart/2005/8/colors/accent2_2#9" csCatId="accent1" phldr="1"/>
      <dgm:spPr/>
      <dgm:t>
        <a:bodyPr/>
        <a:lstStyle/>
        <a:p>
          <a:endParaRPr lang="zh-CN" altLang="en-US"/>
        </a:p>
      </dgm:t>
    </dgm:pt>
    <dgm:pt modelId="{A0A6AC49-40C1-4C71-A0EA-88D14E3EECE3}">
      <dgm:prSet phldrT="[文本]"/>
      <dgm:spPr/>
      <dgm:t>
        <a:bodyPr/>
        <a:lstStyle/>
        <a:p>
          <a:endParaRPr lang="zh-CN" altLang="en-US" dirty="0"/>
        </a:p>
      </dgm:t>
    </dgm:pt>
    <dgm:pt modelId="{7EAD46C9-472E-413A-9A93-A093C70DE96D}" type="parTrans" cxnId="{E87CCA5F-FC22-4EFB-A53C-0A4C2E351531}">
      <dgm:prSet/>
      <dgm:spPr/>
      <dgm:t>
        <a:bodyPr/>
        <a:lstStyle/>
        <a:p>
          <a:endParaRPr lang="zh-CN" altLang="en-US"/>
        </a:p>
      </dgm:t>
    </dgm:pt>
    <dgm:pt modelId="{43034C11-C018-4B37-B08D-85645D21CA24}" type="sibTrans" cxnId="{E87CCA5F-FC22-4EFB-A53C-0A4C2E351531}">
      <dgm:prSet/>
      <dgm:spPr/>
      <dgm:t>
        <a:bodyPr/>
        <a:lstStyle/>
        <a:p>
          <a:endParaRPr lang="zh-CN" altLang="en-US"/>
        </a:p>
      </dgm:t>
    </dgm:pt>
    <dgm:pt modelId="{F6F8ABDF-A706-4EC4-AAF4-B7A5EE759310}">
      <dgm:prSet phldrT="[文本]" phldr="1"/>
      <dgm:spPr/>
      <dgm:t>
        <a:bodyPr/>
        <a:lstStyle/>
        <a:p>
          <a:endParaRPr lang="zh-CN" altLang="en-US"/>
        </a:p>
      </dgm:t>
    </dgm:pt>
    <dgm:pt modelId="{60543286-B4FD-4A0C-A043-D485905B39AF}" type="parTrans" cxnId="{C8EA4E0A-5909-4E1F-80C4-2B10F4EF1C9E}">
      <dgm:prSet/>
      <dgm:spPr/>
      <dgm:t>
        <a:bodyPr/>
        <a:lstStyle/>
        <a:p>
          <a:endParaRPr lang="zh-CN" altLang="en-US"/>
        </a:p>
      </dgm:t>
    </dgm:pt>
    <dgm:pt modelId="{FC75C3A6-8A85-4738-80ED-64E397800EFD}" type="sibTrans" cxnId="{C8EA4E0A-5909-4E1F-80C4-2B10F4EF1C9E}">
      <dgm:prSet/>
      <dgm:spPr/>
      <dgm:t>
        <a:bodyPr/>
        <a:lstStyle/>
        <a:p>
          <a:endParaRPr lang="zh-CN" altLang="en-US"/>
        </a:p>
      </dgm:t>
    </dgm:pt>
    <dgm:pt modelId="{F834A6E5-A949-494D-868D-A902029230B4}">
      <dgm:prSet phldrT="[文本]" phldr="1"/>
      <dgm:spPr/>
      <dgm:t>
        <a:bodyPr/>
        <a:lstStyle/>
        <a:p>
          <a:endParaRPr lang="zh-CN" altLang="en-US"/>
        </a:p>
      </dgm:t>
    </dgm:pt>
    <dgm:pt modelId="{9C2C1796-CEE7-4F8E-8D40-C277CC4D32DA}" type="parTrans" cxnId="{F9D59C77-1BF5-417E-AA2D-1CEF1F1A7E1D}">
      <dgm:prSet/>
      <dgm:spPr/>
      <dgm:t>
        <a:bodyPr/>
        <a:lstStyle/>
        <a:p>
          <a:endParaRPr lang="zh-CN" altLang="en-US"/>
        </a:p>
      </dgm:t>
    </dgm:pt>
    <dgm:pt modelId="{C236CC40-879D-44C0-AD94-9DFC4DA3EFCC}" type="sibTrans" cxnId="{F9D59C77-1BF5-417E-AA2D-1CEF1F1A7E1D}">
      <dgm:prSet/>
      <dgm:spPr/>
      <dgm:t>
        <a:bodyPr/>
        <a:lstStyle/>
        <a:p>
          <a:endParaRPr lang="zh-CN" altLang="en-US"/>
        </a:p>
      </dgm:t>
    </dgm:pt>
    <dgm:pt modelId="{26D4EA41-635E-465F-9774-1D0126F72DC5}">
      <dgm:prSet phldrT="[文本]" phldr="1"/>
      <dgm:spPr/>
      <dgm:t>
        <a:bodyPr/>
        <a:lstStyle/>
        <a:p>
          <a:endParaRPr lang="zh-CN" altLang="en-US" dirty="0"/>
        </a:p>
      </dgm:t>
    </dgm:pt>
    <dgm:pt modelId="{EEDA14AE-A067-497A-A4F5-A8E3627D2FE7}" type="parTrans" cxnId="{17D36825-E463-4D24-B5C2-5907AC6D7F45}">
      <dgm:prSet/>
      <dgm:spPr/>
      <dgm:t>
        <a:bodyPr/>
        <a:lstStyle/>
        <a:p>
          <a:endParaRPr lang="zh-CN" altLang="en-US"/>
        </a:p>
      </dgm:t>
    </dgm:pt>
    <dgm:pt modelId="{F3F29ADE-B6D1-4FA1-B171-8C31DCB05D11}" type="sibTrans" cxnId="{17D36825-E463-4D24-B5C2-5907AC6D7F45}">
      <dgm:prSet/>
      <dgm:spPr/>
      <dgm:t>
        <a:bodyPr/>
        <a:lstStyle/>
        <a:p>
          <a:endParaRPr lang="zh-CN" altLang="en-US"/>
        </a:p>
      </dgm:t>
    </dgm:pt>
    <dgm:pt modelId="{4BA35850-86F3-419A-8C5F-1642A9A0333B}" type="pres">
      <dgm:prSet presAssocID="{EC3CD8F5-4D17-421B-AE4C-D69E5B59FED8}" presName="linear" presStyleCnt="0">
        <dgm:presLayoutVars>
          <dgm:animLvl val="lvl"/>
          <dgm:resizeHandles val="exact"/>
        </dgm:presLayoutVars>
      </dgm:prSet>
      <dgm:spPr/>
    </dgm:pt>
    <dgm:pt modelId="{97A09DA0-0B4A-48A0-8DD8-9C32AD08FC76}" type="pres">
      <dgm:prSet presAssocID="{A0A6AC49-40C1-4C71-A0EA-88D14E3EECE3}" presName="parentText" presStyleLbl="node1" presStyleIdx="0" presStyleCnt="2" custScaleY="46666" custLinFactNeighborX="-410" custLinFactNeighborY="-48721">
        <dgm:presLayoutVars>
          <dgm:chMax val="0"/>
          <dgm:bulletEnabled val="1"/>
        </dgm:presLayoutVars>
      </dgm:prSet>
      <dgm:spPr/>
    </dgm:pt>
    <dgm:pt modelId="{6AF69587-497D-401D-AF5D-7FECEDD9FFA3}" type="pres">
      <dgm:prSet presAssocID="{A0A6AC49-40C1-4C71-A0EA-88D14E3EECE3}" presName="childText" presStyleLbl="revTx" presStyleIdx="0" presStyleCnt="2">
        <dgm:presLayoutVars>
          <dgm:bulletEnabled val="1"/>
        </dgm:presLayoutVars>
      </dgm:prSet>
      <dgm:spPr/>
    </dgm:pt>
    <dgm:pt modelId="{85DACBFA-CADC-4EA5-857E-A3F352E7674B}" type="pres">
      <dgm:prSet presAssocID="{F834A6E5-A949-494D-868D-A902029230B4}" presName="parentText" presStyleLbl="node1" presStyleIdx="1" presStyleCnt="2" custScaleY="52644" custLinFactNeighborY="-65291">
        <dgm:presLayoutVars>
          <dgm:chMax val="0"/>
          <dgm:bulletEnabled val="1"/>
        </dgm:presLayoutVars>
      </dgm:prSet>
      <dgm:spPr/>
    </dgm:pt>
    <dgm:pt modelId="{04B81FD4-1A5D-435A-8A1C-5B05847A44CC}" type="pres">
      <dgm:prSet presAssocID="{F834A6E5-A949-494D-868D-A902029230B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8EA4E0A-5909-4E1F-80C4-2B10F4EF1C9E}" srcId="{A0A6AC49-40C1-4C71-A0EA-88D14E3EECE3}" destId="{F6F8ABDF-A706-4EC4-AAF4-B7A5EE759310}" srcOrd="0" destOrd="0" parTransId="{60543286-B4FD-4A0C-A043-D485905B39AF}" sibTransId="{FC75C3A6-8A85-4738-80ED-64E397800EFD}"/>
    <dgm:cxn modelId="{17D36825-E463-4D24-B5C2-5907AC6D7F45}" srcId="{F834A6E5-A949-494D-868D-A902029230B4}" destId="{26D4EA41-635E-465F-9774-1D0126F72DC5}" srcOrd="0" destOrd="0" parTransId="{EEDA14AE-A067-497A-A4F5-A8E3627D2FE7}" sibTransId="{F3F29ADE-B6D1-4FA1-B171-8C31DCB05D11}"/>
    <dgm:cxn modelId="{E87CCA5F-FC22-4EFB-A53C-0A4C2E351531}" srcId="{EC3CD8F5-4D17-421B-AE4C-D69E5B59FED8}" destId="{A0A6AC49-40C1-4C71-A0EA-88D14E3EECE3}" srcOrd="0" destOrd="0" parTransId="{7EAD46C9-472E-413A-9A93-A093C70DE96D}" sibTransId="{43034C11-C018-4B37-B08D-85645D21CA24}"/>
    <dgm:cxn modelId="{9106BF4D-F751-4B55-BFED-87A432D5BB28}" type="presOf" srcId="{A0A6AC49-40C1-4C71-A0EA-88D14E3EECE3}" destId="{97A09DA0-0B4A-48A0-8DD8-9C32AD08FC76}" srcOrd="0" destOrd="0" presId="urn:microsoft.com/office/officeart/2005/8/layout/vList2#12"/>
    <dgm:cxn modelId="{4608644E-3C50-4EDC-8FC7-D1D43B6FA89F}" type="presOf" srcId="{F834A6E5-A949-494D-868D-A902029230B4}" destId="{85DACBFA-CADC-4EA5-857E-A3F352E7674B}" srcOrd="0" destOrd="0" presId="urn:microsoft.com/office/officeart/2005/8/layout/vList2#12"/>
    <dgm:cxn modelId="{535A184F-0C37-4E9C-B480-4F283D41D74C}" type="presOf" srcId="{F6F8ABDF-A706-4EC4-AAF4-B7A5EE759310}" destId="{6AF69587-497D-401D-AF5D-7FECEDD9FFA3}" srcOrd="0" destOrd="0" presId="urn:microsoft.com/office/officeart/2005/8/layout/vList2#12"/>
    <dgm:cxn modelId="{F9D59C77-1BF5-417E-AA2D-1CEF1F1A7E1D}" srcId="{EC3CD8F5-4D17-421B-AE4C-D69E5B59FED8}" destId="{F834A6E5-A949-494D-868D-A902029230B4}" srcOrd="1" destOrd="0" parTransId="{9C2C1796-CEE7-4F8E-8D40-C277CC4D32DA}" sibTransId="{C236CC40-879D-44C0-AD94-9DFC4DA3EFCC}"/>
    <dgm:cxn modelId="{37902DC5-20C7-4895-AA26-59C8D35E200A}" type="presOf" srcId="{EC3CD8F5-4D17-421B-AE4C-D69E5B59FED8}" destId="{4BA35850-86F3-419A-8C5F-1642A9A0333B}" srcOrd="0" destOrd="0" presId="urn:microsoft.com/office/officeart/2005/8/layout/vList2#12"/>
    <dgm:cxn modelId="{74DBB0ED-AAEE-4321-BA90-4C77CF0CAD77}" type="presOf" srcId="{26D4EA41-635E-465F-9774-1D0126F72DC5}" destId="{04B81FD4-1A5D-435A-8A1C-5B05847A44CC}" srcOrd="0" destOrd="0" presId="urn:microsoft.com/office/officeart/2005/8/layout/vList2#12"/>
    <dgm:cxn modelId="{799CBA88-8A39-4A0E-BD30-736A637BC329}" type="presParOf" srcId="{4BA35850-86F3-419A-8C5F-1642A9A0333B}" destId="{97A09DA0-0B4A-48A0-8DD8-9C32AD08FC76}" srcOrd="0" destOrd="0" presId="urn:microsoft.com/office/officeart/2005/8/layout/vList2#12"/>
    <dgm:cxn modelId="{11D3A773-11D4-4DF9-8676-625D3AB97284}" type="presParOf" srcId="{4BA35850-86F3-419A-8C5F-1642A9A0333B}" destId="{6AF69587-497D-401D-AF5D-7FECEDD9FFA3}" srcOrd="1" destOrd="0" presId="urn:microsoft.com/office/officeart/2005/8/layout/vList2#12"/>
    <dgm:cxn modelId="{591A12F7-8E50-448E-B83D-713B0EC0EDD8}" type="presParOf" srcId="{4BA35850-86F3-419A-8C5F-1642A9A0333B}" destId="{85DACBFA-CADC-4EA5-857E-A3F352E7674B}" srcOrd="2" destOrd="0" presId="urn:microsoft.com/office/officeart/2005/8/layout/vList2#12"/>
    <dgm:cxn modelId="{A5016D8C-546D-413B-B404-2244D86AC324}" type="presParOf" srcId="{4BA35850-86F3-419A-8C5F-1642A9A0333B}" destId="{04B81FD4-1A5D-435A-8A1C-5B05847A44CC}" srcOrd="3" destOrd="0" presId="urn:microsoft.com/office/officeart/2005/8/layout/vList2#1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urn:microsoft.com/office/officeart/2005/8/layout/radial2#1" loCatId="relationship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68BD68BC-1A6F-4897-AE58-D220871191CC}" type="pres">
      <dgm:prSet presAssocID="{CECC35F0-40B5-460D-A737-FC2ACF23566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F7CCDCB-1FEF-446D-879C-7B573A150A85}" type="pres">
      <dgm:prSet presAssocID="{CECC35F0-40B5-460D-A737-FC2ACF235663}" presName="cycle" presStyleCnt="0"/>
      <dgm:spPr/>
    </dgm:pt>
  </dgm:ptLst>
  <dgm:cxnLst>
    <dgm:cxn modelId="{1DE76A6F-26C2-4D10-A2D8-178CB92B879F}" type="presOf" srcId="{CECC35F0-40B5-460D-A737-FC2ACF235663}" destId="{68BD68BC-1A6F-4897-AE58-D220871191CC}" srcOrd="0" destOrd="0" presId="urn:microsoft.com/office/officeart/2005/8/layout/radial2#1"/>
    <dgm:cxn modelId="{1AC46E4A-B7F3-4344-8C0A-D3D52170D910}" type="presParOf" srcId="{68BD68BC-1A6F-4897-AE58-D220871191CC}" destId="{DF7CCDCB-1FEF-446D-879C-7B573A150A85}" srcOrd="0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urn:microsoft.com/office/officeart/2005/8/layout/radial2#1" loCatId="relationship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68BD68BC-1A6F-4897-AE58-D220871191CC}" type="pres">
      <dgm:prSet presAssocID="{CECC35F0-40B5-460D-A737-FC2ACF23566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F7CCDCB-1FEF-446D-879C-7B573A150A85}" type="pres">
      <dgm:prSet presAssocID="{CECC35F0-40B5-460D-A737-FC2ACF235663}" presName="cycle" presStyleCnt="0"/>
      <dgm:spPr/>
    </dgm:pt>
  </dgm:ptLst>
  <dgm:cxnLst>
    <dgm:cxn modelId="{1DE76A6F-26C2-4D10-A2D8-178CB92B879F}" type="presOf" srcId="{CECC35F0-40B5-460D-A737-FC2ACF235663}" destId="{68BD68BC-1A6F-4897-AE58-D220871191CC}" srcOrd="0" destOrd="0" presId="urn:microsoft.com/office/officeart/2005/8/layout/radial2#1"/>
    <dgm:cxn modelId="{1AC46E4A-B7F3-4344-8C0A-D3D52170D910}" type="presParOf" srcId="{68BD68BC-1A6F-4897-AE58-D220871191CC}" destId="{DF7CCDCB-1FEF-446D-879C-7B573A150A85}" srcOrd="0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urn:microsoft.com/office/officeart/2005/8/layout/radial2#1" loCatId="relationship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68BD68BC-1A6F-4897-AE58-D220871191CC}" type="pres">
      <dgm:prSet presAssocID="{CECC35F0-40B5-460D-A737-FC2ACF23566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F7CCDCB-1FEF-446D-879C-7B573A150A85}" type="pres">
      <dgm:prSet presAssocID="{CECC35F0-40B5-460D-A737-FC2ACF235663}" presName="cycle" presStyleCnt="0"/>
      <dgm:spPr/>
    </dgm:pt>
  </dgm:ptLst>
  <dgm:cxnLst>
    <dgm:cxn modelId="{1DE76A6F-26C2-4D10-A2D8-178CB92B879F}" type="presOf" srcId="{CECC35F0-40B5-460D-A737-FC2ACF235663}" destId="{68BD68BC-1A6F-4897-AE58-D220871191CC}" srcOrd="0" destOrd="0" presId="urn:microsoft.com/office/officeart/2005/8/layout/radial2#1"/>
    <dgm:cxn modelId="{1AC46E4A-B7F3-4344-8C0A-D3D52170D910}" type="presParOf" srcId="{68BD68BC-1A6F-4897-AE58-D220871191CC}" destId="{DF7CCDCB-1FEF-446D-879C-7B573A150A85}" srcOrd="0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7EC09B-A289-43AD-97C8-BF94175F61F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E5662A2-128A-4296-8CAE-270D07591716}">
      <dgm:prSet phldrT="[文本]"/>
      <dgm:spPr/>
      <dgm:t>
        <a:bodyPr/>
        <a:lstStyle/>
        <a:p>
          <a:pPr>
            <a:buClrTx/>
            <a:buSzTx/>
            <a:buFontTx/>
          </a:pPr>
          <a:r>
            <a:rPr lang="zh-CN" altLang="en-US" b="1" dirty="0">
              <a:solidFill>
                <a:schemeClr val="bg1"/>
              </a:solidFill>
            </a:rPr>
            <a:t>稳定情绪不发酵</a:t>
          </a:r>
          <a:endParaRPr lang="zh-CN" altLang="en-US" dirty="0">
            <a:solidFill>
              <a:schemeClr val="bg1"/>
            </a:solidFill>
          </a:endParaRPr>
        </a:p>
      </dgm:t>
    </dgm:pt>
    <dgm:pt modelId="{B22E9DA0-32AF-4D4B-96FD-6025E7558F3F}" type="parTrans" cxnId="{B9DA433B-7844-4C8C-8F2E-8723A9882998}">
      <dgm:prSet/>
      <dgm:spPr/>
      <dgm:t>
        <a:bodyPr/>
        <a:lstStyle/>
        <a:p>
          <a:endParaRPr lang="zh-CN" altLang="en-US"/>
        </a:p>
      </dgm:t>
    </dgm:pt>
    <dgm:pt modelId="{A3889496-5FCF-495E-9C88-C27392664EBD}" type="sibTrans" cxnId="{B9DA433B-7844-4C8C-8F2E-8723A9882998}">
      <dgm:prSet/>
      <dgm:spPr/>
      <dgm:t>
        <a:bodyPr/>
        <a:lstStyle/>
        <a:p>
          <a:endParaRPr lang="zh-CN" altLang="en-US"/>
        </a:p>
      </dgm:t>
    </dgm:pt>
    <dgm:pt modelId="{319AD85E-B294-4F22-9176-7D848EC86D64}">
      <dgm:prSet phldrT="[文本]"/>
      <dgm:spPr/>
      <dgm:t>
        <a:bodyPr/>
        <a:lstStyle/>
        <a:p>
          <a:r>
            <a:rPr lang="zh-CN" altLang="en-US" b="1" dirty="0"/>
            <a:t>了解事实不批判</a:t>
          </a:r>
        </a:p>
      </dgm:t>
    </dgm:pt>
    <dgm:pt modelId="{D8AD9CC6-8A95-4AE4-A7EA-8441D7AAB197}" type="parTrans" cxnId="{0E492FAA-C872-47D0-AC21-4CB02FA4E6B7}">
      <dgm:prSet/>
      <dgm:spPr/>
      <dgm:t>
        <a:bodyPr/>
        <a:lstStyle/>
        <a:p>
          <a:endParaRPr lang="zh-CN" altLang="en-US"/>
        </a:p>
      </dgm:t>
    </dgm:pt>
    <dgm:pt modelId="{A1B7828A-30B5-4287-8E5C-83E135727ED0}" type="sibTrans" cxnId="{0E492FAA-C872-47D0-AC21-4CB02FA4E6B7}">
      <dgm:prSet/>
      <dgm:spPr/>
      <dgm:t>
        <a:bodyPr/>
        <a:lstStyle/>
        <a:p>
          <a:endParaRPr lang="zh-CN" altLang="en-US"/>
        </a:p>
      </dgm:t>
    </dgm:pt>
    <dgm:pt modelId="{2C383148-1D8F-411C-A4DF-C7E8E3ED6CFE}">
      <dgm:prSet phldrT="[文本]"/>
      <dgm:spPr/>
      <dgm:t>
        <a:bodyPr/>
        <a:lstStyle/>
        <a:p>
          <a:r>
            <a:rPr lang="zh-CN" altLang="en-US" b="1" dirty="0"/>
            <a:t>成为熟人慢慢谈</a:t>
          </a:r>
        </a:p>
      </dgm:t>
    </dgm:pt>
    <dgm:pt modelId="{0F664931-5905-44CA-A40B-B11A65FC2D84}" type="parTrans" cxnId="{5CB4EFE2-9B16-4D00-97B6-D7CDA9E5E545}">
      <dgm:prSet/>
      <dgm:spPr/>
      <dgm:t>
        <a:bodyPr/>
        <a:lstStyle/>
        <a:p>
          <a:endParaRPr lang="zh-CN" altLang="en-US"/>
        </a:p>
      </dgm:t>
    </dgm:pt>
    <dgm:pt modelId="{14088946-C88E-420B-AC2C-1859057C6B35}" type="sibTrans" cxnId="{5CB4EFE2-9B16-4D00-97B6-D7CDA9E5E545}">
      <dgm:prSet/>
      <dgm:spPr/>
      <dgm:t>
        <a:bodyPr/>
        <a:lstStyle/>
        <a:p>
          <a:endParaRPr lang="zh-CN" altLang="en-US"/>
        </a:p>
      </dgm:t>
    </dgm:pt>
    <dgm:pt modelId="{E066C8C1-81CD-43F3-ABCA-0254E1283D18}" type="pres">
      <dgm:prSet presAssocID="{3D7EC09B-A289-43AD-97C8-BF94175F61FB}" presName="Name0" presStyleCnt="0">
        <dgm:presLayoutVars>
          <dgm:dir/>
          <dgm:resizeHandles val="exact"/>
        </dgm:presLayoutVars>
      </dgm:prSet>
      <dgm:spPr/>
    </dgm:pt>
    <dgm:pt modelId="{6F478ADF-D14F-4331-83B8-4A32DC0EF7FA}" type="pres">
      <dgm:prSet presAssocID="{AE5662A2-128A-4296-8CAE-270D07591716}" presName="node" presStyleLbl="node1" presStyleIdx="0" presStyleCnt="3">
        <dgm:presLayoutVars>
          <dgm:bulletEnabled val="1"/>
        </dgm:presLayoutVars>
      </dgm:prSet>
      <dgm:spPr/>
    </dgm:pt>
    <dgm:pt modelId="{817AF1A4-7609-48BD-9129-6CF37399B2B6}" type="pres">
      <dgm:prSet presAssocID="{A3889496-5FCF-495E-9C88-C27392664EBD}" presName="sibTrans" presStyleLbl="sibTrans2D1" presStyleIdx="0" presStyleCnt="2"/>
      <dgm:spPr/>
    </dgm:pt>
    <dgm:pt modelId="{587FABFC-C3D2-4198-B82F-0A42AC086F07}" type="pres">
      <dgm:prSet presAssocID="{A3889496-5FCF-495E-9C88-C27392664EBD}" presName="connectorText" presStyleLbl="sibTrans2D1" presStyleIdx="0" presStyleCnt="2"/>
      <dgm:spPr/>
    </dgm:pt>
    <dgm:pt modelId="{772EA216-CED9-4851-8974-51D30A0A077F}" type="pres">
      <dgm:prSet presAssocID="{319AD85E-B294-4F22-9176-7D848EC86D64}" presName="node" presStyleLbl="node1" presStyleIdx="1" presStyleCnt="3">
        <dgm:presLayoutVars>
          <dgm:bulletEnabled val="1"/>
        </dgm:presLayoutVars>
      </dgm:prSet>
      <dgm:spPr/>
    </dgm:pt>
    <dgm:pt modelId="{206EC881-D07F-4A4F-A75F-DB91161F42D8}" type="pres">
      <dgm:prSet presAssocID="{A1B7828A-30B5-4287-8E5C-83E135727ED0}" presName="sibTrans" presStyleLbl="sibTrans2D1" presStyleIdx="1" presStyleCnt="2"/>
      <dgm:spPr/>
    </dgm:pt>
    <dgm:pt modelId="{F6851DDC-67D8-4586-9D9A-D52E57451918}" type="pres">
      <dgm:prSet presAssocID="{A1B7828A-30B5-4287-8E5C-83E135727ED0}" presName="connectorText" presStyleLbl="sibTrans2D1" presStyleIdx="1" presStyleCnt="2"/>
      <dgm:spPr/>
    </dgm:pt>
    <dgm:pt modelId="{2FC5BBCA-A38B-4CCF-8DD7-E5B6D64A0298}" type="pres">
      <dgm:prSet presAssocID="{2C383148-1D8F-411C-A4DF-C7E8E3ED6CFE}" presName="node" presStyleLbl="node1" presStyleIdx="2" presStyleCnt="3">
        <dgm:presLayoutVars>
          <dgm:bulletEnabled val="1"/>
        </dgm:presLayoutVars>
      </dgm:prSet>
      <dgm:spPr/>
    </dgm:pt>
  </dgm:ptLst>
  <dgm:cxnLst>
    <dgm:cxn modelId="{B2882A3A-6DCA-4E99-8B62-4B48BEA1A042}" type="presOf" srcId="{A1B7828A-30B5-4287-8E5C-83E135727ED0}" destId="{F6851DDC-67D8-4586-9D9A-D52E57451918}" srcOrd="1" destOrd="0" presId="urn:microsoft.com/office/officeart/2005/8/layout/process1"/>
    <dgm:cxn modelId="{B9DA433B-7844-4C8C-8F2E-8723A9882998}" srcId="{3D7EC09B-A289-43AD-97C8-BF94175F61FB}" destId="{AE5662A2-128A-4296-8CAE-270D07591716}" srcOrd="0" destOrd="0" parTransId="{B22E9DA0-32AF-4D4B-96FD-6025E7558F3F}" sibTransId="{A3889496-5FCF-495E-9C88-C27392664EBD}"/>
    <dgm:cxn modelId="{F6288C62-6DC5-48FD-858E-C4AD49D030B0}" type="presOf" srcId="{319AD85E-B294-4F22-9176-7D848EC86D64}" destId="{772EA216-CED9-4851-8974-51D30A0A077F}" srcOrd="0" destOrd="0" presId="urn:microsoft.com/office/officeart/2005/8/layout/process1"/>
    <dgm:cxn modelId="{29CA604A-BE7E-4BA6-AAC7-96AD31D7014D}" type="presOf" srcId="{2C383148-1D8F-411C-A4DF-C7E8E3ED6CFE}" destId="{2FC5BBCA-A38B-4CCF-8DD7-E5B6D64A0298}" srcOrd="0" destOrd="0" presId="urn:microsoft.com/office/officeart/2005/8/layout/process1"/>
    <dgm:cxn modelId="{723B36A8-5548-48B2-AC75-475B9220CF88}" type="presOf" srcId="{A3889496-5FCF-495E-9C88-C27392664EBD}" destId="{587FABFC-C3D2-4198-B82F-0A42AC086F07}" srcOrd="1" destOrd="0" presId="urn:microsoft.com/office/officeart/2005/8/layout/process1"/>
    <dgm:cxn modelId="{0E492FAA-C872-47D0-AC21-4CB02FA4E6B7}" srcId="{3D7EC09B-A289-43AD-97C8-BF94175F61FB}" destId="{319AD85E-B294-4F22-9176-7D848EC86D64}" srcOrd="1" destOrd="0" parTransId="{D8AD9CC6-8A95-4AE4-A7EA-8441D7AAB197}" sibTransId="{A1B7828A-30B5-4287-8E5C-83E135727ED0}"/>
    <dgm:cxn modelId="{ACF56CC8-C7FB-42AC-9673-004A0E329465}" type="presOf" srcId="{3D7EC09B-A289-43AD-97C8-BF94175F61FB}" destId="{E066C8C1-81CD-43F3-ABCA-0254E1283D18}" srcOrd="0" destOrd="0" presId="urn:microsoft.com/office/officeart/2005/8/layout/process1"/>
    <dgm:cxn modelId="{ABB53FDE-1183-45BB-A36F-114A41D613C4}" type="presOf" srcId="{AE5662A2-128A-4296-8CAE-270D07591716}" destId="{6F478ADF-D14F-4331-83B8-4A32DC0EF7FA}" srcOrd="0" destOrd="0" presId="urn:microsoft.com/office/officeart/2005/8/layout/process1"/>
    <dgm:cxn modelId="{5CB4EFE2-9B16-4D00-97B6-D7CDA9E5E545}" srcId="{3D7EC09B-A289-43AD-97C8-BF94175F61FB}" destId="{2C383148-1D8F-411C-A4DF-C7E8E3ED6CFE}" srcOrd="2" destOrd="0" parTransId="{0F664931-5905-44CA-A40B-B11A65FC2D84}" sibTransId="{14088946-C88E-420B-AC2C-1859057C6B35}"/>
    <dgm:cxn modelId="{F53A7CE5-42A4-412B-A50A-6E3A2020027F}" type="presOf" srcId="{A1B7828A-30B5-4287-8E5C-83E135727ED0}" destId="{206EC881-D07F-4A4F-A75F-DB91161F42D8}" srcOrd="0" destOrd="0" presId="urn:microsoft.com/office/officeart/2005/8/layout/process1"/>
    <dgm:cxn modelId="{B0B2A9EC-AE11-4E46-84DE-006FCF238437}" type="presOf" srcId="{A3889496-5FCF-495E-9C88-C27392664EBD}" destId="{817AF1A4-7609-48BD-9129-6CF37399B2B6}" srcOrd="0" destOrd="0" presId="urn:microsoft.com/office/officeart/2005/8/layout/process1"/>
    <dgm:cxn modelId="{9A02F4E8-8510-406A-8796-EC7CFACB5059}" type="presParOf" srcId="{E066C8C1-81CD-43F3-ABCA-0254E1283D18}" destId="{6F478ADF-D14F-4331-83B8-4A32DC0EF7FA}" srcOrd="0" destOrd="0" presId="urn:microsoft.com/office/officeart/2005/8/layout/process1"/>
    <dgm:cxn modelId="{3D418343-D77C-4F8B-8678-DE65DC0105A3}" type="presParOf" srcId="{E066C8C1-81CD-43F3-ABCA-0254E1283D18}" destId="{817AF1A4-7609-48BD-9129-6CF37399B2B6}" srcOrd="1" destOrd="0" presId="urn:microsoft.com/office/officeart/2005/8/layout/process1"/>
    <dgm:cxn modelId="{E3708DE3-3CD9-48E8-AC8F-2D70009D046C}" type="presParOf" srcId="{817AF1A4-7609-48BD-9129-6CF37399B2B6}" destId="{587FABFC-C3D2-4198-B82F-0A42AC086F07}" srcOrd="0" destOrd="0" presId="urn:microsoft.com/office/officeart/2005/8/layout/process1"/>
    <dgm:cxn modelId="{CF768716-2A8D-442E-9898-9D6E3DF271FF}" type="presParOf" srcId="{E066C8C1-81CD-43F3-ABCA-0254E1283D18}" destId="{772EA216-CED9-4851-8974-51D30A0A077F}" srcOrd="2" destOrd="0" presId="urn:microsoft.com/office/officeart/2005/8/layout/process1"/>
    <dgm:cxn modelId="{BA932A79-6C24-44D7-91DF-1E873AECF851}" type="presParOf" srcId="{E066C8C1-81CD-43F3-ABCA-0254E1283D18}" destId="{206EC881-D07F-4A4F-A75F-DB91161F42D8}" srcOrd="3" destOrd="0" presId="urn:microsoft.com/office/officeart/2005/8/layout/process1"/>
    <dgm:cxn modelId="{3661460A-6027-4CD0-AE20-49B1BD5D5448}" type="presParOf" srcId="{206EC881-D07F-4A4F-A75F-DB91161F42D8}" destId="{F6851DDC-67D8-4586-9D9A-D52E57451918}" srcOrd="0" destOrd="0" presId="urn:microsoft.com/office/officeart/2005/8/layout/process1"/>
    <dgm:cxn modelId="{003EFFEF-E0B7-4466-9FB7-A2D3919952A0}" type="presParOf" srcId="{E066C8C1-81CD-43F3-ABCA-0254E1283D18}" destId="{2FC5BBCA-A38B-4CCF-8DD7-E5B6D64A029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urn:microsoft.com/office/officeart/2005/8/layout/radial2#1" loCatId="relationship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68BD68BC-1A6F-4897-AE58-D220871191CC}" type="pres">
      <dgm:prSet presAssocID="{CECC35F0-40B5-460D-A737-FC2ACF23566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F7CCDCB-1FEF-446D-879C-7B573A150A85}" type="pres">
      <dgm:prSet presAssocID="{CECC35F0-40B5-460D-A737-FC2ACF235663}" presName="cycle" presStyleCnt="0"/>
      <dgm:spPr/>
    </dgm:pt>
  </dgm:ptLst>
  <dgm:cxnLst>
    <dgm:cxn modelId="{1DE76A6F-26C2-4D10-A2D8-178CB92B879F}" type="presOf" srcId="{CECC35F0-40B5-460D-A737-FC2ACF235663}" destId="{68BD68BC-1A6F-4897-AE58-D220871191CC}" srcOrd="0" destOrd="0" presId="urn:microsoft.com/office/officeart/2005/8/layout/radial2#1"/>
    <dgm:cxn modelId="{1AC46E4A-B7F3-4344-8C0A-D3D52170D910}" type="presParOf" srcId="{68BD68BC-1A6F-4897-AE58-D220871191CC}" destId="{DF7CCDCB-1FEF-446D-879C-7B573A150A85}" srcOrd="0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urn:microsoft.com/office/officeart/2005/8/layout/radial2#1" loCatId="relationship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68BD68BC-1A6F-4897-AE58-D220871191CC}" type="pres">
      <dgm:prSet presAssocID="{CECC35F0-40B5-460D-A737-FC2ACF23566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F7CCDCB-1FEF-446D-879C-7B573A150A85}" type="pres">
      <dgm:prSet presAssocID="{CECC35F0-40B5-460D-A737-FC2ACF235663}" presName="cycle" presStyleCnt="0"/>
      <dgm:spPr/>
    </dgm:pt>
  </dgm:ptLst>
  <dgm:cxnLst>
    <dgm:cxn modelId="{1DE76A6F-26C2-4D10-A2D8-178CB92B879F}" type="presOf" srcId="{CECC35F0-40B5-460D-A737-FC2ACF235663}" destId="{68BD68BC-1A6F-4897-AE58-D220871191CC}" srcOrd="0" destOrd="0" presId="urn:microsoft.com/office/officeart/2005/8/layout/radial2#1"/>
    <dgm:cxn modelId="{1AC46E4A-B7F3-4344-8C0A-D3D52170D910}" type="presParOf" srcId="{68BD68BC-1A6F-4897-AE58-D220871191CC}" destId="{DF7CCDCB-1FEF-446D-879C-7B573A150A85}" srcOrd="0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urn:microsoft.com/office/officeart/2005/8/layout/radial2#1" loCatId="relationship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68BD68BC-1A6F-4897-AE58-D220871191CC}" type="pres">
      <dgm:prSet presAssocID="{CECC35F0-40B5-460D-A737-FC2ACF23566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F7CCDCB-1FEF-446D-879C-7B573A150A85}" type="pres">
      <dgm:prSet presAssocID="{CECC35F0-40B5-460D-A737-FC2ACF235663}" presName="cycle" presStyleCnt="0"/>
      <dgm:spPr/>
    </dgm:pt>
  </dgm:ptLst>
  <dgm:cxnLst>
    <dgm:cxn modelId="{1DE76A6F-26C2-4D10-A2D8-178CB92B879F}" type="presOf" srcId="{CECC35F0-40B5-460D-A737-FC2ACF235663}" destId="{68BD68BC-1A6F-4897-AE58-D220871191CC}" srcOrd="0" destOrd="0" presId="urn:microsoft.com/office/officeart/2005/8/layout/radial2#1"/>
    <dgm:cxn modelId="{1AC46E4A-B7F3-4344-8C0A-D3D52170D910}" type="presParOf" srcId="{68BD68BC-1A6F-4897-AE58-D220871191CC}" destId="{DF7CCDCB-1FEF-446D-879C-7B573A150A85}" srcOrd="0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6DD994-5507-4455-97FC-55A748EC14DD}">
      <dsp:nvSpPr>
        <dsp:cNvPr id="0" name=""/>
        <dsp:cNvSpPr/>
      </dsp:nvSpPr>
      <dsp:spPr>
        <a:xfrm>
          <a:off x="0" y="1064150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/>
            <a:t>班主任</a:t>
          </a:r>
          <a:endParaRPr lang="zh-CN" altLang="en-US" sz="2800" kern="1200" dirty="0"/>
        </a:p>
      </dsp:txBody>
      <dsp:txXfrm>
        <a:off x="37522" y="1101672"/>
        <a:ext cx="2060143" cy="1206068"/>
      </dsp:txXfrm>
    </dsp:sp>
    <dsp:sp modelId="{0850C623-089C-45EC-898C-0A48B2347192}">
      <dsp:nvSpPr>
        <dsp:cNvPr id="0" name=""/>
        <dsp:cNvSpPr/>
      </dsp:nvSpPr>
      <dsp:spPr>
        <a:xfrm rot="21482896">
          <a:off x="2308788" y="1390511"/>
          <a:ext cx="418755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/>
        </a:p>
      </dsp:txBody>
      <dsp:txXfrm>
        <a:off x="2308824" y="1498555"/>
        <a:ext cx="293129" cy="317716"/>
      </dsp:txXfrm>
    </dsp:sp>
    <dsp:sp modelId="{815EE977-68BC-4CE1-B76D-2CC552360CED}">
      <dsp:nvSpPr>
        <dsp:cNvPr id="0" name=""/>
        <dsp:cNvSpPr/>
      </dsp:nvSpPr>
      <dsp:spPr>
        <a:xfrm>
          <a:off x="2924834" y="964479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/>
            <a:t>双班主任</a:t>
          </a:r>
          <a:endParaRPr lang="zh-CN" altLang="en-US" sz="2800" kern="1200" dirty="0"/>
        </a:p>
      </dsp:txBody>
      <dsp:txXfrm>
        <a:off x="2962356" y="1002001"/>
        <a:ext cx="2060143" cy="1206068"/>
      </dsp:txXfrm>
    </dsp:sp>
    <dsp:sp modelId="{39BFBC18-057D-4367-B194-A8E2CBD27163}">
      <dsp:nvSpPr>
        <dsp:cNvPr id="0" name=""/>
        <dsp:cNvSpPr/>
      </dsp:nvSpPr>
      <dsp:spPr>
        <a:xfrm rot="41222">
          <a:off x="5263646" y="1358458"/>
          <a:ext cx="490627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/>
        </a:p>
      </dsp:txBody>
      <dsp:txXfrm>
        <a:off x="5263651" y="1463481"/>
        <a:ext cx="343439" cy="317716"/>
      </dsp:txXfrm>
    </dsp:sp>
    <dsp:sp modelId="{C57B1F9C-FDD7-4563-8A36-7F4F7CCD7B7A}">
      <dsp:nvSpPr>
        <dsp:cNvPr id="0" name=""/>
        <dsp:cNvSpPr/>
      </dsp:nvSpPr>
      <dsp:spPr>
        <a:xfrm>
          <a:off x="5985668" y="1001183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/>
            <a:t>年级副主任</a:t>
          </a:r>
          <a:endParaRPr lang="zh-CN" altLang="en-US" sz="2800" kern="1200" dirty="0"/>
        </a:p>
      </dsp:txBody>
      <dsp:txXfrm>
        <a:off x="6023190" y="1038705"/>
        <a:ext cx="2060143" cy="1206068"/>
      </dsp:txXfrm>
    </dsp:sp>
    <dsp:sp modelId="{9713A110-5C18-4241-9D5C-340D67BD0997}">
      <dsp:nvSpPr>
        <dsp:cNvPr id="0" name=""/>
        <dsp:cNvSpPr/>
      </dsp:nvSpPr>
      <dsp:spPr>
        <a:xfrm rot="5400000">
          <a:off x="6826932" y="2431759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/>
        </a:p>
      </dsp:txBody>
      <dsp:txXfrm rot="-5400000">
        <a:off x="6894404" y="2470192"/>
        <a:ext cx="317716" cy="316861"/>
      </dsp:txXfrm>
    </dsp:sp>
    <dsp:sp modelId="{1F794B0D-4388-4BA9-99F5-8F2E3A718077}">
      <dsp:nvSpPr>
        <dsp:cNvPr id="0" name=""/>
        <dsp:cNvSpPr/>
      </dsp:nvSpPr>
      <dsp:spPr>
        <a:xfrm>
          <a:off x="5985668" y="3136371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/>
            <a:t>家庭教育指导中心主任</a:t>
          </a:r>
        </a:p>
      </dsp:txBody>
      <dsp:txXfrm>
        <a:off x="6023190" y="3173893"/>
        <a:ext cx="2060143" cy="1206068"/>
      </dsp:txXfrm>
    </dsp:sp>
    <dsp:sp modelId="{497BA5F2-A2CA-47A9-9E75-B755BB8143EB}">
      <dsp:nvSpPr>
        <dsp:cNvPr id="0" name=""/>
        <dsp:cNvSpPr/>
      </dsp:nvSpPr>
      <dsp:spPr>
        <a:xfrm rot="10792818">
          <a:off x="5472150" y="3515088"/>
          <a:ext cx="362886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/>
        </a:p>
      </dsp:txBody>
      <dsp:txXfrm rot="10800000">
        <a:off x="5581016" y="3620879"/>
        <a:ext cx="254020" cy="317716"/>
      </dsp:txXfrm>
    </dsp:sp>
    <dsp:sp modelId="{C91C5B64-3791-4303-893E-059908801CC5}">
      <dsp:nvSpPr>
        <dsp:cNvPr id="0" name=""/>
        <dsp:cNvSpPr/>
      </dsp:nvSpPr>
      <dsp:spPr>
        <a:xfrm>
          <a:off x="2243816" y="3143224"/>
          <a:ext cx="3057161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/>
            <a:t>学生成长促进中心主任</a:t>
          </a:r>
          <a:endParaRPr lang="zh-CN" altLang="en-US" sz="2800" kern="1200" dirty="0"/>
        </a:p>
      </dsp:txBody>
      <dsp:txXfrm>
        <a:off x="2281338" y="3180746"/>
        <a:ext cx="2982117" cy="120606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6A1FE-41B7-46EC-B068-05C4BCEAE436}">
      <dsp:nvSpPr>
        <dsp:cNvPr id="0" name=""/>
        <dsp:cNvSpPr/>
      </dsp:nvSpPr>
      <dsp:spPr>
        <a:xfrm>
          <a:off x="0" y="4370784"/>
          <a:ext cx="9482653" cy="2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 dirty="0">
            <a:solidFill>
              <a:schemeClr val="bg2"/>
            </a:solidFill>
          </a:endParaRPr>
        </a:p>
      </dsp:txBody>
      <dsp:txXfrm>
        <a:off x="13" y="4370797"/>
        <a:ext cx="9482627" cy="231"/>
      </dsp:txXfrm>
    </dsp:sp>
    <dsp:sp modelId="{4A82AA4E-B587-4856-A5E2-C1EE31BE5CFF}">
      <dsp:nvSpPr>
        <dsp:cNvPr id="0" name=""/>
        <dsp:cNvSpPr/>
      </dsp:nvSpPr>
      <dsp:spPr>
        <a:xfrm>
          <a:off x="0" y="0"/>
          <a:ext cx="9482653" cy="6149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1074" tIns="55880" rIns="312928" bIns="5588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CN" altLang="en-US" sz="4400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CN" altLang="en-US" sz="4000" b="1" kern="1200" dirty="0">
              <a:solidFill>
                <a:srgbClr val="FF0000"/>
              </a:solidFill>
            </a:rPr>
            <a:t>微笑共情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CN" altLang="en-US" sz="4000" b="1" kern="1200" dirty="0">
            <a:solidFill>
              <a:srgbClr val="FF0000"/>
            </a:solidFill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CN" altLang="en-US" sz="4000" b="1" kern="1200" dirty="0">
              <a:solidFill>
                <a:srgbClr val="FF0000"/>
              </a:solidFill>
            </a:rPr>
            <a:t>倾听示弱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CN" altLang="en-US" sz="4000" b="1" kern="1200" dirty="0">
            <a:solidFill>
              <a:srgbClr val="FF0000"/>
            </a:solidFill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CN" altLang="en-US" sz="4000" b="1" kern="1200" dirty="0">
              <a:solidFill>
                <a:srgbClr val="FF0000"/>
              </a:solidFill>
            </a:rPr>
            <a:t>点赞承诺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CN" altLang="en-US" sz="4000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CN" altLang="en-US" sz="4000" b="1" kern="1200" dirty="0">
            <a:solidFill>
              <a:srgbClr val="FF0000"/>
            </a:solidFill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CN" altLang="en-US" sz="4000" b="1" kern="1200" dirty="0">
              <a:solidFill>
                <a:srgbClr val="FF0000"/>
              </a:solidFill>
            </a:rPr>
            <a:t>启发思考</a:t>
          </a: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CN" altLang="en-US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CN" altLang="en-US" sz="4400" kern="1200" dirty="0"/>
        </a:p>
      </dsp:txBody>
      <dsp:txXfrm>
        <a:off x="0" y="0"/>
        <a:ext cx="9482653" cy="614965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FFF62-B236-47AD-B0BC-13438DB78864}">
      <dsp:nvSpPr>
        <dsp:cNvPr id="0" name=""/>
        <dsp:cNvSpPr/>
      </dsp:nvSpPr>
      <dsp:spPr>
        <a:xfrm>
          <a:off x="2163070" y="1034"/>
          <a:ext cx="5024300" cy="9944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800" b="1" kern="1200" dirty="0">
              <a:solidFill>
                <a:schemeClr val="bg2"/>
              </a:solidFill>
            </a:rPr>
            <a:t>对家长和孩子</a:t>
          </a:r>
          <a:endParaRPr lang="zh-CN" altLang="en-US" sz="4800" kern="1200" dirty="0">
            <a:solidFill>
              <a:schemeClr val="bg2"/>
            </a:solidFill>
          </a:endParaRPr>
        </a:p>
      </dsp:txBody>
      <dsp:txXfrm>
        <a:off x="2211615" y="49579"/>
        <a:ext cx="4927210" cy="897364"/>
      </dsp:txXfrm>
    </dsp:sp>
    <dsp:sp modelId="{5CE6A1FE-41B7-46EC-B068-05C4BCEAE436}">
      <dsp:nvSpPr>
        <dsp:cNvPr id="0" name=""/>
        <dsp:cNvSpPr/>
      </dsp:nvSpPr>
      <dsp:spPr>
        <a:xfrm>
          <a:off x="0" y="1373438"/>
          <a:ext cx="9350442" cy="1415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 dirty="0">
            <a:solidFill>
              <a:schemeClr val="bg2"/>
            </a:solidFill>
          </a:endParaRPr>
        </a:p>
      </dsp:txBody>
      <dsp:txXfrm>
        <a:off x="6910" y="1380348"/>
        <a:ext cx="9336622" cy="127732"/>
      </dsp:txXfrm>
    </dsp:sp>
    <dsp:sp modelId="{4A82AA4E-B587-4856-A5E2-C1EE31BE5CFF}">
      <dsp:nvSpPr>
        <dsp:cNvPr id="0" name=""/>
        <dsp:cNvSpPr/>
      </dsp:nvSpPr>
      <dsp:spPr>
        <a:xfrm>
          <a:off x="0" y="1138674"/>
          <a:ext cx="9350442" cy="452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6877" tIns="55880" rIns="312928" bIns="5588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CN" altLang="en-US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CN" altLang="en-US" sz="4400" kern="1200" dirty="0"/>
            <a:t>情绪：微笑共情、倾听示弱</a:t>
          </a: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CN" altLang="en-US" sz="4400" kern="1200" dirty="0"/>
            <a:t>关系：点赞承诺</a:t>
          </a: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CN" altLang="en-US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CN" altLang="en-US" sz="4400" kern="1200" dirty="0"/>
        </a:p>
      </dsp:txBody>
      <dsp:txXfrm>
        <a:off x="0" y="1138674"/>
        <a:ext cx="9350442" cy="45271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C0671-E2AB-40BD-AF6E-9FA09F369FF0}">
      <dsp:nvSpPr>
        <dsp:cNvPr id="0" name=""/>
        <dsp:cNvSpPr/>
      </dsp:nvSpPr>
      <dsp:spPr>
        <a:xfrm rot="2563015">
          <a:off x="5002770" y="3810445"/>
          <a:ext cx="817708" cy="36123"/>
        </a:xfrm>
        <a:custGeom>
          <a:avLst/>
          <a:gdLst/>
          <a:ahLst/>
          <a:cxnLst/>
          <a:rect l="0" t="0" r="0" b="0"/>
          <a:pathLst>
            <a:path>
              <a:moveTo>
                <a:pt x="0" y="18061"/>
              </a:moveTo>
              <a:lnTo>
                <a:pt x="817708" y="1806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5F8B40-7FFB-4BF2-AB97-4DD23BBB3CB3}">
      <dsp:nvSpPr>
        <dsp:cNvPr id="0" name=""/>
        <dsp:cNvSpPr/>
      </dsp:nvSpPr>
      <dsp:spPr>
        <a:xfrm>
          <a:off x="5111233" y="2691165"/>
          <a:ext cx="909735" cy="36123"/>
        </a:xfrm>
        <a:custGeom>
          <a:avLst/>
          <a:gdLst/>
          <a:ahLst/>
          <a:cxnLst/>
          <a:rect l="0" t="0" r="0" b="0"/>
          <a:pathLst>
            <a:path>
              <a:moveTo>
                <a:pt x="0" y="18061"/>
              </a:moveTo>
              <a:lnTo>
                <a:pt x="909735" y="1806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E719B1-FDDF-4968-9D26-52CE098EA344}">
      <dsp:nvSpPr>
        <dsp:cNvPr id="0" name=""/>
        <dsp:cNvSpPr/>
      </dsp:nvSpPr>
      <dsp:spPr>
        <a:xfrm rot="19036985">
          <a:off x="5002770" y="1571886"/>
          <a:ext cx="817708" cy="36123"/>
        </a:xfrm>
        <a:custGeom>
          <a:avLst/>
          <a:gdLst/>
          <a:ahLst/>
          <a:cxnLst/>
          <a:rect l="0" t="0" r="0" b="0"/>
          <a:pathLst>
            <a:path>
              <a:moveTo>
                <a:pt x="0" y="18061"/>
              </a:moveTo>
              <a:lnTo>
                <a:pt x="817708" y="1806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974068-7363-48BA-8A56-58FC71B522DC}">
      <dsp:nvSpPr>
        <dsp:cNvPr id="0" name=""/>
        <dsp:cNvSpPr/>
      </dsp:nvSpPr>
      <dsp:spPr>
        <a:xfrm>
          <a:off x="2896760" y="1406596"/>
          <a:ext cx="2605262" cy="26052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FD9A9B-F5B2-41C6-AA4C-23B98CB4FBF3}">
      <dsp:nvSpPr>
        <dsp:cNvPr id="0" name=""/>
        <dsp:cNvSpPr/>
      </dsp:nvSpPr>
      <dsp:spPr>
        <a:xfrm>
          <a:off x="5504674" y="807"/>
          <a:ext cx="1563157" cy="1563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100" kern="1200" dirty="0"/>
            <a:t>暖心</a:t>
          </a:r>
        </a:p>
      </dsp:txBody>
      <dsp:txXfrm>
        <a:off x="5733593" y="229726"/>
        <a:ext cx="1105319" cy="1105319"/>
      </dsp:txXfrm>
    </dsp:sp>
    <dsp:sp modelId="{4B22126E-6F7A-4ADB-A489-ACBD46EA330A}">
      <dsp:nvSpPr>
        <dsp:cNvPr id="0" name=""/>
        <dsp:cNvSpPr/>
      </dsp:nvSpPr>
      <dsp:spPr>
        <a:xfrm>
          <a:off x="7224147" y="807"/>
          <a:ext cx="2344736" cy="1563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755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6200" kern="1200" dirty="0"/>
        </a:p>
      </dsp:txBody>
      <dsp:txXfrm>
        <a:off x="7224147" y="807"/>
        <a:ext cx="2344736" cy="1563157"/>
      </dsp:txXfrm>
    </dsp:sp>
    <dsp:sp modelId="{8C52F264-3E24-4EC4-9000-82B4D521C9E0}">
      <dsp:nvSpPr>
        <dsp:cNvPr id="0" name=""/>
        <dsp:cNvSpPr/>
      </dsp:nvSpPr>
      <dsp:spPr>
        <a:xfrm>
          <a:off x="6020969" y="1927648"/>
          <a:ext cx="1563157" cy="1563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100" kern="1200" dirty="0"/>
            <a:t>红心</a:t>
          </a:r>
        </a:p>
      </dsp:txBody>
      <dsp:txXfrm>
        <a:off x="6249888" y="2156567"/>
        <a:ext cx="1105319" cy="1105319"/>
      </dsp:txXfrm>
    </dsp:sp>
    <dsp:sp modelId="{A4594B93-3116-410F-A9B6-83291B1F28AD}">
      <dsp:nvSpPr>
        <dsp:cNvPr id="0" name=""/>
        <dsp:cNvSpPr/>
      </dsp:nvSpPr>
      <dsp:spPr>
        <a:xfrm>
          <a:off x="5504674" y="3854489"/>
          <a:ext cx="1563157" cy="1563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100" kern="1200" dirty="0"/>
            <a:t>信心</a:t>
          </a:r>
        </a:p>
      </dsp:txBody>
      <dsp:txXfrm>
        <a:off x="5733593" y="4083408"/>
        <a:ext cx="1105319" cy="1105319"/>
      </dsp:txXfrm>
    </dsp:sp>
    <dsp:sp modelId="{A27E8F25-3FF6-4BDB-AC60-BAC2D7C34B3C}">
      <dsp:nvSpPr>
        <dsp:cNvPr id="0" name=""/>
        <dsp:cNvSpPr/>
      </dsp:nvSpPr>
      <dsp:spPr>
        <a:xfrm>
          <a:off x="7224147" y="3854489"/>
          <a:ext cx="2344736" cy="1563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755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6200" kern="1200"/>
        </a:p>
      </dsp:txBody>
      <dsp:txXfrm>
        <a:off x="7224147" y="3854489"/>
        <a:ext cx="2344736" cy="156315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09DA0-0B4A-48A0-8DD8-9C32AD08FC76}">
      <dsp:nvSpPr>
        <dsp:cNvPr id="0" name=""/>
        <dsp:cNvSpPr/>
      </dsp:nvSpPr>
      <dsp:spPr bwMode="white">
        <a:xfrm>
          <a:off x="0" y="290482"/>
          <a:ext cx="7375525" cy="76867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39" tIns="129539" rIns="129539" bIns="129539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 dirty="0"/>
        </a:p>
      </dsp:txBody>
      <dsp:txXfrm>
        <a:off x="0" y="290482"/>
        <a:ext cx="7375525" cy="768678"/>
      </dsp:txXfrm>
    </dsp:sp>
    <dsp:sp modelId="{6AF69587-497D-401D-AF5D-7FECEDD9FFA3}">
      <dsp:nvSpPr>
        <dsp:cNvPr id="0" name=""/>
        <dsp:cNvSpPr/>
      </dsp:nvSpPr>
      <dsp:spPr bwMode="white">
        <a:xfrm>
          <a:off x="0" y="1583593"/>
          <a:ext cx="7375525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234172" tIns="43180" rIns="241808" bIns="4318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CN" altLang="en-US" sz="3600" kern="1200">
            <a:solidFill>
              <a:schemeClr val="tx1"/>
            </a:solidFill>
          </a:endParaRPr>
        </a:p>
      </dsp:txBody>
      <dsp:txXfrm>
        <a:off x="0" y="1583593"/>
        <a:ext cx="7375525" cy="1076400"/>
      </dsp:txXfrm>
    </dsp:sp>
    <dsp:sp modelId="{85DACBFA-CADC-4EA5-857E-A3F352E7674B}">
      <dsp:nvSpPr>
        <dsp:cNvPr id="0" name=""/>
        <dsp:cNvSpPr/>
      </dsp:nvSpPr>
      <dsp:spPr bwMode="white">
        <a:xfrm>
          <a:off x="0" y="1957201"/>
          <a:ext cx="7375525" cy="8671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39" tIns="129539" rIns="129539" bIns="129539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/>
        </a:p>
      </dsp:txBody>
      <dsp:txXfrm>
        <a:off x="0" y="1957201"/>
        <a:ext cx="7375525" cy="867147"/>
      </dsp:txXfrm>
    </dsp:sp>
    <dsp:sp modelId="{04B81FD4-1A5D-435A-8A1C-5B05847A44CC}">
      <dsp:nvSpPr>
        <dsp:cNvPr id="0" name=""/>
        <dsp:cNvSpPr/>
      </dsp:nvSpPr>
      <dsp:spPr bwMode="white">
        <a:xfrm>
          <a:off x="0" y="3527140"/>
          <a:ext cx="7375525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234172" tIns="43180" rIns="241808" bIns="4318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CN" altLang="en-US" sz="3600" kern="1200" dirty="0">
            <a:solidFill>
              <a:schemeClr val="tx1"/>
            </a:solidFill>
          </a:endParaRPr>
        </a:p>
      </dsp:txBody>
      <dsp:txXfrm>
        <a:off x="0" y="3527140"/>
        <a:ext cx="7375525" cy="1076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478ADF-D14F-4331-83B8-4A32DC0EF7FA}">
      <dsp:nvSpPr>
        <dsp:cNvPr id="0" name=""/>
        <dsp:cNvSpPr/>
      </dsp:nvSpPr>
      <dsp:spPr>
        <a:xfrm>
          <a:off x="9018" y="1369595"/>
          <a:ext cx="2695674" cy="1617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zh-CN" altLang="en-US" sz="4000" b="1" kern="1200" dirty="0">
              <a:solidFill>
                <a:schemeClr val="bg1"/>
              </a:solidFill>
            </a:rPr>
            <a:t>稳定情绪不发酵</a:t>
          </a:r>
          <a:endParaRPr lang="zh-CN" altLang="en-US" sz="4000" kern="1200" dirty="0">
            <a:solidFill>
              <a:schemeClr val="bg1"/>
            </a:solidFill>
          </a:endParaRPr>
        </a:p>
      </dsp:txBody>
      <dsp:txXfrm>
        <a:off x="56390" y="1416967"/>
        <a:ext cx="2600930" cy="1522660"/>
      </dsp:txXfrm>
    </dsp:sp>
    <dsp:sp modelId="{817AF1A4-7609-48BD-9129-6CF37399B2B6}">
      <dsp:nvSpPr>
        <dsp:cNvPr id="0" name=""/>
        <dsp:cNvSpPr/>
      </dsp:nvSpPr>
      <dsp:spPr>
        <a:xfrm>
          <a:off x="2974260" y="1844033"/>
          <a:ext cx="571482" cy="6685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800" kern="1200"/>
        </a:p>
      </dsp:txBody>
      <dsp:txXfrm>
        <a:off x="2974260" y="1977738"/>
        <a:ext cx="400037" cy="401117"/>
      </dsp:txXfrm>
    </dsp:sp>
    <dsp:sp modelId="{772EA216-CED9-4851-8974-51D30A0A077F}">
      <dsp:nvSpPr>
        <dsp:cNvPr id="0" name=""/>
        <dsp:cNvSpPr/>
      </dsp:nvSpPr>
      <dsp:spPr>
        <a:xfrm>
          <a:off x="3782962" y="1369595"/>
          <a:ext cx="2695674" cy="1617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000" b="1" kern="1200" dirty="0"/>
            <a:t>了解事实不批判</a:t>
          </a:r>
        </a:p>
      </dsp:txBody>
      <dsp:txXfrm>
        <a:off x="3830334" y="1416967"/>
        <a:ext cx="2600930" cy="1522660"/>
      </dsp:txXfrm>
    </dsp:sp>
    <dsp:sp modelId="{206EC881-D07F-4A4F-A75F-DB91161F42D8}">
      <dsp:nvSpPr>
        <dsp:cNvPr id="0" name=""/>
        <dsp:cNvSpPr/>
      </dsp:nvSpPr>
      <dsp:spPr>
        <a:xfrm>
          <a:off x="6748204" y="1844033"/>
          <a:ext cx="571482" cy="6685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800" kern="1200"/>
        </a:p>
      </dsp:txBody>
      <dsp:txXfrm>
        <a:off x="6748204" y="1977738"/>
        <a:ext cx="400037" cy="401117"/>
      </dsp:txXfrm>
    </dsp:sp>
    <dsp:sp modelId="{2FC5BBCA-A38B-4CCF-8DD7-E5B6D64A0298}">
      <dsp:nvSpPr>
        <dsp:cNvPr id="0" name=""/>
        <dsp:cNvSpPr/>
      </dsp:nvSpPr>
      <dsp:spPr>
        <a:xfrm>
          <a:off x="7556906" y="1369595"/>
          <a:ext cx="2695674" cy="1617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000" b="1" kern="1200" dirty="0"/>
            <a:t>成为熟人慢慢谈</a:t>
          </a:r>
        </a:p>
      </dsp:txBody>
      <dsp:txXfrm>
        <a:off x="7604278" y="1416967"/>
        <a:ext cx="2600930" cy="15226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#1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bkpt" val="endCnv"/>
          <dgm:param type="contDir" val="revDir"/>
          <dgm:param type="grDir" val="tL"/>
          <dgm:param type="flowDir" val="row"/>
        </dgm:alg>
      </dgm:if>
      <dgm:else name="Name2">
        <dgm:alg type="snake">
          <dgm:param type="bkpt" val="endCnv"/>
          <dgm:param type="contDir" val="rev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radial2#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#1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#1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0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1048941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A37DA-6548-404C-BAAE-8E342EE0A388}" type="datetimeFigureOut">
              <a:rPr kumimoji="1" lang="zh-CN" altLang="en-US" smtClean="0"/>
              <a:t>2024/4/2</a:t>
            </a:fld>
            <a:endParaRPr kumimoji="1" lang="zh-CN" altLang="en-US"/>
          </a:p>
        </p:txBody>
      </p:sp>
      <p:sp>
        <p:nvSpPr>
          <p:cNvPr id="1048942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1048943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1048944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1048945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809FF-872B-9F45-8BF9-C263C17B61A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3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在一群孩子中间， 鬼都不敢来。 不管你化妆没化妆，不管你美丽不美丽，你是永远的明星。没有书，我没有写作业。斗智斗勇。收获巨大的精神财富， 满足自己的虚荣心。挽救学生，挽救学生的家庭。 </a:t>
            </a:r>
          </a:p>
        </p:txBody>
      </p:sp>
      <p:sp>
        <p:nvSpPr>
          <p:cNvPr id="104863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7ECE42A4-310D-4A22-9D5D-2B71057C52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4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在一群孩子中间， 鬼都不敢来。 不管你化妆没化妆，不管你美丽不美丽，你是永远的明星。没有书，我没有写作业。斗智斗勇。收获巨大的精神财富， 满足自己的虚荣心。挽救学生，挽救学生的家庭。 </a:t>
            </a:r>
          </a:p>
        </p:txBody>
      </p:sp>
      <p:sp>
        <p:nvSpPr>
          <p:cNvPr id="1048645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7ECE42A4-310D-4A22-9D5D-2B71057C52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104872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趁热打铁：学期初，家长热情高涨；（实名入群，监护人进群，清风正气，边界意识，学会拒绝）请假，有需求的时候。请病假：可怜的孩子，养好身体最重要，妈妈辛苦了。理解理解，身体第一。注意安全，吉人自有天象。</a:t>
            </a:r>
          </a:p>
        </p:txBody>
      </p:sp>
      <p:sp>
        <p:nvSpPr>
          <p:cNvPr id="1048729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0B48A77E-79FB-4BFF-B1F0-CFD29F30865E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607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10486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4/2/2024</a:t>
            </a:fld>
            <a:endParaRPr lang="en-US" dirty="0"/>
          </a:p>
        </p:txBody>
      </p:sp>
      <p:sp>
        <p:nvSpPr>
          <p:cNvPr id="10486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10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9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85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85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4/2/2024</a:t>
            </a:fld>
            <a:endParaRPr lang="en-US" dirty="0"/>
          </a:p>
        </p:txBody>
      </p:sp>
      <p:sp>
        <p:nvSpPr>
          <p:cNvPr id="10488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53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3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87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87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87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4/2/2024</a:t>
            </a:fld>
            <a:endParaRPr lang="en-US" dirty="0"/>
          </a:p>
        </p:txBody>
      </p:sp>
      <p:sp>
        <p:nvSpPr>
          <p:cNvPr id="10488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78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7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48880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048881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4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9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91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4/2/2024</a:t>
            </a:fld>
            <a:endParaRPr lang="en-US" dirty="0"/>
          </a:p>
        </p:txBody>
      </p:sp>
      <p:sp>
        <p:nvSpPr>
          <p:cNvPr id="104891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918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9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4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86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86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86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4/2/2024</a:t>
            </a:fld>
            <a:endParaRPr lang="en-US" dirty="0"/>
          </a:p>
        </p:txBody>
      </p:sp>
      <p:sp>
        <p:nvSpPr>
          <p:cNvPr id="104886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6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7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48871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048872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0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92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92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92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4/2/2024</a:t>
            </a:fld>
            <a:endParaRPr lang="en-US" dirty="0"/>
          </a:p>
        </p:txBody>
      </p:sp>
      <p:sp>
        <p:nvSpPr>
          <p:cNvPr id="104892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925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92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890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89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4/2/2024</a:t>
            </a:fld>
            <a:endParaRPr lang="en-US" dirty="0"/>
          </a:p>
        </p:txBody>
      </p:sp>
      <p:sp>
        <p:nvSpPr>
          <p:cNvPr id="104889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93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4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935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93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4/2/2024</a:t>
            </a:fld>
            <a:endParaRPr lang="en-US" dirty="0"/>
          </a:p>
        </p:txBody>
      </p:sp>
      <p:sp>
        <p:nvSpPr>
          <p:cNvPr id="104893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93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93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6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6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4/2/2024</a:t>
            </a:fld>
            <a:endParaRPr lang="en-US" dirty="0"/>
          </a:p>
        </p:txBody>
      </p:sp>
      <p:sp>
        <p:nvSpPr>
          <p:cNvPr id="10486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1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5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89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89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4/2/2024</a:t>
            </a:fld>
            <a:endParaRPr lang="en-US" dirty="0"/>
          </a:p>
        </p:txBody>
      </p:sp>
      <p:sp>
        <p:nvSpPr>
          <p:cNvPr id="104889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9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90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5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81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8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81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4/2/2024</a:t>
            </a:fld>
            <a:endParaRPr lang="en-US" dirty="0"/>
          </a:p>
        </p:txBody>
      </p:sp>
      <p:sp>
        <p:nvSpPr>
          <p:cNvPr id="104881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2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1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90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90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904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90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90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4/2/2024</a:t>
            </a:fld>
            <a:endParaRPr lang="en-US" dirty="0"/>
          </a:p>
        </p:txBody>
      </p:sp>
      <p:sp>
        <p:nvSpPr>
          <p:cNvPr id="104890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90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90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86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4/2/2024</a:t>
            </a:fld>
            <a:endParaRPr lang="en-US" dirty="0"/>
          </a:p>
        </p:txBody>
      </p:sp>
      <p:sp>
        <p:nvSpPr>
          <p:cNvPr id="104886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6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6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4/2/2024</a:t>
            </a:fld>
            <a:endParaRPr lang="en-US" dirty="0"/>
          </a:p>
        </p:txBody>
      </p:sp>
      <p:sp>
        <p:nvSpPr>
          <p:cNvPr id="10489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9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9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7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92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92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93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4/2/2024</a:t>
            </a:fld>
            <a:endParaRPr lang="en-US" dirty="0"/>
          </a:p>
        </p:txBody>
      </p:sp>
      <p:sp>
        <p:nvSpPr>
          <p:cNvPr id="104893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93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93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88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104888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88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4/2/2024</a:t>
            </a:fld>
            <a:endParaRPr lang="en-US" dirty="0"/>
          </a:p>
        </p:txBody>
      </p:sp>
      <p:sp>
        <p:nvSpPr>
          <p:cNvPr id="104888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87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8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1048576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77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78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79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0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1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2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3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4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5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6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7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4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048588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89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0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1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2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3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4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5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6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7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8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9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48600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601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602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1048603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t>4/2/2024</a:t>
            </a:fld>
            <a:endParaRPr lang="en-US" dirty="0"/>
          </a:p>
        </p:txBody>
      </p:sp>
      <p:sp>
        <p:nvSpPr>
          <p:cNvPr id="104860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48605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20.xml"/><Relationship Id="rId7" Type="http://schemas.openxmlformats.org/officeDocument/2006/relationships/image" Target="../media/image2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Relationship Id="rId9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Relationship Id="rId9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diagramDrawing" Target="../diagrams/drawing1.xml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12" Type="http://schemas.openxmlformats.org/officeDocument/2006/relationships/diagramColors" Target="../diagrams/colors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diagramQuickStyle" Target="../diagrams/quickStyle1.xml"/><Relationship Id="rId5" Type="http://schemas.openxmlformats.org/officeDocument/2006/relationships/slideLayout" Target="../slideLayouts/slideLayout1.xml"/><Relationship Id="rId10" Type="http://schemas.openxmlformats.org/officeDocument/2006/relationships/diagramLayout" Target="../diagrams/layout1.xml"/><Relationship Id="rId4" Type="http://schemas.openxmlformats.org/officeDocument/2006/relationships/tags" Target="../tags/tag4.xml"/><Relationship Id="rId9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标题 1"/>
          <p:cNvSpPr txBox="1"/>
          <p:nvPr/>
        </p:nvSpPr>
        <p:spPr>
          <a:xfrm>
            <a:off x="1358180" y="-327894"/>
            <a:ext cx="9877537" cy="2307003"/>
          </a:xfrm>
          <a:prstGeom prst="rect">
            <a:avLst/>
          </a:prstGeom>
        </p:spPr>
        <p:txBody>
          <a:bodyPr anchor="b"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014924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</a:t>
            </a:r>
            <a:r>
              <a: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14924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家校</a:t>
            </a:r>
            <a:r>
              <a:rPr lang="zh-CN" altLang="en-US" sz="4400" kern="0" dirty="0">
                <a:solidFill>
                  <a:srgbClr val="014924">
                    <a:lumMod val="75000"/>
                  </a:srgbClr>
                </a:solidFill>
              </a:rPr>
              <a:t>冲突攻     计</a:t>
            </a:r>
            <a:endParaRPr kumimoji="0" lang="en-US" altLang="zh-CN" sz="4400" b="1" i="0" u="none" strike="noStrike" kern="0" cap="none" spc="0" normalizeH="0" baseline="0" noProof="0" dirty="0">
              <a:ln>
                <a:noFill/>
              </a:ln>
              <a:solidFill>
                <a:srgbClr val="014924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kern="0" dirty="0">
                <a:solidFill>
                  <a:srgbClr val="014924">
                    <a:lumMod val="75000"/>
                  </a:srgbClr>
                </a:solidFill>
              </a:rPr>
              <a:t>              ——</a:t>
            </a:r>
            <a:r>
              <a:rPr lang="zh-CN" altLang="en-US" sz="3600" kern="0" dirty="0">
                <a:solidFill>
                  <a:srgbClr val="014924">
                    <a:lumMod val="75000"/>
                  </a:srgbClr>
                </a:solidFill>
              </a:rPr>
              <a:t>从</a:t>
            </a:r>
            <a:r>
              <a:rPr lang="zh-CN" altLang="en-US" sz="3200" kern="0" dirty="0">
                <a:solidFill>
                  <a:srgbClr val="014924">
                    <a:lumMod val="75000"/>
                  </a:srgbClr>
                </a:solidFill>
              </a:rPr>
              <a:t>一起“霸凌投诉”事件谈起</a:t>
            </a:r>
            <a:endParaRPr kumimoji="0" lang="en-US" altLang="zh-CN" sz="4400" b="1" i="0" u="none" strike="noStrike" kern="0" cap="none" spc="0" normalizeH="0" baseline="0" noProof="0" dirty="0">
              <a:ln>
                <a:noFill/>
              </a:ln>
              <a:solidFill>
                <a:srgbClr val="014924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048613" name="副标题 2"/>
          <p:cNvSpPr txBox="1"/>
          <p:nvPr/>
        </p:nvSpPr>
        <p:spPr>
          <a:xfrm>
            <a:off x="1635125" y="2253215"/>
            <a:ext cx="8921750" cy="4714875"/>
          </a:xfrm>
          <a:prstGeom prst="rect">
            <a:avLst/>
          </a:prstGeom>
        </p:spPr>
        <p:txBody>
          <a:bodyPr anchor="t"/>
          <a:lstStyle>
            <a:lvl1pPr marL="0" indent="0" algn="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1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2pPr>
            <a:lvl3pPr marL="685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3pPr>
            <a:lvl4pPr marL="10287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4pPr>
            <a:lvl5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5pPr>
            <a:lvl6pPr marL="17145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6pPr>
            <a:lvl7pPr marL="2057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7pPr>
            <a:lvl8pPr marL="24003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8pPr>
            <a:lvl9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  <a:sym typeface="+mn-ea"/>
              </a:rPr>
              <a:t>福田中学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李元琳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13826555676</a:t>
            </a:r>
          </a:p>
          <a:p>
            <a:pPr lvl="0" algn="ctr"/>
            <a:r>
              <a:rPr lang="zh-CN" altLang="en-US" b="1" dirty="0">
                <a:solidFill>
                  <a:srgbClr val="6AAC91">
                    <a:lumMod val="75000"/>
                  </a:srgbClr>
                </a:solidFill>
                <a:latin typeface="Century Gothic" panose="020B0502020202020204"/>
                <a:ea typeface="幼圆" panose="02010509060101010101" pitchFamily="49" charset="-122"/>
              </a:rPr>
              <a:t>广东</a:t>
            </a:r>
            <a:r>
              <a:rPr lang="zh-CN" altLang="en-US" b="1" dirty="0">
                <a:solidFill>
                  <a:srgbClr val="6AAC91">
                    <a:lumMod val="75000"/>
                  </a:srgbClr>
                </a:solidFill>
              </a:rPr>
              <a:t>省</a:t>
            </a:r>
            <a:r>
              <a:rPr lang="zh-CN" altLang="en-US" b="1" dirty="0">
                <a:solidFill>
                  <a:srgbClr val="6AAC91">
                    <a:lumMod val="75000"/>
                  </a:srgbClr>
                </a:solidFill>
                <a:latin typeface="Century Gothic" panose="020B0502020202020204"/>
                <a:ea typeface="幼圆" panose="02010509060101010101" pitchFamily="49" charset="-122"/>
              </a:rPr>
              <a:t>中小学德育研究会理事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6AAC91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  <a:sym typeface="+mn-ea"/>
              </a:rPr>
              <a:t>广东省中小学家庭教育指导首届专家委员会委员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6AAC91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幼圆" panose="02010509060101010101" pitchFamily="49" charset="-122"/>
              <a:cs typeface="+mn-cs"/>
              <a:sym typeface="+mn-ea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b="1" kern="0" dirty="0">
                <a:solidFill>
                  <a:srgbClr val="6AAC91">
                    <a:lumMod val="75000"/>
                  </a:srgbClr>
                </a:solidFill>
                <a:latin typeface="Century Gothic" panose="020B0502020202020204"/>
                <a:ea typeface="幼圆" panose="02010509060101010101" pitchFamily="49" charset="-122"/>
                <a:sym typeface="+mn-ea"/>
              </a:rPr>
              <a:t>深圳市“五一巾帼标兵岗”负责人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6AAC91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幼圆" panose="02010509060101010101" pitchFamily="49" charset="-122"/>
              <a:cs typeface="+mn-cs"/>
              <a:sym typeface="+mn-ea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6AAC91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  <a:sym typeface="+mn-ea"/>
              </a:rPr>
              <a:t>深圳市陶行知研究会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6AAC91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  <a:sym typeface="+mn-ea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  <a:sym typeface="+mn-ea"/>
              </a:rPr>
              <a:t>班主任成长专业委员会理事长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6AAC91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幼圆" panose="02010509060101010101" pitchFamily="49" charset="-122"/>
              <a:cs typeface="+mn-cs"/>
              <a:sym typeface="+mn-ea"/>
            </a:endParaRPr>
          </a:p>
          <a:p>
            <a:pPr algn="ctr"/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  <a:sym typeface="+mn-ea"/>
              </a:rPr>
              <a:t>深圳市妇联家庭教育讲师团成员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6AAC91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幼圆" panose="02010509060101010101" pitchFamily="49" charset="-122"/>
              <a:cs typeface="+mn-cs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  <a:sym typeface="+mn-ea"/>
              </a:rPr>
              <a:t>深圳市第二、三批名班主任工作室主持人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  <a:sym typeface="+mn-ea"/>
              </a:rPr>
              <a:t>福田区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  <a:sym typeface="+mn-ea"/>
              </a:rPr>
              <a:t>“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  <a:sym typeface="+mn-ea"/>
              </a:rPr>
              <a:t>劳模与工匠人才创新工作室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  <a:sym typeface="+mn-ea"/>
              </a:rPr>
              <a:t>”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  <a:sym typeface="+mn-ea"/>
              </a:rPr>
              <a:t>主持人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  <a:sym typeface="+mn-ea"/>
              </a:rPr>
              <a:t>福田区兼职督学、区春晖家长学校讲师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香港中文大学（深圳）人文学院校外导师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幼圆" panose="02010509060101010101" pitchFamily="49" charset="-122"/>
              <a:cs typeface="+mn-cs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6AAC91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097152" name="内容占位符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49155" y="134620"/>
            <a:ext cx="2395220" cy="2395220"/>
          </a:xfrm>
          <a:prstGeom prst="rect">
            <a:avLst/>
          </a:prstGeom>
        </p:spPr>
      </p:pic>
      <p:sp>
        <p:nvSpPr>
          <p:cNvPr id="1048614" name="心形 2"/>
          <p:cNvSpPr/>
          <p:nvPr/>
        </p:nvSpPr>
        <p:spPr>
          <a:xfrm>
            <a:off x="5724294" y="785092"/>
            <a:ext cx="572654" cy="618836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内容占位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55" y="134620"/>
            <a:ext cx="2395220" cy="2395220"/>
          </a:xfrm>
          <a:prstGeom prst="rect">
            <a:avLst/>
          </a:prstGeom>
        </p:spPr>
      </p:pic>
      <p:sp>
        <p:nvSpPr>
          <p:cNvPr id="1048647" name="圆角矩形 3"/>
          <p:cNvSpPr/>
          <p:nvPr/>
        </p:nvSpPr>
        <p:spPr>
          <a:xfrm>
            <a:off x="61752" y="61592"/>
            <a:ext cx="12073098" cy="6739258"/>
          </a:xfrm>
          <a:prstGeom prst="roundRect">
            <a:avLst>
              <a:gd name="adj" fmla="val 1164"/>
            </a:avLst>
          </a:prstGeom>
          <a:noFill/>
          <a:ln>
            <a:solidFill>
              <a:srgbClr val="638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648" name="橢圓 4"/>
          <p:cNvSpPr/>
          <p:nvPr/>
        </p:nvSpPr>
        <p:spPr>
          <a:xfrm>
            <a:off x="2624121" y="3384624"/>
            <a:ext cx="712788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649" name="橢圓 6"/>
          <p:cNvSpPr/>
          <p:nvPr/>
        </p:nvSpPr>
        <p:spPr>
          <a:xfrm>
            <a:off x="4036996" y="2419424"/>
            <a:ext cx="712788" cy="7127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650" name="橢圓 8"/>
          <p:cNvSpPr/>
          <p:nvPr/>
        </p:nvSpPr>
        <p:spPr>
          <a:xfrm>
            <a:off x="6088047" y="3444994"/>
            <a:ext cx="712787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651" name="KSO_Shape"/>
          <p:cNvSpPr/>
          <p:nvPr/>
        </p:nvSpPr>
        <p:spPr bwMode="auto">
          <a:xfrm>
            <a:off x="3755426" y="1481447"/>
            <a:ext cx="572702" cy="628679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4194305" name="图示 1"/>
          <p:cNvGraphicFramePr>
            <a:graphicFrameLocks/>
          </p:cNvGraphicFramePr>
          <p:nvPr/>
        </p:nvGraphicFramePr>
        <p:xfrm>
          <a:off x="-1033780" y="718820"/>
          <a:ext cx="1298194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8652" name="标题 11"/>
          <p:cNvSpPr>
            <a:spLocks noGrp="1"/>
          </p:cNvSpPr>
          <p:nvPr>
            <p:ph type="title"/>
          </p:nvPr>
        </p:nvSpPr>
        <p:spPr>
          <a:xfrm>
            <a:off x="993355" y="3975124"/>
            <a:ext cx="10189383" cy="1280890"/>
          </a:xfrm>
        </p:spPr>
        <p:txBody>
          <a:bodyPr>
            <a:norm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</a:rPr>
              <a:t>投诉是转移的愤怒，投诉是积累的无助。</a:t>
            </a:r>
          </a:p>
        </p:txBody>
      </p:sp>
      <p:sp>
        <p:nvSpPr>
          <p:cNvPr id="1048653" name="标题 11"/>
          <p:cNvSpPr txBox="1"/>
          <p:nvPr/>
        </p:nvSpPr>
        <p:spPr>
          <a:xfrm>
            <a:off x="757382" y="2269675"/>
            <a:ext cx="10189383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b="1" dirty="0">
                <a:solidFill>
                  <a:srgbClr val="0070C0"/>
                </a:solidFill>
              </a:rPr>
              <a:t>报警的、投诉分班不公平的、打</a:t>
            </a:r>
            <a:r>
              <a:rPr lang="en-US" altLang="zh-CN" b="1" dirty="0">
                <a:solidFill>
                  <a:srgbClr val="0070C0"/>
                </a:solidFill>
              </a:rPr>
              <a:t>12345</a:t>
            </a:r>
            <a:r>
              <a:rPr lang="zh-CN" altLang="en-US" b="1" dirty="0">
                <a:solidFill>
                  <a:srgbClr val="0070C0"/>
                </a:solidFill>
              </a:rPr>
              <a:t>的、有校园欺凌的</a:t>
            </a:r>
            <a:r>
              <a:rPr lang="en-US" altLang="zh-CN" b="1" dirty="0">
                <a:solidFill>
                  <a:srgbClr val="0070C0"/>
                </a:solidFill>
              </a:rPr>
              <a:t>……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8" grpId="0" bldLvl="0" animBg="1"/>
      <p:bldP spid="1048649" grpId="0" bldLvl="0" animBg="1"/>
      <p:bldP spid="1048650" grpId="0" bldLvl="0" animBg="1"/>
      <p:bldP spid="10486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内容占位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55" y="134620"/>
            <a:ext cx="2395220" cy="2395220"/>
          </a:xfrm>
          <a:prstGeom prst="rect">
            <a:avLst/>
          </a:prstGeom>
        </p:spPr>
      </p:pic>
      <p:sp>
        <p:nvSpPr>
          <p:cNvPr id="1048654" name="圆角矩形 3"/>
          <p:cNvSpPr/>
          <p:nvPr/>
        </p:nvSpPr>
        <p:spPr>
          <a:xfrm>
            <a:off x="61752" y="61592"/>
            <a:ext cx="12073098" cy="6739258"/>
          </a:xfrm>
          <a:prstGeom prst="roundRect">
            <a:avLst>
              <a:gd name="adj" fmla="val 1164"/>
            </a:avLst>
          </a:prstGeom>
          <a:noFill/>
          <a:ln>
            <a:solidFill>
              <a:srgbClr val="638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655" name="橢圓 4"/>
          <p:cNvSpPr/>
          <p:nvPr/>
        </p:nvSpPr>
        <p:spPr>
          <a:xfrm>
            <a:off x="2624121" y="3384624"/>
            <a:ext cx="712788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FontTx/>
              <a:buChar char="•"/>
            </a:pPr>
            <a:endParaRPr lang="zh-TW" altLang="en-US" sz="32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048656" name="橢圓 6"/>
          <p:cNvSpPr/>
          <p:nvPr/>
        </p:nvSpPr>
        <p:spPr>
          <a:xfrm>
            <a:off x="4036996" y="2419424"/>
            <a:ext cx="712788" cy="7127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FontTx/>
              <a:buChar char="•"/>
            </a:pPr>
            <a:endParaRPr lang="zh-TW" altLang="en-US" sz="32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048657" name="橢圓 8"/>
          <p:cNvSpPr/>
          <p:nvPr/>
        </p:nvSpPr>
        <p:spPr>
          <a:xfrm>
            <a:off x="6088047" y="3444994"/>
            <a:ext cx="712787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FontTx/>
              <a:buChar char="•"/>
            </a:pPr>
            <a:endParaRPr lang="zh-TW" altLang="en-US" sz="32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048658" name="KSO_Shape"/>
          <p:cNvSpPr/>
          <p:nvPr/>
        </p:nvSpPr>
        <p:spPr bwMode="auto">
          <a:xfrm>
            <a:off x="3755426" y="1481447"/>
            <a:ext cx="572702" cy="628679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4194306" name="图示 1"/>
          <p:cNvGraphicFramePr>
            <a:graphicFrameLocks/>
          </p:cNvGraphicFramePr>
          <p:nvPr/>
        </p:nvGraphicFramePr>
        <p:xfrm>
          <a:off x="-1033780" y="718820"/>
          <a:ext cx="1298194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8659" name="文本框 5"/>
          <p:cNvSpPr txBox="1"/>
          <p:nvPr/>
        </p:nvSpPr>
        <p:spPr>
          <a:xfrm>
            <a:off x="465742" y="1999710"/>
            <a:ext cx="11664506" cy="5800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endParaRPr lang="en-US" altLang="zh-CN" sz="3600" b="1" dirty="0">
              <a:solidFill>
                <a:srgbClr val="0070C0"/>
              </a:solidFill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3600" b="1" dirty="0">
                <a:solidFill>
                  <a:srgbClr val="0070C0"/>
                </a:solidFill>
              </a:rPr>
              <a:t>       老师，要是再不解决，我就让我儿子</a:t>
            </a:r>
            <a:r>
              <a:rPr lang="zh-CN" altLang="en-US" sz="3600" b="1" dirty="0">
                <a:solidFill>
                  <a:srgbClr val="FF0000"/>
                </a:solidFill>
              </a:rPr>
              <a:t>带把刀</a:t>
            </a:r>
            <a:r>
              <a:rPr lang="zh-CN" altLang="en-US" sz="3600" b="1" dirty="0">
                <a:solidFill>
                  <a:srgbClr val="0070C0"/>
                </a:solidFill>
              </a:rPr>
              <a:t>到学校。谁欺负他就捅谁。</a:t>
            </a:r>
            <a:endParaRPr lang="en-US" altLang="zh-CN" sz="3600" b="1" dirty="0">
              <a:solidFill>
                <a:srgbClr val="0070C0"/>
              </a:solidFill>
            </a:endParaRPr>
          </a:p>
        </p:txBody>
      </p:sp>
      <p:sp>
        <p:nvSpPr>
          <p:cNvPr id="1048660" name="标题 1"/>
          <p:cNvSpPr>
            <a:spLocks noGrp="1"/>
          </p:cNvSpPr>
          <p:nvPr>
            <p:ph type="title"/>
          </p:nvPr>
        </p:nvSpPr>
        <p:spPr>
          <a:xfrm>
            <a:off x="3638135" y="694081"/>
            <a:ext cx="5983385" cy="1280890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2023</a:t>
            </a:r>
            <a:r>
              <a:rPr lang="zh-CN" altLang="en-US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年</a:t>
            </a:r>
            <a:r>
              <a:rPr lang="en-US" altLang="zh-CN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11</a:t>
            </a:r>
            <a:r>
              <a:rPr lang="zh-CN" altLang="en-US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月</a:t>
            </a:r>
            <a:br>
              <a:rPr lang="en-US" altLang="zh-CN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br>
              <a:rPr lang="en-US" altLang="zh-CN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zh-CN" altLang="en-US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一个妈妈的来电：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9" grpId="1"/>
      <p:bldP spid="1048659" grpId="2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内容占位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55" y="134620"/>
            <a:ext cx="2395220" cy="2395220"/>
          </a:xfrm>
          <a:prstGeom prst="rect">
            <a:avLst/>
          </a:prstGeom>
        </p:spPr>
      </p:pic>
      <p:sp>
        <p:nvSpPr>
          <p:cNvPr id="1048661" name="圆角矩形 3"/>
          <p:cNvSpPr/>
          <p:nvPr/>
        </p:nvSpPr>
        <p:spPr>
          <a:xfrm>
            <a:off x="61752" y="61592"/>
            <a:ext cx="12073098" cy="6739258"/>
          </a:xfrm>
          <a:prstGeom prst="roundRect">
            <a:avLst>
              <a:gd name="adj" fmla="val 1164"/>
            </a:avLst>
          </a:prstGeom>
          <a:noFill/>
          <a:ln>
            <a:solidFill>
              <a:srgbClr val="638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662" name="橢圓 4"/>
          <p:cNvSpPr/>
          <p:nvPr/>
        </p:nvSpPr>
        <p:spPr>
          <a:xfrm>
            <a:off x="2624121" y="3384624"/>
            <a:ext cx="712788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FontTx/>
              <a:buChar char="•"/>
            </a:pPr>
            <a:endParaRPr lang="zh-TW" altLang="en-US" sz="32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048663" name="橢圓 6"/>
          <p:cNvSpPr/>
          <p:nvPr/>
        </p:nvSpPr>
        <p:spPr>
          <a:xfrm>
            <a:off x="4036996" y="2419424"/>
            <a:ext cx="712788" cy="7127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FontTx/>
              <a:buChar char="•"/>
            </a:pPr>
            <a:endParaRPr lang="zh-TW" altLang="en-US" sz="32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048664" name="橢圓 8"/>
          <p:cNvSpPr/>
          <p:nvPr/>
        </p:nvSpPr>
        <p:spPr>
          <a:xfrm>
            <a:off x="6088047" y="3444994"/>
            <a:ext cx="712787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FontTx/>
              <a:buChar char="•"/>
            </a:pPr>
            <a:endParaRPr lang="zh-TW" altLang="en-US" sz="32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048665" name="KSO_Shape"/>
          <p:cNvSpPr/>
          <p:nvPr/>
        </p:nvSpPr>
        <p:spPr bwMode="auto">
          <a:xfrm>
            <a:off x="3755426" y="1481447"/>
            <a:ext cx="572702" cy="628679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4194307" name="图示 1"/>
          <p:cNvGraphicFramePr>
            <a:graphicFrameLocks/>
          </p:cNvGraphicFramePr>
          <p:nvPr/>
        </p:nvGraphicFramePr>
        <p:xfrm>
          <a:off x="-1033780" y="718820"/>
          <a:ext cx="1298194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8666" name="文本框 5"/>
          <p:cNvSpPr txBox="1"/>
          <p:nvPr/>
        </p:nvSpPr>
        <p:spPr>
          <a:xfrm>
            <a:off x="1646666" y="1984448"/>
            <a:ext cx="8679319" cy="32260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b="1" dirty="0">
                <a:solidFill>
                  <a:srgbClr val="0070C0"/>
                </a:solidFill>
              </a:rPr>
              <a:t>宿舍录音、停宿 </a:t>
            </a:r>
            <a:endParaRPr lang="en-US" altLang="zh-CN" sz="3600" b="1" dirty="0">
              <a:solidFill>
                <a:srgbClr val="0070C0"/>
              </a:solidFill>
            </a:endParaRPr>
          </a:p>
          <a:p>
            <a:r>
              <a:rPr lang="zh-CN" altLang="en-US" sz="3600" b="1" dirty="0">
                <a:solidFill>
                  <a:srgbClr val="0070C0"/>
                </a:solidFill>
              </a:rPr>
              <a:t>       “奇葩”、“妈宝男”、“晦气”</a:t>
            </a:r>
            <a:endParaRPr lang="en-US" altLang="zh-CN" sz="3600" b="1" dirty="0">
              <a:solidFill>
                <a:srgbClr val="0070C0"/>
              </a:solidFill>
            </a:endParaRPr>
          </a:p>
          <a:p>
            <a:r>
              <a:rPr lang="zh-CN" altLang="en-US" sz="3600" b="1" dirty="0">
                <a:solidFill>
                  <a:srgbClr val="0070C0"/>
                </a:solidFill>
              </a:rPr>
              <a:t>               全年级都要认识他</a:t>
            </a:r>
            <a:endParaRPr lang="en-US" altLang="zh-CN" sz="3600" b="1" dirty="0">
              <a:solidFill>
                <a:srgbClr val="0070C0"/>
              </a:solidFill>
            </a:endParaRPr>
          </a:p>
          <a:p>
            <a:r>
              <a:rPr lang="zh-CN" altLang="en-US" sz="3600" b="1" dirty="0">
                <a:solidFill>
                  <a:srgbClr val="0070C0"/>
                </a:solidFill>
              </a:rPr>
              <a:t>                    做噩梦、“被霸凌”</a:t>
            </a:r>
            <a:endParaRPr lang="en-US" altLang="zh-CN" sz="3600" b="1" dirty="0">
              <a:solidFill>
                <a:srgbClr val="0070C0"/>
              </a:solidFill>
            </a:endParaRPr>
          </a:p>
          <a:p>
            <a:r>
              <a:rPr lang="zh-CN" altLang="en-US" sz="3600" b="1" dirty="0">
                <a:solidFill>
                  <a:srgbClr val="0070C0"/>
                </a:solidFill>
              </a:rPr>
              <a:t>                          家长不满意</a:t>
            </a:r>
            <a:endParaRPr lang="en-US" altLang="zh-CN" sz="3600" b="1" dirty="0">
              <a:solidFill>
                <a:srgbClr val="0070C0"/>
              </a:solidFill>
            </a:endParaRPr>
          </a:p>
        </p:txBody>
      </p:sp>
      <p:sp>
        <p:nvSpPr>
          <p:cNvPr id="1048667" name="标题 1"/>
          <p:cNvSpPr>
            <a:spLocks noGrp="1"/>
          </p:cNvSpPr>
          <p:nvPr>
            <p:ph type="title"/>
          </p:nvPr>
        </p:nvSpPr>
        <p:spPr>
          <a:xfrm>
            <a:off x="3638135" y="170720"/>
            <a:ext cx="5983385" cy="1280890"/>
          </a:xfrm>
        </p:spPr>
        <p:txBody>
          <a:bodyPr/>
          <a:lstStyle/>
          <a:p>
            <a:endParaRPr lang="zh-CN" altLang="en-US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内容占位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55" y="134620"/>
            <a:ext cx="2395220" cy="2395220"/>
          </a:xfrm>
          <a:prstGeom prst="rect">
            <a:avLst/>
          </a:prstGeom>
        </p:spPr>
      </p:pic>
      <p:sp>
        <p:nvSpPr>
          <p:cNvPr id="1048668" name="圆角矩形 3"/>
          <p:cNvSpPr/>
          <p:nvPr/>
        </p:nvSpPr>
        <p:spPr>
          <a:xfrm>
            <a:off x="61752" y="61592"/>
            <a:ext cx="12073098" cy="6739258"/>
          </a:xfrm>
          <a:prstGeom prst="roundRect">
            <a:avLst>
              <a:gd name="adj" fmla="val 1164"/>
            </a:avLst>
          </a:prstGeom>
          <a:noFill/>
          <a:ln>
            <a:solidFill>
              <a:srgbClr val="638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669" name="橢圓 4"/>
          <p:cNvSpPr/>
          <p:nvPr/>
        </p:nvSpPr>
        <p:spPr>
          <a:xfrm>
            <a:off x="2624121" y="3384624"/>
            <a:ext cx="712788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670" name="橢圓 6"/>
          <p:cNvSpPr/>
          <p:nvPr/>
        </p:nvSpPr>
        <p:spPr>
          <a:xfrm>
            <a:off x="4036996" y="2419424"/>
            <a:ext cx="712788" cy="7127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671" name="橢圓 8"/>
          <p:cNvSpPr/>
          <p:nvPr/>
        </p:nvSpPr>
        <p:spPr>
          <a:xfrm>
            <a:off x="6088047" y="3444994"/>
            <a:ext cx="712787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672" name="KSO_Shape"/>
          <p:cNvSpPr/>
          <p:nvPr/>
        </p:nvSpPr>
        <p:spPr bwMode="auto">
          <a:xfrm>
            <a:off x="3755426" y="1481447"/>
            <a:ext cx="572702" cy="628679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4194308" name="图示 1"/>
          <p:cNvGraphicFramePr>
            <a:graphicFrameLocks/>
          </p:cNvGraphicFramePr>
          <p:nvPr/>
        </p:nvGraphicFramePr>
        <p:xfrm>
          <a:off x="-1033780" y="718820"/>
          <a:ext cx="1298194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8673" name="文本框 5"/>
          <p:cNvSpPr txBox="1"/>
          <p:nvPr/>
        </p:nvSpPr>
        <p:spPr>
          <a:xfrm>
            <a:off x="1068647" y="786918"/>
            <a:ext cx="12275185" cy="58971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  <a:sym typeface="+mn-ea"/>
            </a:endParaRPr>
          </a:p>
        </p:txBody>
      </p:sp>
      <p:sp>
        <p:nvSpPr>
          <p:cNvPr id="1048674" name="标题 1"/>
          <p:cNvSpPr>
            <a:spLocks noGrp="1"/>
          </p:cNvSpPr>
          <p:nvPr>
            <p:ph type="title"/>
          </p:nvPr>
        </p:nvSpPr>
        <p:spPr>
          <a:xfrm>
            <a:off x="2980515" y="310071"/>
            <a:ext cx="7016205" cy="1280890"/>
          </a:xfrm>
        </p:spPr>
        <p:txBody>
          <a:bodyPr>
            <a:normAutofit/>
          </a:bodyPr>
          <a:lstStyle/>
          <a:p>
            <a:r>
              <a:rPr lang="zh-CN" altLang="en-US" sz="60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关注情绪和关系</a:t>
            </a:r>
          </a:p>
        </p:txBody>
      </p:sp>
      <p:graphicFrame>
        <p:nvGraphicFramePr>
          <p:cNvPr id="4194309" name="图示 2"/>
          <p:cNvGraphicFramePr>
            <a:graphicFrameLocks/>
          </p:cNvGraphicFramePr>
          <p:nvPr/>
        </p:nvGraphicFramePr>
        <p:xfrm>
          <a:off x="1209040" y="1249749"/>
          <a:ext cx="10261600" cy="4356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48675" name="文本框 10"/>
          <p:cNvSpPr txBox="1"/>
          <p:nvPr/>
        </p:nvSpPr>
        <p:spPr>
          <a:xfrm>
            <a:off x="2426939" y="4837439"/>
            <a:ext cx="1096297" cy="225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srgbClr val="FF0000"/>
                </a:solidFill>
              </a:rPr>
              <a:t>哄</a:t>
            </a:r>
          </a:p>
        </p:txBody>
      </p:sp>
      <p:sp>
        <p:nvSpPr>
          <p:cNvPr id="1048676" name="文本框 11"/>
          <p:cNvSpPr txBox="1"/>
          <p:nvPr/>
        </p:nvSpPr>
        <p:spPr>
          <a:xfrm>
            <a:off x="5940468" y="4772989"/>
            <a:ext cx="1096297" cy="225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srgbClr val="FF0000"/>
                </a:solidFill>
              </a:rPr>
              <a:t>听</a:t>
            </a:r>
          </a:p>
        </p:txBody>
      </p:sp>
      <p:sp>
        <p:nvSpPr>
          <p:cNvPr id="1048677" name="文本框 12"/>
          <p:cNvSpPr txBox="1"/>
          <p:nvPr/>
        </p:nvSpPr>
        <p:spPr>
          <a:xfrm>
            <a:off x="9687683" y="4696058"/>
            <a:ext cx="1096297" cy="225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srgbClr val="FF0000"/>
                </a:solidFill>
              </a:rPr>
              <a:t>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4" grpId="0"/>
      <p:bldGraphic spid="4194309" grpId="0">
        <p:bldAsOne/>
      </p:bldGraphic>
      <p:bldP spid="1048675" grpId="0"/>
      <p:bldP spid="1048676" grpId="0"/>
      <p:bldP spid="10486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圆角矩形 3"/>
          <p:cNvSpPr/>
          <p:nvPr/>
        </p:nvSpPr>
        <p:spPr>
          <a:xfrm>
            <a:off x="61752" y="61592"/>
            <a:ext cx="12073098" cy="6739258"/>
          </a:xfrm>
          <a:prstGeom prst="roundRect">
            <a:avLst>
              <a:gd name="adj" fmla="val 1164"/>
            </a:avLst>
          </a:prstGeom>
          <a:noFill/>
          <a:ln>
            <a:solidFill>
              <a:srgbClr val="638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679" name="橢圓 4"/>
          <p:cNvSpPr/>
          <p:nvPr/>
        </p:nvSpPr>
        <p:spPr>
          <a:xfrm>
            <a:off x="2624121" y="3384624"/>
            <a:ext cx="712788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FontTx/>
              <a:buChar char="•"/>
            </a:pPr>
            <a:endParaRPr lang="zh-TW" altLang="en-US" sz="32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048680" name="橢圓 6"/>
          <p:cNvSpPr/>
          <p:nvPr/>
        </p:nvSpPr>
        <p:spPr>
          <a:xfrm>
            <a:off x="4036996" y="2419424"/>
            <a:ext cx="712788" cy="7127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FontTx/>
              <a:buChar char="•"/>
            </a:pPr>
            <a:endParaRPr lang="zh-TW" altLang="en-US" sz="32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048681" name="橢圓 8"/>
          <p:cNvSpPr/>
          <p:nvPr/>
        </p:nvSpPr>
        <p:spPr>
          <a:xfrm>
            <a:off x="6088047" y="3444994"/>
            <a:ext cx="712787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FontTx/>
              <a:buChar char="•"/>
            </a:pPr>
            <a:endParaRPr lang="zh-TW" altLang="en-US" sz="32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048682" name="KSO_Shape"/>
          <p:cNvSpPr/>
          <p:nvPr/>
        </p:nvSpPr>
        <p:spPr bwMode="auto">
          <a:xfrm>
            <a:off x="3755426" y="1481447"/>
            <a:ext cx="572702" cy="628679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4194310" name="图示 1"/>
          <p:cNvGraphicFramePr>
            <a:graphicFrameLocks/>
          </p:cNvGraphicFramePr>
          <p:nvPr/>
        </p:nvGraphicFramePr>
        <p:xfrm>
          <a:off x="-1033780" y="718820"/>
          <a:ext cx="1298194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48683" name="文本框 5"/>
          <p:cNvSpPr txBox="1"/>
          <p:nvPr/>
        </p:nvSpPr>
        <p:spPr>
          <a:xfrm>
            <a:off x="344048" y="798932"/>
            <a:ext cx="11948160" cy="58825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zh-CN" altLang="en-US" sz="3600" b="1" dirty="0">
                <a:solidFill>
                  <a:srgbClr val="0070C0"/>
                </a:solidFill>
              </a:rPr>
              <a:t>一、第一个电话：</a:t>
            </a:r>
            <a:r>
              <a:rPr lang="en-US" altLang="zh-CN" sz="3600" b="1" dirty="0">
                <a:solidFill>
                  <a:srgbClr val="0070C0"/>
                </a:solidFill>
              </a:rPr>
              <a:t>to Mum </a:t>
            </a:r>
            <a:r>
              <a:rPr lang="zh-CN" altLang="en-US" sz="3600" b="1" dirty="0">
                <a:solidFill>
                  <a:srgbClr val="0070C0"/>
                </a:solidFill>
              </a:rPr>
              <a:t>（周五晚上）：</a:t>
            </a:r>
            <a:endParaRPr lang="en-US" altLang="zh-CN" sz="3600" b="1" dirty="0">
              <a:solidFill>
                <a:srgbClr val="0070C0"/>
              </a:solidFill>
            </a:endParaRPr>
          </a:p>
          <a:p>
            <a:pPr lvl="0"/>
            <a:endParaRPr lang="en-US" altLang="zh-CN" sz="2800" b="1" dirty="0">
              <a:solidFill>
                <a:srgbClr val="0070C0"/>
              </a:solidFill>
            </a:endParaRPr>
          </a:p>
          <a:p>
            <a:pPr lvl="0"/>
            <a:r>
              <a:rPr lang="zh-CN" altLang="en-US" sz="2800" b="1" dirty="0">
                <a:solidFill>
                  <a:srgbClr val="0070C0"/>
                </a:solidFill>
              </a:rPr>
              <a:t>你吃饭了吗？你真辛苦啊，做妈妈不容易！学校让我来和您沟通一下，看接下来我们怎么做才能帮到孩子！</a:t>
            </a:r>
            <a:endParaRPr lang="en-US" altLang="zh-CN" sz="2800" b="1" dirty="0">
              <a:solidFill>
                <a:srgbClr val="0070C0"/>
              </a:solidFill>
            </a:endParaRPr>
          </a:p>
          <a:p>
            <a:pPr lvl="0"/>
            <a:endParaRPr lang="en-US" altLang="zh-CN" sz="2800" b="1" dirty="0">
              <a:solidFill>
                <a:srgbClr val="0070C0"/>
              </a:solidFill>
            </a:endParaRPr>
          </a:p>
          <a:p>
            <a:r>
              <a:rPr lang="zh-CN" altLang="en-US" sz="2800" b="1" dirty="0">
                <a:solidFill>
                  <a:srgbClr val="0070C0"/>
                </a:solidFill>
              </a:rPr>
              <a:t>关心伤情，我也是妈妈，我和你心情一样。不质疑、不辩解、不纠正、不争吵。</a:t>
            </a:r>
            <a:endParaRPr lang="en-US" altLang="zh-CN" sz="2800" b="1" dirty="0">
              <a:solidFill>
                <a:srgbClr val="0070C0"/>
              </a:solidFill>
            </a:endParaRPr>
          </a:p>
          <a:p>
            <a:endParaRPr lang="en-US" altLang="zh-CN" sz="2800" b="1" dirty="0">
              <a:solidFill>
                <a:srgbClr val="0070C0"/>
              </a:solidFill>
            </a:endParaRPr>
          </a:p>
          <a:p>
            <a:pPr lvl="0"/>
            <a:r>
              <a:rPr lang="zh-CN" altLang="en-US" sz="2800" b="1" dirty="0">
                <a:solidFill>
                  <a:srgbClr val="0070C0"/>
                </a:solidFill>
              </a:rPr>
              <a:t>我们确实考虑不周到，我一定会反馈的，感谢家长这么细心。</a:t>
            </a:r>
            <a:endParaRPr lang="en-US" altLang="zh-CN" sz="2800" b="1" dirty="0">
              <a:solidFill>
                <a:srgbClr val="0070C0"/>
              </a:solidFill>
            </a:endParaRPr>
          </a:p>
          <a:p>
            <a:r>
              <a:rPr lang="zh-CN" altLang="en-US" sz="2800" b="1" dirty="0">
                <a:solidFill>
                  <a:srgbClr val="0070C0"/>
                </a:solidFill>
              </a:rPr>
              <a:t>这么长时间了还很坚强，你们父母一定教得好！</a:t>
            </a:r>
            <a:endParaRPr lang="en-US" altLang="zh-CN" sz="2800" b="1" dirty="0">
              <a:solidFill>
                <a:srgbClr val="0070C0"/>
              </a:solidFill>
            </a:endParaRPr>
          </a:p>
          <a:p>
            <a:endParaRPr lang="en-US" altLang="zh-CN" sz="2800" b="1" dirty="0">
              <a:solidFill>
                <a:srgbClr val="0070C0"/>
              </a:solidFill>
            </a:endParaRPr>
          </a:p>
          <a:p>
            <a:pPr lvl="0"/>
            <a:r>
              <a:rPr lang="zh-CN" altLang="en-US" sz="2800" b="1" dirty="0">
                <a:solidFill>
                  <a:srgbClr val="0070C0"/>
                </a:solidFill>
              </a:rPr>
              <a:t>放心吧，孩子在我们学校，肯定要保护好他的。</a:t>
            </a:r>
            <a:endParaRPr lang="en-US" altLang="zh-CN" sz="2800" b="1" dirty="0">
              <a:solidFill>
                <a:srgbClr val="0070C0"/>
              </a:solidFill>
            </a:endParaRPr>
          </a:p>
          <a:p>
            <a:pPr lvl="0"/>
            <a:endParaRPr lang="en-US" altLang="zh-CN" sz="3200" b="1" dirty="0">
              <a:solidFill>
                <a:srgbClr val="0070C0"/>
              </a:solidFill>
            </a:endParaRPr>
          </a:p>
          <a:p>
            <a:pPr lvl="0"/>
            <a:r>
              <a:rPr lang="en-US" altLang="zh-CN" sz="3200" b="1" dirty="0">
                <a:solidFill>
                  <a:srgbClr val="FF0000"/>
                </a:solidFill>
              </a:rPr>
              <a:t>		</a:t>
            </a:r>
            <a:endParaRPr lang="en-US" altLang="zh-CN" sz="3200" b="1" dirty="0">
              <a:solidFill>
                <a:srgbClr val="0070C0"/>
              </a:solidFill>
            </a:endParaRPr>
          </a:p>
          <a:p>
            <a:r>
              <a:rPr lang="en-US" altLang="zh-CN" sz="3600" b="1" dirty="0">
                <a:solidFill>
                  <a:srgbClr val="0070C0"/>
                </a:solidFill>
              </a:rPr>
              <a:t>	</a:t>
            </a:r>
          </a:p>
        </p:txBody>
      </p:sp>
      <p:sp>
        <p:nvSpPr>
          <p:cNvPr id="1048684" name="标题 11"/>
          <p:cNvSpPr>
            <a:spLocks noGrp="1"/>
          </p:cNvSpPr>
          <p:nvPr>
            <p:ph type="title"/>
          </p:nvPr>
        </p:nvSpPr>
        <p:spPr>
          <a:xfrm>
            <a:off x="3232688" y="-3456"/>
            <a:ext cx="8911687" cy="1280890"/>
          </a:xfrm>
        </p:spPr>
        <p:txBody>
          <a:bodyPr>
            <a:norm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</a:rPr>
              <a:t>我的处理过程</a:t>
            </a:r>
          </a:p>
        </p:txBody>
      </p:sp>
      <p:sp>
        <p:nvSpPr>
          <p:cNvPr id="1048685" name="文本框 10"/>
          <p:cNvSpPr txBox="1"/>
          <p:nvPr/>
        </p:nvSpPr>
        <p:spPr>
          <a:xfrm>
            <a:off x="8770269" y="2300546"/>
            <a:ext cx="3443260" cy="4714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4400" b="1" kern="1200" dirty="0">
                <a:solidFill>
                  <a:srgbClr val="FF0000"/>
                </a:solidFill>
              </a:rPr>
              <a:t>微笑共情</a:t>
            </a:r>
          </a:p>
          <a:p>
            <a:pPr lvl="0"/>
            <a:endParaRPr lang="zh-CN" altLang="en-US" sz="4400" b="1" kern="1200" dirty="0">
              <a:solidFill>
                <a:srgbClr val="FF0000"/>
              </a:solidFill>
              <a:latin typeface="Century Gothic"/>
              <a:ea typeface="幼圆" panose="02010509060101010101" pitchFamily="49" charset="-122"/>
            </a:endParaRPr>
          </a:p>
          <a:p>
            <a:pPr lvl="0"/>
            <a:r>
              <a:rPr lang="zh-CN" altLang="en-US" sz="4400" b="1" kern="1200" dirty="0">
                <a:solidFill>
                  <a:srgbClr val="FF0000"/>
                </a:solidFill>
                <a:latin typeface="Century Gothic"/>
                <a:ea typeface="幼圆" panose="02010509060101010101" pitchFamily="49" charset="-122"/>
              </a:rPr>
              <a:t>倾听示弱</a:t>
            </a:r>
          </a:p>
          <a:p>
            <a:pPr lvl="0"/>
            <a:endParaRPr lang="zh-CN" altLang="en-US" sz="4400" b="1" kern="1200" dirty="0">
              <a:solidFill>
                <a:srgbClr val="FF0000"/>
              </a:solidFill>
              <a:latin typeface="Century Gothic"/>
              <a:ea typeface="幼圆" panose="02010509060101010101" pitchFamily="49" charset="-122"/>
            </a:endParaRPr>
          </a:p>
          <a:p>
            <a:pPr lvl="0"/>
            <a:endParaRPr lang="en-US" altLang="zh-CN" sz="4400" b="1" kern="1200" dirty="0">
              <a:solidFill>
                <a:srgbClr val="FF0000"/>
              </a:solidFill>
              <a:latin typeface="Century Gothic"/>
              <a:ea typeface="幼圆" panose="02010509060101010101" pitchFamily="49" charset="-122"/>
            </a:endParaRPr>
          </a:p>
          <a:p>
            <a:pPr lvl="0"/>
            <a:r>
              <a:rPr lang="zh-CN" altLang="en-US" sz="4400" b="1" kern="1200" dirty="0">
                <a:solidFill>
                  <a:srgbClr val="FF0000"/>
                </a:solidFill>
                <a:latin typeface="Century Gothic"/>
                <a:ea typeface="幼圆" panose="02010509060101010101" pitchFamily="49" charset="-122"/>
              </a:rPr>
              <a:t>点赞承诺</a:t>
            </a:r>
          </a:p>
          <a:p>
            <a:endParaRPr lang="zh-CN" alt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9" grpId="0" bldLvl="0" animBg="1"/>
      <p:bldP spid="1048680" grpId="0" bldLvl="0" animBg="1"/>
      <p:bldP spid="1048681" grpId="0" bldLvl="0" animBg="1"/>
      <p:bldP spid="1048683" grpId="0"/>
      <p:bldP spid="1048683" grpId="1" uiExpand="1" build="p"/>
      <p:bldP spid="104868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内容占位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55" y="134620"/>
            <a:ext cx="2395220" cy="2395220"/>
          </a:xfrm>
          <a:prstGeom prst="rect">
            <a:avLst/>
          </a:prstGeom>
        </p:spPr>
      </p:pic>
      <p:sp>
        <p:nvSpPr>
          <p:cNvPr id="1048686" name="圆角矩形 3"/>
          <p:cNvSpPr/>
          <p:nvPr/>
        </p:nvSpPr>
        <p:spPr>
          <a:xfrm>
            <a:off x="61752" y="61592"/>
            <a:ext cx="12073098" cy="6739258"/>
          </a:xfrm>
          <a:prstGeom prst="roundRect">
            <a:avLst>
              <a:gd name="adj" fmla="val 1164"/>
            </a:avLst>
          </a:prstGeom>
          <a:noFill/>
          <a:ln>
            <a:solidFill>
              <a:srgbClr val="638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687" name="橢圓 4"/>
          <p:cNvSpPr/>
          <p:nvPr/>
        </p:nvSpPr>
        <p:spPr>
          <a:xfrm>
            <a:off x="2624121" y="3384624"/>
            <a:ext cx="712788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FontTx/>
              <a:buChar char="•"/>
            </a:pPr>
            <a:endParaRPr lang="zh-TW" altLang="en-US" sz="32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048688" name="橢圓 6"/>
          <p:cNvSpPr/>
          <p:nvPr/>
        </p:nvSpPr>
        <p:spPr>
          <a:xfrm>
            <a:off x="4036996" y="2419424"/>
            <a:ext cx="712788" cy="7127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FontTx/>
              <a:buChar char="•"/>
            </a:pPr>
            <a:endParaRPr lang="zh-TW" altLang="en-US" sz="32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048689" name="橢圓 8"/>
          <p:cNvSpPr/>
          <p:nvPr/>
        </p:nvSpPr>
        <p:spPr>
          <a:xfrm>
            <a:off x="6088047" y="3444994"/>
            <a:ext cx="712787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FontTx/>
              <a:buChar char="•"/>
            </a:pPr>
            <a:endParaRPr lang="zh-TW" altLang="en-US" sz="32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048690" name="KSO_Shape"/>
          <p:cNvSpPr/>
          <p:nvPr/>
        </p:nvSpPr>
        <p:spPr bwMode="auto">
          <a:xfrm>
            <a:off x="3755426" y="1481447"/>
            <a:ext cx="572702" cy="628679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4194311" name="图示 1"/>
          <p:cNvGraphicFramePr>
            <a:graphicFrameLocks/>
          </p:cNvGraphicFramePr>
          <p:nvPr/>
        </p:nvGraphicFramePr>
        <p:xfrm>
          <a:off x="-1033780" y="718820"/>
          <a:ext cx="1298194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8691" name="文本框 5"/>
          <p:cNvSpPr txBox="1"/>
          <p:nvPr/>
        </p:nvSpPr>
        <p:spPr>
          <a:xfrm>
            <a:off x="344048" y="798932"/>
            <a:ext cx="11948160" cy="58825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endParaRPr lang="en-US" altLang="zh-CN" sz="3600" b="1" dirty="0">
              <a:solidFill>
                <a:srgbClr val="0070C0"/>
              </a:solidFill>
            </a:endParaRPr>
          </a:p>
          <a:p>
            <a:pPr lvl="0"/>
            <a:r>
              <a:rPr lang="zh-CN" altLang="en-US" sz="3600" b="1" dirty="0">
                <a:solidFill>
                  <a:srgbClr val="0070C0"/>
                </a:solidFill>
              </a:rPr>
              <a:t>妈妈情绪：烦躁、威胁、难过</a:t>
            </a:r>
            <a:r>
              <a:rPr lang="en-US" altLang="zh-CN" sz="3600" b="1" dirty="0">
                <a:solidFill>
                  <a:srgbClr val="FF0000"/>
                </a:solidFill>
              </a:rPr>
              <a:t>		</a:t>
            </a:r>
            <a:endParaRPr lang="en-US" altLang="zh-CN" sz="3600" b="1" dirty="0">
              <a:solidFill>
                <a:srgbClr val="0070C0"/>
              </a:solidFill>
            </a:endParaRPr>
          </a:p>
          <a:p>
            <a:pPr lvl="0"/>
            <a:endParaRPr lang="en-US" altLang="zh-CN" sz="3600" b="1" dirty="0">
              <a:solidFill>
                <a:srgbClr val="0070C0"/>
              </a:solidFill>
            </a:endParaRPr>
          </a:p>
          <a:p>
            <a:pPr lvl="0"/>
            <a:endParaRPr lang="en-US" altLang="zh-CN" sz="3600" b="1" dirty="0">
              <a:solidFill>
                <a:srgbClr val="0070C0"/>
              </a:solidFill>
            </a:endParaRPr>
          </a:p>
          <a:p>
            <a:pPr lvl="0"/>
            <a:r>
              <a:rPr lang="zh-CN" altLang="en-US" sz="3600" b="1" dirty="0">
                <a:solidFill>
                  <a:srgbClr val="0070C0"/>
                </a:solidFill>
              </a:rPr>
              <a:t>二、第二个电话：</a:t>
            </a:r>
            <a:r>
              <a:rPr lang="en-US" altLang="zh-CN" sz="3600" b="1" dirty="0">
                <a:solidFill>
                  <a:srgbClr val="0070C0"/>
                </a:solidFill>
              </a:rPr>
              <a:t>to me   </a:t>
            </a:r>
            <a:r>
              <a:rPr lang="zh-CN" altLang="en-US" sz="3600" b="1" dirty="0">
                <a:solidFill>
                  <a:srgbClr val="0070C0"/>
                </a:solidFill>
              </a:rPr>
              <a:t>（周一早上）：</a:t>
            </a:r>
            <a:endParaRPr lang="en-US" altLang="zh-CN" sz="3600" b="1" dirty="0">
              <a:solidFill>
                <a:srgbClr val="0070C0"/>
              </a:solidFill>
            </a:endParaRPr>
          </a:p>
          <a:p>
            <a:pPr lvl="0"/>
            <a:r>
              <a:rPr lang="en-US" altLang="zh-CN" sz="3600" b="1" dirty="0">
                <a:solidFill>
                  <a:srgbClr val="0070C0"/>
                </a:solidFill>
              </a:rPr>
              <a:t>    	</a:t>
            </a:r>
            <a:r>
              <a:rPr lang="zh-CN" altLang="en-US" sz="3600" b="1" dirty="0">
                <a:solidFill>
                  <a:srgbClr val="0070C0"/>
                </a:solidFill>
              </a:rPr>
              <a:t>老师，处理结果出来了吗？</a:t>
            </a:r>
            <a:endParaRPr lang="en-US" altLang="zh-CN" sz="3600" b="1" dirty="0">
              <a:solidFill>
                <a:srgbClr val="0070C0"/>
              </a:solidFill>
            </a:endParaRPr>
          </a:p>
          <a:p>
            <a:pPr lvl="0"/>
            <a:r>
              <a:rPr lang="en-US" altLang="zh-CN" sz="3600" b="1" dirty="0">
                <a:solidFill>
                  <a:srgbClr val="0070C0"/>
                </a:solidFill>
              </a:rPr>
              <a:t>       </a:t>
            </a:r>
            <a:r>
              <a:rPr lang="zh-CN" altLang="en-US" sz="3600" b="1" dirty="0">
                <a:solidFill>
                  <a:srgbClr val="0070C0"/>
                </a:solidFill>
              </a:rPr>
              <a:t>我是着急，我不怪你。</a:t>
            </a:r>
            <a:endParaRPr lang="en-US" altLang="zh-CN" sz="3600" b="1" dirty="0">
              <a:solidFill>
                <a:srgbClr val="0070C0"/>
              </a:solidFill>
            </a:endParaRPr>
          </a:p>
          <a:p>
            <a:pPr lvl="0"/>
            <a:r>
              <a:rPr lang="en-US" altLang="zh-CN" sz="3600" b="1" dirty="0">
                <a:solidFill>
                  <a:srgbClr val="0070C0"/>
                </a:solidFill>
              </a:rPr>
              <a:t>   </a:t>
            </a:r>
          </a:p>
          <a:p>
            <a:pPr lvl="0"/>
            <a:r>
              <a:rPr lang="en-US" altLang="zh-CN" sz="3600" b="1" dirty="0">
                <a:solidFill>
                  <a:srgbClr val="FF0000"/>
                </a:solidFill>
              </a:rPr>
              <a:t>				</a:t>
            </a:r>
            <a:endParaRPr lang="en-US" altLang="zh-CN" sz="3600" b="1" dirty="0">
              <a:solidFill>
                <a:srgbClr val="0070C0"/>
              </a:solidFill>
            </a:endParaRPr>
          </a:p>
          <a:p>
            <a:r>
              <a:rPr lang="en-US" altLang="zh-CN" sz="3600" b="1" dirty="0">
                <a:solidFill>
                  <a:srgbClr val="0070C0"/>
                </a:solidFill>
              </a:rPr>
              <a:t>	</a:t>
            </a:r>
          </a:p>
        </p:txBody>
      </p:sp>
      <p:sp>
        <p:nvSpPr>
          <p:cNvPr id="1048692" name="标题 11"/>
          <p:cNvSpPr>
            <a:spLocks noGrp="1"/>
          </p:cNvSpPr>
          <p:nvPr>
            <p:ph type="title"/>
          </p:nvPr>
        </p:nvSpPr>
        <p:spPr>
          <a:xfrm>
            <a:off x="3232688" y="-3456"/>
            <a:ext cx="8911687" cy="1280890"/>
          </a:xfrm>
        </p:spPr>
        <p:txBody>
          <a:bodyPr>
            <a:norm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</a:rPr>
              <a:t>我的处理过程</a:t>
            </a:r>
          </a:p>
        </p:txBody>
      </p:sp>
      <p:pic>
        <p:nvPicPr>
          <p:cNvPr id="2097171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9784" y="1729181"/>
            <a:ext cx="6864691" cy="1731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91" grpId="0"/>
      <p:bldP spid="1048691" grpId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内容占位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55" y="134620"/>
            <a:ext cx="2395220" cy="2395220"/>
          </a:xfrm>
          <a:prstGeom prst="rect">
            <a:avLst/>
          </a:prstGeom>
        </p:spPr>
      </p:pic>
      <p:sp>
        <p:nvSpPr>
          <p:cNvPr id="1048693" name="橢圓 4"/>
          <p:cNvSpPr/>
          <p:nvPr/>
        </p:nvSpPr>
        <p:spPr>
          <a:xfrm>
            <a:off x="2624121" y="3384624"/>
            <a:ext cx="712788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694" name="橢圓 6"/>
          <p:cNvSpPr/>
          <p:nvPr/>
        </p:nvSpPr>
        <p:spPr>
          <a:xfrm>
            <a:off x="4036996" y="2419424"/>
            <a:ext cx="712788" cy="7127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695" name="橢圓 8"/>
          <p:cNvSpPr/>
          <p:nvPr/>
        </p:nvSpPr>
        <p:spPr>
          <a:xfrm>
            <a:off x="6088047" y="3444994"/>
            <a:ext cx="712787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696" name="KSO_Shape"/>
          <p:cNvSpPr/>
          <p:nvPr/>
        </p:nvSpPr>
        <p:spPr bwMode="auto">
          <a:xfrm>
            <a:off x="3755426" y="1481447"/>
            <a:ext cx="572702" cy="628679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4194312" name="图示 1"/>
          <p:cNvGraphicFramePr>
            <a:graphicFrameLocks/>
          </p:cNvGraphicFramePr>
          <p:nvPr/>
        </p:nvGraphicFramePr>
        <p:xfrm>
          <a:off x="-1033780" y="718820"/>
          <a:ext cx="1298194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8697" name="文本框 5"/>
          <p:cNvSpPr txBox="1"/>
          <p:nvPr/>
        </p:nvSpPr>
        <p:spPr>
          <a:xfrm>
            <a:off x="761556" y="988478"/>
            <a:ext cx="10434436" cy="5235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三、两次学生谈话：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摸清事实，观察学生，系统了解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4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能不能相信学生的话？</a:t>
            </a:r>
            <a:endParaRPr lang="en-US" altLang="zh-CN" sz="40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zh-CN" sz="40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4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非全部事实，人都是趋利避害的。</a:t>
            </a:r>
            <a:endParaRPr lang="en-US" altLang="zh-CN" sz="40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zh-CN" sz="40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4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最根本的情绪来源是什么呢？</a:t>
            </a:r>
            <a:endParaRPr lang="en-US" altLang="zh-CN" sz="40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048698" name="标题 11"/>
          <p:cNvSpPr>
            <a:spLocks noGrp="1"/>
          </p:cNvSpPr>
          <p:nvPr>
            <p:ph type="title"/>
          </p:nvPr>
        </p:nvSpPr>
        <p:spPr>
          <a:xfrm>
            <a:off x="3036473" y="122653"/>
            <a:ext cx="8911687" cy="1280890"/>
          </a:xfrm>
        </p:spPr>
        <p:txBody>
          <a:bodyPr>
            <a:norm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</a:rPr>
              <a:t>我的处理过程</a:t>
            </a:r>
          </a:p>
        </p:txBody>
      </p:sp>
      <p:sp>
        <p:nvSpPr>
          <p:cNvPr id="1048699" name="文本框 3"/>
          <p:cNvSpPr txBox="1"/>
          <p:nvPr/>
        </p:nvSpPr>
        <p:spPr>
          <a:xfrm>
            <a:off x="7492316" y="5577730"/>
            <a:ext cx="5011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学习、自我认知、社交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93" grpId="0" bldLvl="0" animBg="1"/>
      <p:bldP spid="1048694" grpId="0" bldLvl="0" animBg="1"/>
      <p:bldP spid="1048695" grpId="0" bldLvl="0" animBg="1"/>
      <p:bldP spid="1048697" grpId="0"/>
      <p:bldP spid="1048697" grpId="1" build="p"/>
      <p:bldP spid="104869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内容占位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55" y="134620"/>
            <a:ext cx="2395220" cy="2395220"/>
          </a:xfrm>
          <a:prstGeom prst="rect">
            <a:avLst/>
          </a:prstGeom>
        </p:spPr>
      </p:pic>
      <p:sp>
        <p:nvSpPr>
          <p:cNvPr id="1048700" name="橢圓 4"/>
          <p:cNvSpPr/>
          <p:nvPr/>
        </p:nvSpPr>
        <p:spPr>
          <a:xfrm>
            <a:off x="2624121" y="3384624"/>
            <a:ext cx="712788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01" name="橢圓 6"/>
          <p:cNvSpPr/>
          <p:nvPr/>
        </p:nvSpPr>
        <p:spPr>
          <a:xfrm>
            <a:off x="4036996" y="2419424"/>
            <a:ext cx="712788" cy="7127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02" name="橢圓 8"/>
          <p:cNvSpPr/>
          <p:nvPr/>
        </p:nvSpPr>
        <p:spPr>
          <a:xfrm>
            <a:off x="6088047" y="3444994"/>
            <a:ext cx="712787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03" name="KSO_Shape"/>
          <p:cNvSpPr/>
          <p:nvPr/>
        </p:nvSpPr>
        <p:spPr bwMode="auto">
          <a:xfrm>
            <a:off x="3755426" y="1481447"/>
            <a:ext cx="572702" cy="628679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4194313" name="图示 1"/>
          <p:cNvGraphicFramePr>
            <a:graphicFrameLocks/>
          </p:cNvGraphicFramePr>
          <p:nvPr/>
        </p:nvGraphicFramePr>
        <p:xfrm>
          <a:off x="-1213277" y="557455"/>
          <a:ext cx="1298194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8704" name="文本框 5"/>
          <p:cNvSpPr txBox="1"/>
          <p:nvPr/>
        </p:nvSpPr>
        <p:spPr>
          <a:xfrm>
            <a:off x="1582253" y="1182802"/>
            <a:ext cx="11820125" cy="5235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三、两次学生谈话：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他们挑衅我，他们一直说难听的话，他们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……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（为什么总是“他们”？）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lvl="0"/>
            <a:r>
              <a:rPr lang="zh-CN" altLang="en-US" sz="2800" b="1" dirty="0">
                <a:solidFill>
                  <a:srgbClr val="0070C0"/>
                </a:solidFill>
              </a:rPr>
              <a:t>哦，嗯，是这样啊，确实，我理解你，感同身受。</a:t>
            </a:r>
            <a:endParaRPr lang="en-US" altLang="zh-CN" sz="2800" b="1" dirty="0">
              <a:solidFill>
                <a:srgbClr val="0070C0"/>
              </a:solidFill>
            </a:endParaRPr>
          </a:p>
          <a:p>
            <a:r>
              <a:rPr lang="zh-CN" altLang="en-US" sz="2800" b="1" dirty="0">
                <a:solidFill>
                  <a:srgbClr val="0070C0"/>
                </a:solidFill>
              </a:rPr>
              <a:t>你是怎么应对的呢？</a:t>
            </a:r>
            <a:endParaRPr lang="en-US" altLang="zh-CN" sz="2800" b="1" dirty="0">
              <a:solidFill>
                <a:srgbClr val="0070C0"/>
              </a:solidFill>
            </a:endParaRPr>
          </a:p>
          <a:p>
            <a:r>
              <a:rPr lang="zh-CN" altLang="en-US" sz="2800" b="1" dirty="0">
                <a:solidFill>
                  <a:srgbClr val="0070C0"/>
                </a:solidFill>
              </a:rPr>
              <a:t>如果他们无故起事端，确实不对。</a:t>
            </a:r>
            <a:endParaRPr lang="en-US" altLang="zh-CN" sz="2800" b="1" dirty="0">
              <a:solidFill>
                <a:srgbClr val="0070C0"/>
              </a:solidFill>
            </a:endParaRPr>
          </a:p>
          <a:p>
            <a:r>
              <a:rPr lang="zh-CN" altLang="en-US" sz="2800" b="1" dirty="0">
                <a:solidFill>
                  <a:srgbClr val="0070C0"/>
                </a:solidFill>
              </a:rPr>
              <a:t>哎，你遇到这么多困难，我没帮上忙。</a:t>
            </a:r>
            <a:endParaRPr lang="en-US" altLang="zh-CN" sz="2800" b="1" dirty="0">
              <a:solidFill>
                <a:srgbClr val="0070C0"/>
              </a:solidFill>
            </a:endParaRPr>
          </a:p>
          <a:p>
            <a:r>
              <a:rPr lang="zh-CN" altLang="en-US" sz="2800" b="1" dirty="0">
                <a:solidFill>
                  <a:srgbClr val="0070C0"/>
                </a:solidFill>
              </a:rPr>
              <a:t>我们考虑确实不周到。</a:t>
            </a:r>
            <a:endParaRPr lang="en-US" altLang="zh-CN" sz="2800" b="1" dirty="0">
              <a:solidFill>
                <a:srgbClr val="0070C0"/>
              </a:solidFill>
            </a:endParaRPr>
          </a:p>
          <a:p>
            <a:pPr lvl="0"/>
            <a:r>
              <a:rPr lang="zh-CN" altLang="en-US" sz="2800" b="1" dirty="0">
                <a:solidFill>
                  <a:srgbClr val="0070C0"/>
                </a:solidFill>
              </a:rPr>
              <a:t>你自己处理得很好，真不错。你调节情绪的能力很强。</a:t>
            </a:r>
            <a:endParaRPr lang="en-US" altLang="zh-CN" sz="2800" b="1" dirty="0">
              <a:solidFill>
                <a:srgbClr val="0070C0"/>
              </a:solidFill>
            </a:endParaRPr>
          </a:p>
          <a:p>
            <a:pPr lvl="0"/>
            <a:endParaRPr lang="en-US" altLang="zh-CN" sz="3600" b="1" dirty="0">
              <a:solidFill>
                <a:srgbClr val="FF0000"/>
              </a:solidFill>
            </a:endParaRPr>
          </a:p>
          <a:p>
            <a:pPr lvl="0"/>
            <a:r>
              <a:rPr lang="zh-CN" altLang="en-US" sz="3600" b="1" dirty="0">
                <a:solidFill>
                  <a:srgbClr val="FF0000"/>
                </a:solidFill>
              </a:rPr>
              <a:t>你觉得这是校园欺凌吗？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</a:endParaRPr>
          </a:p>
        </p:txBody>
      </p:sp>
      <p:sp>
        <p:nvSpPr>
          <p:cNvPr id="1048705" name="标题 11"/>
          <p:cNvSpPr>
            <a:spLocks noGrp="1"/>
          </p:cNvSpPr>
          <p:nvPr>
            <p:ph type="title"/>
          </p:nvPr>
        </p:nvSpPr>
        <p:spPr>
          <a:xfrm>
            <a:off x="3036473" y="122653"/>
            <a:ext cx="8911687" cy="1280890"/>
          </a:xfrm>
        </p:spPr>
        <p:txBody>
          <a:bodyPr>
            <a:norm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</a:rPr>
              <a:t>我的处理过程</a:t>
            </a:r>
          </a:p>
        </p:txBody>
      </p:sp>
      <p:graphicFrame>
        <p:nvGraphicFramePr>
          <p:cNvPr id="4194314" name="图示 3"/>
          <p:cNvGraphicFramePr>
            <a:graphicFrameLocks/>
          </p:cNvGraphicFramePr>
          <p:nvPr/>
        </p:nvGraphicFramePr>
        <p:xfrm>
          <a:off x="6971300" y="54201"/>
          <a:ext cx="9482654" cy="6156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194313" grpId="0">
        <p:bldAsOne/>
      </p:bldGraphic>
      <p:bldP spid="1048704" grpId="0"/>
      <p:bldP spid="1048704" grpId="1" build="p"/>
      <p:bldGraphic spid="419431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内容占位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55" y="134620"/>
            <a:ext cx="2395220" cy="2395220"/>
          </a:xfrm>
          <a:prstGeom prst="rect">
            <a:avLst/>
          </a:prstGeom>
        </p:spPr>
      </p:pic>
      <p:sp>
        <p:nvSpPr>
          <p:cNvPr id="1048706" name="圆角矩形 3"/>
          <p:cNvSpPr/>
          <p:nvPr/>
        </p:nvSpPr>
        <p:spPr>
          <a:xfrm>
            <a:off x="61752" y="61592"/>
            <a:ext cx="12073098" cy="6739258"/>
          </a:xfrm>
          <a:prstGeom prst="roundRect">
            <a:avLst>
              <a:gd name="adj" fmla="val 1164"/>
            </a:avLst>
          </a:prstGeom>
          <a:noFill/>
          <a:ln>
            <a:solidFill>
              <a:srgbClr val="638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707" name="橢圓 4"/>
          <p:cNvSpPr/>
          <p:nvPr/>
        </p:nvSpPr>
        <p:spPr>
          <a:xfrm>
            <a:off x="2624121" y="3384624"/>
            <a:ext cx="712788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08" name="橢圓 6"/>
          <p:cNvSpPr/>
          <p:nvPr/>
        </p:nvSpPr>
        <p:spPr>
          <a:xfrm>
            <a:off x="4036996" y="2419424"/>
            <a:ext cx="712788" cy="7127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09" name="橢圓 8"/>
          <p:cNvSpPr/>
          <p:nvPr/>
        </p:nvSpPr>
        <p:spPr>
          <a:xfrm>
            <a:off x="6088047" y="3444994"/>
            <a:ext cx="712787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10" name="KSO_Shape"/>
          <p:cNvSpPr/>
          <p:nvPr/>
        </p:nvSpPr>
        <p:spPr bwMode="auto">
          <a:xfrm>
            <a:off x="3755426" y="1481447"/>
            <a:ext cx="572702" cy="628679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4194315" name="图示 1"/>
          <p:cNvGraphicFramePr>
            <a:graphicFrameLocks/>
          </p:cNvGraphicFramePr>
          <p:nvPr/>
        </p:nvGraphicFramePr>
        <p:xfrm>
          <a:off x="-1033780" y="718820"/>
          <a:ext cx="1298194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8711" name="文本框 5"/>
          <p:cNvSpPr txBox="1"/>
          <p:nvPr/>
        </p:nvSpPr>
        <p:spPr>
          <a:xfrm>
            <a:off x="2239495" y="1741072"/>
            <a:ext cx="10270112" cy="44842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在校学生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强势一方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侮辱性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身心攻计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重复实施和传播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带来身心痛苦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《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防治中小学生欺凌和暴力指导手册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》2018</a:t>
            </a:r>
          </a:p>
        </p:txBody>
      </p:sp>
      <p:sp>
        <p:nvSpPr>
          <p:cNvPr id="1048712" name="标题 11"/>
          <p:cNvSpPr>
            <a:spLocks noGrp="1"/>
          </p:cNvSpPr>
          <p:nvPr>
            <p:ph type="title"/>
          </p:nvPr>
        </p:nvSpPr>
        <p:spPr>
          <a:xfrm>
            <a:off x="3408030" y="474959"/>
            <a:ext cx="8911687" cy="1280890"/>
          </a:xfrm>
        </p:spPr>
        <p:txBody>
          <a:bodyPr>
            <a:norm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</a:rPr>
              <a:t>校园欺凌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8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8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07" grpId="0" bldLvl="0" animBg="1"/>
      <p:bldP spid="1048708" grpId="0" bldLvl="0" animBg="1"/>
      <p:bldP spid="1048709" grpId="0" bldLvl="0" animBg="1"/>
      <p:bldP spid="10487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内容占位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55" y="134620"/>
            <a:ext cx="2395220" cy="2395220"/>
          </a:xfrm>
          <a:prstGeom prst="rect">
            <a:avLst/>
          </a:prstGeom>
        </p:spPr>
      </p:pic>
      <p:sp>
        <p:nvSpPr>
          <p:cNvPr id="1048713" name="橢圓 4"/>
          <p:cNvSpPr/>
          <p:nvPr/>
        </p:nvSpPr>
        <p:spPr>
          <a:xfrm>
            <a:off x="2624121" y="3384624"/>
            <a:ext cx="712788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14" name="橢圓 6"/>
          <p:cNvSpPr/>
          <p:nvPr/>
        </p:nvSpPr>
        <p:spPr>
          <a:xfrm>
            <a:off x="4036996" y="2419424"/>
            <a:ext cx="712788" cy="7127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15" name="橢圓 8"/>
          <p:cNvSpPr/>
          <p:nvPr/>
        </p:nvSpPr>
        <p:spPr>
          <a:xfrm>
            <a:off x="6088047" y="3444994"/>
            <a:ext cx="712787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16" name="KSO_Shape"/>
          <p:cNvSpPr/>
          <p:nvPr/>
        </p:nvSpPr>
        <p:spPr bwMode="auto">
          <a:xfrm>
            <a:off x="3755426" y="1481447"/>
            <a:ext cx="572702" cy="628679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4194316" name="图示 1"/>
          <p:cNvGraphicFramePr>
            <a:graphicFrameLocks/>
          </p:cNvGraphicFramePr>
          <p:nvPr/>
        </p:nvGraphicFramePr>
        <p:xfrm>
          <a:off x="-1033780" y="718820"/>
          <a:ext cx="1298194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8717" name="文本框 5"/>
          <p:cNvSpPr txBox="1"/>
          <p:nvPr/>
        </p:nvSpPr>
        <p:spPr>
          <a:xfrm>
            <a:off x="761556" y="1416742"/>
            <a:ext cx="10434436" cy="5235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四、第三个电话：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to Mum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（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加微信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）：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沟通寒暄，拉近关系，变成熟人。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048718" name="标题 11"/>
          <p:cNvSpPr>
            <a:spLocks noGrp="1"/>
          </p:cNvSpPr>
          <p:nvPr>
            <p:ph type="title"/>
          </p:nvPr>
        </p:nvSpPr>
        <p:spPr>
          <a:xfrm>
            <a:off x="3036473" y="122653"/>
            <a:ext cx="8911687" cy="1280890"/>
          </a:xfrm>
        </p:spPr>
        <p:txBody>
          <a:bodyPr>
            <a:norm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</a:rPr>
              <a:t>我的处理过程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8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3" grpId="0" bldLvl="0" animBg="1"/>
      <p:bldP spid="1048714" grpId="0" bldLvl="0" animBg="1"/>
      <p:bldP spid="1048715" grpId="0" bldLvl="0" animBg="1"/>
      <p:bldP spid="1048717" grpId="0"/>
      <p:bldP spid="1048717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97153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9156" y="0"/>
            <a:ext cx="7617749" cy="5722253"/>
          </a:xfrm>
        </p:spPr>
      </p:pic>
      <p:pic>
        <p:nvPicPr>
          <p:cNvPr id="2097154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976" y="268941"/>
            <a:ext cx="6567002" cy="478245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内容占位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55" y="134620"/>
            <a:ext cx="2395220" cy="2395220"/>
          </a:xfrm>
          <a:prstGeom prst="rect">
            <a:avLst/>
          </a:prstGeom>
        </p:spPr>
      </p:pic>
      <p:sp>
        <p:nvSpPr>
          <p:cNvPr id="1048719" name="圆角矩形 3"/>
          <p:cNvSpPr/>
          <p:nvPr/>
        </p:nvSpPr>
        <p:spPr>
          <a:xfrm>
            <a:off x="61752" y="61592"/>
            <a:ext cx="12073098" cy="6739258"/>
          </a:xfrm>
          <a:prstGeom prst="roundRect">
            <a:avLst>
              <a:gd name="adj" fmla="val 1164"/>
            </a:avLst>
          </a:prstGeom>
          <a:noFill/>
          <a:ln>
            <a:solidFill>
              <a:srgbClr val="638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720" name="橢圓 4"/>
          <p:cNvSpPr/>
          <p:nvPr/>
        </p:nvSpPr>
        <p:spPr>
          <a:xfrm>
            <a:off x="2624121" y="3384624"/>
            <a:ext cx="712788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21" name="橢圓 6"/>
          <p:cNvSpPr/>
          <p:nvPr/>
        </p:nvSpPr>
        <p:spPr>
          <a:xfrm>
            <a:off x="4036996" y="2419424"/>
            <a:ext cx="712788" cy="7127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22" name="橢圓 8"/>
          <p:cNvSpPr/>
          <p:nvPr/>
        </p:nvSpPr>
        <p:spPr>
          <a:xfrm>
            <a:off x="6088047" y="3444994"/>
            <a:ext cx="712787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23" name="KSO_Shape"/>
          <p:cNvSpPr/>
          <p:nvPr/>
        </p:nvSpPr>
        <p:spPr bwMode="auto">
          <a:xfrm>
            <a:off x="3755426" y="1481447"/>
            <a:ext cx="572702" cy="628679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4194317" name="图示 1"/>
          <p:cNvGraphicFramePr>
            <a:graphicFrameLocks/>
          </p:cNvGraphicFramePr>
          <p:nvPr/>
        </p:nvGraphicFramePr>
        <p:xfrm>
          <a:off x="-1585516" y="808673"/>
          <a:ext cx="1298194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194318" name="图示 2"/>
          <p:cNvGraphicFramePr>
            <a:graphicFrameLocks/>
          </p:cNvGraphicFramePr>
          <p:nvPr/>
        </p:nvGraphicFramePr>
        <p:xfrm>
          <a:off x="1283855" y="661289"/>
          <a:ext cx="9350442" cy="1592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18">
                                            <p:graphicEl>
                                              <a:dgm id="{39FFFF62-B236-47AD-B0BC-13438DB788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18">
                                            <p:graphicEl>
                                              <a:dgm id="{5CE6A1FE-41B7-46EC-B068-05C4BCEAE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18">
                                            <p:graphicEl>
                                              <a:dgm id="{4A82AA4E-B587-4856-A5E2-C1EE31BE5C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194317" grpId="0">
        <p:bldSub>
          <a:bldDgm bld="lvlAtOnce"/>
        </p:bldSub>
      </p:bldGraphic>
      <p:bldGraphic spid="4194318" grpId="0">
        <p:bldSub>
          <a:bldDgm bld="lvlAtOnc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4" name="标题 1"/>
          <p:cNvSpPr>
            <a:spLocks noGrp="1"/>
          </p:cNvSpPr>
          <p:nvPr>
            <p:ph type="title"/>
          </p:nvPr>
        </p:nvSpPr>
        <p:spPr>
          <a:xfrm>
            <a:off x="2277880" y="301380"/>
            <a:ext cx="8911687" cy="1280890"/>
          </a:xfrm>
        </p:spPr>
        <p:txBody>
          <a:bodyPr/>
          <a:lstStyle/>
          <a:p>
            <a:r>
              <a:rPr lang="zh-CN" altLang="en-US" sz="3600" b="1" dirty="0">
                <a:solidFill>
                  <a:srgbClr val="0070C0"/>
                </a:solidFill>
              </a:rPr>
              <a:t>七、</a:t>
            </a:r>
            <a:r>
              <a:rPr lang="zh-CN" altLang="en-US" b="1" dirty="0">
                <a:solidFill>
                  <a:srgbClr val="0070C0"/>
                </a:solidFill>
              </a:rPr>
              <a:t>见面聊</a:t>
            </a:r>
            <a:r>
              <a:rPr lang="zh-CN" altLang="en-US" sz="3600" b="1" dirty="0">
                <a:solidFill>
                  <a:srgbClr val="0070C0"/>
                </a:solidFill>
              </a:rPr>
              <a:t>（周四晚上家长会前）：</a:t>
            </a:r>
            <a:br>
              <a:rPr lang="en-US" altLang="zh-CN" sz="3600" b="1" dirty="0">
                <a:solidFill>
                  <a:srgbClr val="0070C0"/>
                </a:solidFill>
              </a:rPr>
            </a:br>
            <a:endParaRPr lang="zh-CN" altLang="en-US" dirty="0"/>
          </a:p>
        </p:txBody>
      </p:sp>
      <p:pic>
        <p:nvPicPr>
          <p:cNvPr id="2097177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6755" y="1415566"/>
            <a:ext cx="7039304" cy="5287740"/>
          </a:xfrm>
        </p:spPr>
      </p:pic>
      <p:sp>
        <p:nvSpPr>
          <p:cNvPr id="1048725" name="笑脸 2"/>
          <p:cNvSpPr/>
          <p:nvPr/>
        </p:nvSpPr>
        <p:spPr>
          <a:xfrm>
            <a:off x="6437745" y="2761673"/>
            <a:ext cx="748146" cy="886691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19" name="内容占位符 15"/>
          <p:cNvGraphicFramePr>
            <a:graphicFrameLocks noGrp="1"/>
          </p:cNvGraphicFramePr>
          <p:nvPr>
            <p:ph idx="1"/>
          </p:nvPr>
        </p:nvGraphicFramePr>
        <p:xfrm>
          <a:off x="381260" y="1227472"/>
          <a:ext cx="12596772" cy="5402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48726" name="标题 19"/>
          <p:cNvSpPr>
            <a:spLocks noGrp="1"/>
          </p:cNvSpPr>
          <p:nvPr>
            <p:ph type="title"/>
          </p:nvPr>
        </p:nvSpPr>
        <p:spPr>
          <a:xfrm>
            <a:off x="3087590" y="431705"/>
            <a:ext cx="8911687" cy="1280890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4000" b="1" dirty="0">
                <a:latin typeface="微软雅黑" pitchFamily="34" charset="-122"/>
                <a:ea typeface="微软雅黑" pitchFamily="34" charset="-122"/>
              </a:rPr>
              <a:t>55387原则</a:t>
            </a:r>
          </a:p>
        </p:txBody>
      </p:sp>
      <p:pic>
        <p:nvPicPr>
          <p:cNvPr id="209717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890" y="2547620"/>
            <a:ext cx="2127250" cy="2552700"/>
          </a:xfrm>
          <a:prstGeom prst="rect">
            <a:avLst/>
          </a:prstGeom>
        </p:spPr>
      </p:pic>
      <p:graphicFrame>
        <p:nvGraphicFramePr>
          <p:cNvPr id="4194320" name="图表 2"/>
          <p:cNvGraphicFramePr>
            <a:graphicFrameLocks noGrp="1"/>
          </p:cNvGraphicFramePr>
          <p:nvPr/>
        </p:nvGraphicFramePr>
        <p:xfrm>
          <a:off x="0" y="956800"/>
          <a:ext cx="12738735" cy="6318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0" name="标题 1"/>
          <p:cNvSpPr>
            <a:spLocks noGrp="1"/>
          </p:cNvSpPr>
          <p:nvPr>
            <p:ph type="title"/>
          </p:nvPr>
        </p:nvSpPr>
        <p:spPr>
          <a:xfrm>
            <a:off x="2308169" y="131082"/>
            <a:ext cx="7200897" cy="977900"/>
          </a:xfrm>
        </p:spPr>
        <p:txBody>
          <a:bodyPr/>
          <a:lstStyle/>
          <a:p>
            <a:pPr algn="ctr"/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家校面谈六步心法</a:t>
            </a:r>
          </a:p>
        </p:txBody>
      </p:sp>
      <p:sp>
        <p:nvSpPr>
          <p:cNvPr id="1048731" name="内容占位符 2"/>
          <p:cNvSpPr>
            <a:spLocks noGrp="1"/>
          </p:cNvSpPr>
          <p:nvPr>
            <p:ph idx="1"/>
          </p:nvPr>
        </p:nvSpPr>
        <p:spPr>
          <a:xfrm>
            <a:off x="386080" y="1889760"/>
            <a:ext cx="11805920" cy="483715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CN" altLang="en-US" sz="3600" b="1" dirty="0"/>
              <a:t>请一请：</a:t>
            </a:r>
            <a:r>
              <a:rPr lang="zh-CN" altLang="zh-CN" sz="3600" b="1" dirty="0"/>
              <a:t>邀请家长来校，同为孩子成长</a:t>
            </a:r>
            <a:endParaRPr lang="en-US" altLang="zh-CN" sz="3600" b="1" dirty="0"/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3600" b="1" dirty="0"/>
              <a:t>笑一笑：</a:t>
            </a:r>
            <a:r>
              <a:rPr lang="zh-CN" altLang="zh-CN" sz="3600" b="1" dirty="0"/>
              <a:t>展示职业自信，真诚面对家长</a:t>
            </a:r>
            <a:r>
              <a:rPr lang="zh-CN" altLang="en-US" sz="3600" b="1" dirty="0"/>
              <a:t>。</a:t>
            </a:r>
            <a:endParaRPr lang="en-US" altLang="zh-CN" sz="3600" b="1" dirty="0"/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3600" b="1" dirty="0"/>
              <a:t>夸一夸：</a:t>
            </a:r>
            <a:r>
              <a:rPr lang="zh-CN" altLang="zh-CN" sz="3600" b="1" dirty="0"/>
              <a:t>肯定家长付出，看到孩子进步</a:t>
            </a:r>
            <a:r>
              <a:rPr lang="zh-CN" altLang="en-US" sz="3600" b="1" dirty="0"/>
              <a:t>。</a:t>
            </a:r>
            <a:endParaRPr lang="en-US" altLang="zh-CN" sz="3600" b="1" dirty="0"/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3600" b="1" dirty="0"/>
              <a:t>聊一聊：</a:t>
            </a:r>
            <a:r>
              <a:rPr lang="zh-CN" altLang="zh-CN" sz="3600" b="1" dirty="0"/>
              <a:t>客观陈述事实，友好氛围交流</a:t>
            </a:r>
            <a:r>
              <a:rPr lang="zh-CN" altLang="en-US" sz="3600" b="1" dirty="0"/>
              <a:t>。</a:t>
            </a:r>
            <a:endParaRPr lang="en-US" altLang="zh-CN" sz="3600" b="1" dirty="0"/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3600" b="1" dirty="0">
                <a:solidFill>
                  <a:srgbClr val="FF0000"/>
                </a:solidFill>
              </a:rPr>
              <a:t>听一听</a:t>
            </a:r>
            <a:r>
              <a:rPr lang="zh-CN" altLang="en-US" sz="3600" b="1" dirty="0"/>
              <a:t>：聆听家长心声，悟出问题根源。</a:t>
            </a:r>
            <a:endParaRPr lang="en-US" altLang="zh-CN" sz="3600" b="1" dirty="0"/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3600" b="1" dirty="0">
                <a:solidFill>
                  <a:srgbClr val="FF0000"/>
                </a:solidFill>
              </a:rPr>
              <a:t>导一导</a:t>
            </a:r>
            <a:r>
              <a:rPr lang="zh-CN" altLang="en-US" sz="3600" b="1" dirty="0"/>
              <a:t>：传授爱的方法，一起读懂孩子。</a:t>
            </a:r>
          </a:p>
        </p:txBody>
      </p:sp>
      <p:pic>
        <p:nvPicPr>
          <p:cNvPr id="2097179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097770" y="0"/>
            <a:ext cx="2094230" cy="2094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8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48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48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8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48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48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48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3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内容占位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55" y="134620"/>
            <a:ext cx="2395220" cy="2395220"/>
          </a:xfrm>
          <a:prstGeom prst="rect">
            <a:avLst/>
          </a:prstGeom>
        </p:spPr>
      </p:pic>
      <p:sp>
        <p:nvSpPr>
          <p:cNvPr id="1048732" name="圆角矩形 3"/>
          <p:cNvSpPr/>
          <p:nvPr/>
        </p:nvSpPr>
        <p:spPr>
          <a:xfrm>
            <a:off x="61752" y="61592"/>
            <a:ext cx="12073098" cy="6739258"/>
          </a:xfrm>
          <a:prstGeom prst="roundRect">
            <a:avLst>
              <a:gd name="adj" fmla="val 1164"/>
            </a:avLst>
          </a:prstGeom>
          <a:noFill/>
          <a:ln>
            <a:solidFill>
              <a:srgbClr val="638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733" name="橢圓 4"/>
          <p:cNvSpPr/>
          <p:nvPr/>
        </p:nvSpPr>
        <p:spPr>
          <a:xfrm>
            <a:off x="2624121" y="3384624"/>
            <a:ext cx="712788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34" name="橢圓 6"/>
          <p:cNvSpPr/>
          <p:nvPr/>
        </p:nvSpPr>
        <p:spPr>
          <a:xfrm>
            <a:off x="4036996" y="2419424"/>
            <a:ext cx="712788" cy="7127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35" name="橢圓 8"/>
          <p:cNvSpPr/>
          <p:nvPr/>
        </p:nvSpPr>
        <p:spPr>
          <a:xfrm>
            <a:off x="6088047" y="3444994"/>
            <a:ext cx="712787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36" name="KSO_Shape"/>
          <p:cNvSpPr/>
          <p:nvPr/>
        </p:nvSpPr>
        <p:spPr bwMode="auto">
          <a:xfrm>
            <a:off x="3755426" y="1481447"/>
            <a:ext cx="572702" cy="628679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4194321" name="图示 1"/>
          <p:cNvGraphicFramePr>
            <a:graphicFrameLocks/>
          </p:cNvGraphicFramePr>
          <p:nvPr/>
        </p:nvGraphicFramePr>
        <p:xfrm>
          <a:off x="-1033780" y="718820"/>
          <a:ext cx="1298194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8737" name="文本框 5"/>
          <p:cNvSpPr txBox="1"/>
          <p:nvPr/>
        </p:nvSpPr>
        <p:spPr>
          <a:xfrm>
            <a:off x="527494" y="1897054"/>
            <a:ext cx="11664506" cy="5235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“老师，我是做国际物流的。”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 （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职业特点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）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“老师，我孩子不要我去学校。” （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亲子关系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）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“我老公，三棒都打不出一个闷屁来。”（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夫妻关系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）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“我这个儿子很娇贵的，是家里老大啊！（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教养方式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）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048738" name="标题 11"/>
          <p:cNvSpPr>
            <a:spLocks noGrp="1"/>
          </p:cNvSpPr>
          <p:nvPr>
            <p:ph type="title"/>
          </p:nvPr>
        </p:nvSpPr>
        <p:spPr>
          <a:xfrm>
            <a:off x="3342729" y="735457"/>
            <a:ext cx="4917607" cy="739497"/>
          </a:xfrm>
        </p:spPr>
        <p:txBody>
          <a:bodyPr>
            <a:normAutofit fontScale="90000"/>
          </a:bodyPr>
          <a:lstStyle/>
          <a:p>
            <a:r>
              <a:rPr lang="zh-CN" altLang="en-US" sz="4400" b="1" dirty="0">
                <a:solidFill>
                  <a:srgbClr val="0070C0"/>
                </a:solidFill>
              </a:rPr>
              <a:t>划 重 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8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33" grpId="0" bldLvl="0" animBg="1"/>
      <p:bldP spid="1048734" grpId="0" bldLvl="0" animBg="1"/>
      <p:bldP spid="1048735" grpId="0" bldLvl="0" animBg="1"/>
      <p:bldP spid="1048737" grpId="0"/>
      <p:bldP spid="1048737" grpI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内容占位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55" y="134620"/>
            <a:ext cx="2395220" cy="2395220"/>
          </a:xfrm>
          <a:prstGeom prst="rect">
            <a:avLst/>
          </a:prstGeom>
        </p:spPr>
      </p:pic>
      <p:sp>
        <p:nvSpPr>
          <p:cNvPr id="1048739" name="圆角矩形 3"/>
          <p:cNvSpPr/>
          <p:nvPr/>
        </p:nvSpPr>
        <p:spPr>
          <a:xfrm>
            <a:off x="61752" y="61592"/>
            <a:ext cx="12073098" cy="6739258"/>
          </a:xfrm>
          <a:prstGeom prst="roundRect">
            <a:avLst>
              <a:gd name="adj" fmla="val 1164"/>
            </a:avLst>
          </a:prstGeom>
          <a:noFill/>
          <a:ln>
            <a:solidFill>
              <a:srgbClr val="638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740" name="橢圓 4"/>
          <p:cNvSpPr/>
          <p:nvPr/>
        </p:nvSpPr>
        <p:spPr>
          <a:xfrm>
            <a:off x="2624121" y="3384624"/>
            <a:ext cx="712788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FontTx/>
              <a:buChar char="•"/>
            </a:pPr>
            <a:endParaRPr lang="zh-TW" altLang="en-US" sz="32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048741" name="橢圓 6"/>
          <p:cNvSpPr/>
          <p:nvPr/>
        </p:nvSpPr>
        <p:spPr>
          <a:xfrm>
            <a:off x="4036996" y="2419424"/>
            <a:ext cx="712788" cy="7127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FontTx/>
              <a:buChar char="•"/>
            </a:pPr>
            <a:endParaRPr lang="zh-TW" altLang="en-US" sz="32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048742" name="橢圓 8"/>
          <p:cNvSpPr/>
          <p:nvPr/>
        </p:nvSpPr>
        <p:spPr>
          <a:xfrm>
            <a:off x="6088047" y="3444994"/>
            <a:ext cx="712787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FontTx/>
              <a:buChar char="•"/>
            </a:pPr>
            <a:endParaRPr lang="zh-TW" altLang="en-US" sz="32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048743" name="KSO_Shape"/>
          <p:cNvSpPr/>
          <p:nvPr/>
        </p:nvSpPr>
        <p:spPr bwMode="auto">
          <a:xfrm>
            <a:off x="3755426" y="1481447"/>
            <a:ext cx="572702" cy="628679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4194322" name="图示 1"/>
          <p:cNvGraphicFramePr>
            <a:graphicFrameLocks/>
          </p:cNvGraphicFramePr>
          <p:nvPr/>
        </p:nvGraphicFramePr>
        <p:xfrm>
          <a:off x="-1033780" y="718820"/>
          <a:ext cx="1298194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8744" name="文本框 5"/>
          <p:cNvSpPr txBox="1"/>
          <p:nvPr/>
        </p:nvSpPr>
        <p:spPr>
          <a:xfrm>
            <a:off x="85285" y="718820"/>
            <a:ext cx="11664506" cy="5235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endParaRPr lang="en-US" altLang="zh-CN" sz="3600" b="1" dirty="0">
              <a:solidFill>
                <a:srgbClr val="0070C0"/>
              </a:solidFill>
              <a:sym typeface="+mn-ea"/>
            </a:endParaRPr>
          </a:p>
          <a:p>
            <a:pPr lvl="0"/>
            <a:r>
              <a:rPr lang="zh-CN" altLang="en-US" sz="3600" b="1" dirty="0">
                <a:solidFill>
                  <a:srgbClr val="0070C0"/>
                </a:solidFill>
              </a:rPr>
              <a:t>一、妈妈（爸爸）视角，确保孩子安全。</a:t>
            </a:r>
            <a:endParaRPr lang="en-US" altLang="zh-CN" sz="3600" b="1" dirty="0">
              <a:solidFill>
                <a:srgbClr val="0070C0"/>
              </a:solidFill>
            </a:endParaRPr>
          </a:p>
          <a:p>
            <a:pPr lvl="0"/>
            <a:r>
              <a:rPr lang="en-US" altLang="zh-CN" sz="3600" b="1" dirty="0">
                <a:solidFill>
                  <a:srgbClr val="0070C0"/>
                </a:solidFill>
              </a:rPr>
              <a:t>        ——</a:t>
            </a:r>
            <a:r>
              <a:rPr lang="zh-CN" altLang="en-US" sz="3600" b="1" dirty="0">
                <a:solidFill>
                  <a:srgbClr val="0070C0"/>
                </a:solidFill>
              </a:rPr>
              <a:t>关心她，理解她，帮助她。</a:t>
            </a:r>
            <a:endParaRPr lang="en-US" altLang="zh-CN" sz="3600" b="1" dirty="0">
              <a:solidFill>
                <a:srgbClr val="0070C0"/>
              </a:solidFill>
            </a:endParaRPr>
          </a:p>
          <a:p>
            <a:pPr lvl="0"/>
            <a:endParaRPr lang="en-US" altLang="zh-CN" sz="3600" b="1" dirty="0">
              <a:solidFill>
                <a:srgbClr val="0070C0"/>
              </a:solidFill>
            </a:endParaRPr>
          </a:p>
          <a:p>
            <a:pPr lvl="0"/>
            <a:r>
              <a:rPr lang="zh-CN" altLang="en-US" sz="3600" b="1" dirty="0">
                <a:solidFill>
                  <a:srgbClr val="0070C0"/>
                </a:solidFill>
              </a:rPr>
              <a:t>二、导师视角，系统了解情况。</a:t>
            </a:r>
            <a:endParaRPr lang="en-US" altLang="zh-CN" sz="3600" b="1" dirty="0">
              <a:solidFill>
                <a:srgbClr val="0070C0"/>
              </a:solidFill>
            </a:endParaRPr>
          </a:p>
          <a:p>
            <a:pPr lvl="0"/>
            <a:r>
              <a:rPr lang="en-US" altLang="zh-CN" sz="3600" b="1" dirty="0">
                <a:solidFill>
                  <a:srgbClr val="0070C0"/>
                </a:solidFill>
              </a:rPr>
              <a:t>        ——</a:t>
            </a:r>
            <a:r>
              <a:rPr lang="zh-CN" altLang="en-US" sz="3600" b="1" dirty="0">
                <a:solidFill>
                  <a:srgbClr val="0070C0"/>
                </a:solidFill>
              </a:rPr>
              <a:t>理解、点赞和引导学生。</a:t>
            </a:r>
            <a:endParaRPr lang="en-US" altLang="zh-CN" sz="3600" b="1" dirty="0">
              <a:solidFill>
                <a:srgbClr val="0070C0"/>
              </a:solidFill>
            </a:endParaRPr>
          </a:p>
          <a:p>
            <a:pPr lvl="0"/>
            <a:endParaRPr lang="en-US" altLang="zh-CN" sz="3600" b="1" dirty="0">
              <a:solidFill>
                <a:srgbClr val="0070C0"/>
              </a:solidFill>
            </a:endParaRPr>
          </a:p>
          <a:p>
            <a:pPr lvl="0"/>
            <a:r>
              <a:rPr lang="zh-CN" altLang="en-US" sz="3600" b="1" dirty="0">
                <a:solidFill>
                  <a:srgbClr val="0070C0"/>
                </a:solidFill>
              </a:rPr>
              <a:t>三、</a:t>
            </a:r>
            <a:r>
              <a:rPr lang="zh-CN" altLang="en-US" sz="3600" b="1" dirty="0">
                <a:solidFill>
                  <a:srgbClr val="FF0000"/>
                </a:solidFill>
              </a:rPr>
              <a:t>警察视角？</a:t>
            </a:r>
            <a:endParaRPr lang="en-US" altLang="zh-CN" sz="3600" b="1" dirty="0">
              <a:solidFill>
                <a:srgbClr val="FF0000"/>
              </a:solidFill>
            </a:endParaRPr>
          </a:p>
          <a:p>
            <a:pPr lvl="0"/>
            <a:r>
              <a:rPr lang="en-US" altLang="zh-CN" sz="3600" b="1" dirty="0">
                <a:solidFill>
                  <a:srgbClr val="FF0000"/>
                </a:solidFill>
              </a:rPr>
              <a:t>        </a:t>
            </a:r>
            <a:r>
              <a:rPr lang="en-US" altLang="zh-CN" sz="3600" b="1" dirty="0">
                <a:solidFill>
                  <a:srgbClr val="0070C0"/>
                </a:solidFill>
              </a:rPr>
              <a:t>——</a:t>
            </a:r>
            <a:r>
              <a:rPr lang="zh-CN" altLang="en-US" sz="3600" b="1" dirty="0">
                <a:solidFill>
                  <a:srgbClr val="FF0000"/>
                </a:solidFill>
              </a:rPr>
              <a:t>焦点非调查、求证、解释</a:t>
            </a:r>
            <a:r>
              <a:rPr lang="zh-CN" altLang="en-US" sz="3600" b="1" dirty="0">
                <a:solidFill>
                  <a:srgbClr val="0070C0"/>
                </a:solidFill>
              </a:rPr>
              <a:t>，而是共情和关心</a:t>
            </a:r>
            <a:endParaRPr lang="en-US" altLang="zh-CN" sz="3600" b="1" dirty="0">
              <a:solidFill>
                <a:srgbClr val="0070C0"/>
              </a:solidFill>
            </a:endParaRPr>
          </a:p>
          <a:p>
            <a:pPr lvl="0" algn="l">
              <a:buClrTx/>
              <a:buSzTx/>
              <a:buFontTx/>
            </a:pPr>
            <a:endParaRPr lang="en-US" altLang="zh-CN" sz="3600" b="1" dirty="0">
              <a:solidFill>
                <a:srgbClr val="0070C0"/>
              </a:solidFill>
            </a:endParaRPr>
          </a:p>
          <a:p>
            <a:endParaRPr lang="en-US" altLang="zh-CN" sz="3600" b="1" dirty="0">
              <a:solidFill>
                <a:srgbClr val="0070C0"/>
              </a:solidFill>
            </a:endParaRPr>
          </a:p>
        </p:txBody>
      </p:sp>
      <p:sp>
        <p:nvSpPr>
          <p:cNvPr id="1048745" name="标题 11"/>
          <p:cNvSpPr>
            <a:spLocks noGrp="1"/>
          </p:cNvSpPr>
          <p:nvPr>
            <p:ph type="title"/>
          </p:nvPr>
        </p:nvSpPr>
        <p:spPr>
          <a:xfrm>
            <a:off x="3041235" y="122653"/>
            <a:ext cx="8911687" cy="1280890"/>
          </a:xfrm>
        </p:spPr>
        <p:txBody>
          <a:bodyPr>
            <a:norm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</a:rPr>
              <a:t>沟通视角的反思：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40" grpId="0" bldLvl="0" animBg="1"/>
      <p:bldP spid="1048741" grpId="0" bldLvl="0" animBg="1"/>
      <p:bldP spid="1048742" grpId="0" bldLvl="0" animBg="1"/>
      <p:bldP spid="1048744" grpId="1"/>
      <p:bldP spid="1048744" grpId="2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内容占位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55" y="134620"/>
            <a:ext cx="2395220" cy="2395220"/>
          </a:xfrm>
          <a:prstGeom prst="rect">
            <a:avLst/>
          </a:prstGeom>
        </p:spPr>
      </p:pic>
      <p:sp>
        <p:nvSpPr>
          <p:cNvPr id="1048746" name="圆角矩形 3"/>
          <p:cNvSpPr/>
          <p:nvPr/>
        </p:nvSpPr>
        <p:spPr>
          <a:xfrm>
            <a:off x="61752" y="61592"/>
            <a:ext cx="12073098" cy="6739258"/>
          </a:xfrm>
          <a:prstGeom prst="roundRect">
            <a:avLst>
              <a:gd name="adj" fmla="val 1164"/>
            </a:avLst>
          </a:prstGeom>
          <a:noFill/>
          <a:ln>
            <a:solidFill>
              <a:srgbClr val="638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747" name="橢圓 4"/>
          <p:cNvSpPr/>
          <p:nvPr/>
        </p:nvSpPr>
        <p:spPr>
          <a:xfrm>
            <a:off x="2624121" y="3384624"/>
            <a:ext cx="712788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48" name="橢圓 6"/>
          <p:cNvSpPr/>
          <p:nvPr/>
        </p:nvSpPr>
        <p:spPr>
          <a:xfrm>
            <a:off x="4036996" y="2419424"/>
            <a:ext cx="712788" cy="7127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49" name="橢圓 8"/>
          <p:cNvSpPr/>
          <p:nvPr/>
        </p:nvSpPr>
        <p:spPr>
          <a:xfrm>
            <a:off x="6088047" y="3444994"/>
            <a:ext cx="712787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50" name="KSO_Shape"/>
          <p:cNvSpPr/>
          <p:nvPr/>
        </p:nvSpPr>
        <p:spPr bwMode="auto">
          <a:xfrm>
            <a:off x="3755426" y="1481447"/>
            <a:ext cx="572702" cy="628679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4194323" name="图示 1"/>
          <p:cNvGraphicFramePr>
            <a:graphicFrameLocks/>
          </p:cNvGraphicFramePr>
          <p:nvPr/>
        </p:nvGraphicFramePr>
        <p:xfrm>
          <a:off x="-1033780" y="718820"/>
          <a:ext cx="1298194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8751" name="文本框 5"/>
          <p:cNvSpPr txBox="1"/>
          <p:nvPr/>
        </p:nvSpPr>
        <p:spPr>
          <a:xfrm>
            <a:off x="376797" y="1785384"/>
            <a:ext cx="11815203" cy="40304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妈妈的焦虑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：孩子的成绩、表现、安全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来源于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：夫妻关系、家庭互动、职业困扰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……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妈妈愤怒的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外表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藏着一个不自信的内在自我。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048752" name="标题 11"/>
          <p:cNvSpPr>
            <a:spLocks noGrp="1"/>
          </p:cNvSpPr>
          <p:nvPr>
            <p:ph type="title"/>
          </p:nvPr>
        </p:nvSpPr>
        <p:spPr>
          <a:xfrm>
            <a:off x="2417013" y="268202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zh-CN" altLang="en-US" sz="4400" b="1" dirty="0">
                <a:solidFill>
                  <a:srgbClr val="0070C0"/>
                </a:solidFill>
              </a:rPr>
              <a:t>思考：</a:t>
            </a:r>
            <a:br>
              <a:rPr lang="en-US" altLang="zh-CN" sz="4400" b="1" dirty="0">
                <a:solidFill>
                  <a:srgbClr val="0070C0"/>
                </a:solidFill>
              </a:rPr>
            </a:br>
            <a:r>
              <a:rPr lang="zh-CN" altLang="en-US" sz="4400" b="1" dirty="0">
                <a:solidFill>
                  <a:srgbClr val="0070C0"/>
                </a:solidFill>
              </a:rPr>
              <a:t>教育做的是人事儿，处理的是心事儿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8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8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47" grpId="0" bldLvl="0" animBg="1"/>
      <p:bldP spid="1048748" grpId="0" bldLvl="0" animBg="1"/>
      <p:bldP spid="1048749" grpId="0" bldLvl="0" animBg="1"/>
      <p:bldP spid="1048751" grpId="0"/>
      <p:bldP spid="1048751" grpI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97183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0800" y="154305"/>
            <a:ext cx="2814955" cy="6549390"/>
          </a:xfrm>
          <a:prstGeom prst="rect">
            <a:avLst/>
          </a:prstGeom>
        </p:spPr>
      </p:pic>
      <p:pic>
        <p:nvPicPr>
          <p:cNvPr id="2097184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19705" y="1776095"/>
            <a:ext cx="6034405" cy="2936240"/>
          </a:xfrm>
          <a:prstGeom prst="rect">
            <a:avLst/>
          </a:prstGeom>
        </p:spPr>
      </p:pic>
      <p:pic>
        <p:nvPicPr>
          <p:cNvPr id="2097185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37735" y="397510"/>
            <a:ext cx="10316210" cy="443420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97186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2195" y="1262380"/>
            <a:ext cx="5817870" cy="464883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7" name="内容占位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55" y="134620"/>
            <a:ext cx="2395220" cy="2395220"/>
          </a:xfrm>
          <a:prstGeom prst="rect">
            <a:avLst/>
          </a:prstGeom>
        </p:spPr>
      </p:pic>
      <p:sp>
        <p:nvSpPr>
          <p:cNvPr id="1048755" name="圆角矩形 3"/>
          <p:cNvSpPr/>
          <p:nvPr/>
        </p:nvSpPr>
        <p:spPr>
          <a:xfrm>
            <a:off x="61752" y="61592"/>
            <a:ext cx="12073098" cy="6739258"/>
          </a:xfrm>
          <a:prstGeom prst="roundRect">
            <a:avLst>
              <a:gd name="adj" fmla="val 1164"/>
            </a:avLst>
          </a:prstGeom>
          <a:noFill/>
          <a:ln>
            <a:solidFill>
              <a:srgbClr val="638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756" name="橢圓 4"/>
          <p:cNvSpPr/>
          <p:nvPr/>
        </p:nvSpPr>
        <p:spPr>
          <a:xfrm>
            <a:off x="2624121" y="3384624"/>
            <a:ext cx="712788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57" name="橢圓 6"/>
          <p:cNvSpPr/>
          <p:nvPr/>
        </p:nvSpPr>
        <p:spPr>
          <a:xfrm>
            <a:off x="4036996" y="2419424"/>
            <a:ext cx="712788" cy="7127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58" name="橢圓 8"/>
          <p:cNvSpPr/>
          <p:nvPr/>
        </p:nvSpPr>
        <p:spPr>
          <a:xfrm>
            <a:off x="6088047" y="3444994"/>
            <a:ext cx="712787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59" name="KSO_Shape"/>
          <p:cNvSpPr/>
          <p:nvPr/>
        </p:nvSpPr>
        <p:spPr bwMode="auto">
          <a:xfrm>
            <a:off x="3755426" y="1481447"/>
            <a:ext cx="572702" cy="628679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4194324" name="图示 1"/>
          <p:cNvGraphicFramePr>
            <a:graphicFrameLocks/>
          </p:cNvGraphicFramePr>
          <p:nvPr/>
        </p:nvGraphicFramePr>
        <p:xfrm>
          <a:off x="-1033780" y="718820"/>
          <a:ext cx="1298194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8760" name="文本框 5"/>
          <p:cNvSpPr txBox="1"/>
          <p:nvPr/>
        </p:nvSpPr>
        <p:spPr>
          <a:xfrm>
            <a:off x="882696" y="1212030"/>
            <a:ext cx="9862017" cy="5235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教育问题其实是社会问题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：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		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社会的快速发展、压力的叠加传导给成年人，回到家又给了孩子。孩子来到了学校就外化为对立、违纪、学习、人际等行为问题，这正好成了成年人情绪的出口。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	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学校成了靶子！如果我们缺乏深度思考，最后受伤的是我们每一位老师和每一个孩子，最终是每一个家庭。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048761" name="标题 11"/>
          <p:cNvSpPr>
            <a:spLocks noGrp="1"/>
          </p:cNvSpPr>
          <p:nvPr>
            <p:ph type="title"/>
          </p:nvPr>
        </p:nvSpPr>
        <p:spPr>
          <a:xfrm>
            <a:off x="2417013" y="268202"/>
            <a:ext cx="8911687" cy="1280890"/>
          </a:xfrm>
        </p:spPr>
        <p:txBody>
          <a:bodyPr>
            <a:normAutofit fontScale="94545"/>
          </a:bodyPr>
          <a:lstStyle/>
          <a:p>
            <a:r>
              <a:rPr lang="zh-CN" altLang="en-US" sz="4400" b="1" dirty="0">
                <a:solidFill>
                  <a:srgbClr val="0070C0"/>
                </a:solidFill>
              </a:rPr>
              <a:t>教育做的是人事儿，处理的是心事儿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56" grpId="0" bldLvl="0" animBg="1"/>
      <p:bldP spid="1048757" grpId="0" bldLvl="0" animBg="1"/>
      <p:bldP spid="1048758" grpId="0" bldLvl="0" animBg="1"/>
      <p:bldP spid="10487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标题 1"/>
          <p:cNvSpPr>
            <a:spLocks noGrp="1"/>
          </p:cNvSpPr>
          <p:nvPr>
            <p:ph type="title"/>
          </p:nvPr>
        </p:nvSpPr>
        <p:spPr>
          <a:xfrm>
            <a:off x="1175712" y="852710"/>
            <a:ext cx="8911687" cy="1280890"/>
          </a:xfrm>
        </p:spPr>
        <p:txBody>
          <a:bodyPr/>
          <a:lstStyle/>
          <a:p>
            <a:r>
              <a:rPr lang="zh-CN" altLang="en-US" dirty="0"/>
              <a:t>深圳市五一巾帼标兵岗</a:t>
            </a:r>
          </a:p>
        </p:txBody>
      </p:sp>
      <p:sp>
        <p:nvSpPr>
          <p:cNvPr id="104862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9715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036" y="138535"/>
            <a:ext cx="5382676" cy="3748092"/>
          </a:xfrm>
          <a:prstGeom prst="rect">
            <a:avLst/>
          </a:prstGeom>
        </p:spPr>
      </p:pic>
      <p:pic>
        <p:nvPicPr>
          <p:cNvPr id="2097156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8" y="2590274"/>
            <a:ext cx="6108805" cy="407380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2" name="标题 1"/>
          <p:cNvSpPr>
            <a:spLocks noGrp="1"/>
          </p:cNvSpPr>
          <p:nvPr>
            <p:ph type="ctrTitle"/>
          </p:nvPr>
        </p:nvSpPr>
        <p:spPr>
          <a:xfrm>
            <a:off x="3546801" y="114243"/>
            <a:ext cx="5825202" cy="752272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孩子怎样才能更好？</a:t>
            </a:r>
          </a:p>
        </p:txBody>
      </p:sp>
      <p:sp>
        <p:nvSpPr>
          <p:cNvPr id="1048763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4" name="等腰三角形 5"/>
          <p:cNvSpPr/>
          <p:nvPr/>
        </p:nvSpPr>
        <p:spPr>
          <a:xfrm>
            <a:off x="2628523" y="1662546"/>
            <a:ext cx="1588654" cy="3114832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048765" name="等腰三角形 6"/>
          <p:cNvSpPr/>
          <p:nvPr/>
        </p:nvSpPr>
        <p:spPr>
          <a:xfrm>
            <a:off x="5737337" y="3844506"/>
            <a:ext cx="5825201" cy="93287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048766" name="文本框 8"/>
          <p:cNvSpPr txBox="1"/>
          <p:nvPr/>
        </p:nvSpPr>
        <p:spPr>
          <a:xfrm>
            <a:off x="2329080" y="4714349"/>
            <a:ext cx="646546" cy="115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家庭</a:t>
            </a:r>
          </a:p>
        </p:txBody>
      </p:sp>
      <p:sp>
        <p:nvSpPr>
          <p:cNvPr id="1048767" name="文本框 9"/>
          <p:cNvSpPr txBox="1"/>
          <p:nvPr/>
        </p:nvSpPr>
        <p:spPr>
          <a:xfrm>
            <a:off x="3870074" y="4714350"/>
            <a:ext cx="646546" cy="115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学校</a:t>
            </a:r>
          </a:p>
        </p:txBody>
      </p:sp>
      <p:sp>
        <p:nvSpPr>
          <p:cNvPr id="1048768" name="文本框 10"/>
          <p:cNvSpPr txBox="1"/>
          <p:nvPr/>
        </p:nvSpPr>
        <p:spPr>
          <a:xfrm>
            <a:off x="2900256" y="954338"/>
            <a:ext cx="1293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孩子</a:t>
            </a:r>
          </a:p>
        </p:txBody>
      </p:sp>
      <p:sp>
        <p:nvSpPr>
          <p:cNvPr id="1048769" name="文本框 11"/>
          <p:cNvSpPr txBox="1"/>
          <p:nvPr/>
        </p:nvSpPr>
        <p:spPr>
          <a:xfrm>
            <a:off x="8146472" y="3027456"/>
            <a:ext cx="1293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孩子</a:t>
            </a:r>
          </a:p>
        </p:txBody>
      </p:sp>
      <p:sp>
        <p:nvSpPr>
          <p:cNvPr id="1048770" name="文本框 12"/>
          <p:cNvSpPr txBox="1"/>
          <p:nvPr/>
        </p:nvSpPr>
        <p:spPr>
          <a:xfrm>
            <a:off x="5100026" y="4686486"/>
            <a:ext cx="646546" cy="115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家庭</a:t>
            </a:r>
          </a:p>
        </p:txBody>
      </p:sp>
      <p:sp>
        <p:nvSpPr>
          <p:cNvPr id="1048771" name="文本框 13"/>
          <p:cNvSpPr txBox="1"/>
          <p:nvPr/>
        </p:nvSpPr>
        <p:spPr>
          <a:xfrm>
            <a:off x="11156012" y="4601733"/>
            <a:ext cx="646546" cy="115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学校</a:t>
            </a:r>
          </a:p>
        </p:txBody>
      </p:sp>
      <p:sp>
        <p:nvSpPr>
          <p:cNvPr id="1048772" name="AutoShape 2" descr="握手图片 的图像结果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3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74" name="AutoShape 2" descr="握手图片 的图像结果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097188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5606" y="0"/>
            <a:ext cx="14778006" cy="7489685"/>
          </a:xfrm>
          <a:prstGeom prst="rect">
            <a:avLst/>
          </a:prstGeom>
        </p:spPr>
      </p:pic>
      <p:sp>
        <p:nvSpPr>
          <p:cNvPr id="1048775" name="标题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6" name="圆角矩形 3"/>
          <p:cNvSpPr/>
          <p:nvPr/>
        </p:nvSpPr>
        <p:spPr>
          <a:xfrm>
            <a:off x="61752" y="61592"/>
            <a:ext cx="12073098" cy="6739258"/>
          </a:xfrm>
          <a:prstGeom prst="roundRect">
            <a:avLst>
              <a:gd name="adj" fmla="val 1164"/>
            </a:avLst>
          </a:prstGeom>
          <a:noFill/>
          <a:ln>
            <a:solidFill>
              <a:srgbClr val="638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777" name="橢圓 4"/>
          <p:cNvSpPr/>
          <p:nvPr/>
        </p:nvSpPr>
        <p:spPr>
          <a:xfrm>
            <a:off x="2624121" y="3384624"/>
            <a:ext cx="712788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78" name="橢圓 6"/>
          <p:cNvSpPr/>
          <p:nvPr/>
        </p:nvSpPr>
        <p:spPr>
          <a:xfrm>
            <a:off x="4036996" y="2419424"/>
            <a:ext cx="712788" cy="7127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79" name="橢圓 8"/>
          <p:cNvSpPr/>
          <p:nvPr/>
        </p:nvSpPr>
        <p:spPr>
          <a:xfrm>
            <a:off x="6088047" y="3444994"/>
            <a:ext cx="712787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80" name="KSO_Shape"/>
          <p:cNvSpPr/>
          <p:nvPr/>
        </p:nvSpPr>
        <p:spPr bwMode="auto">
          <a:xfrm>
            <a:off x="3755426" y="1481447"/>
            <a:ext cx="572702" cy="628679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4194325" name="图示 1"/>
          <p:cNvGraphicFramePr>
            <a:graphicFrameLocks/>
          </p:cNvGraphicFramePr>
          <p:nvPr/>
        </p:nvGraphicFramePr>
        <p:xfrm>
          <a:off x="-703898" y="1293741"/>
          <a:ext cx="1298194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48781" name="文本框 5"/>
          <p:cNvSpPr txBox="1"/>
          <p:nvPr/>
        </p:nvSpPr>
        <p:spPr>
          <a:xfrm>
            <a:off x="6806266" y="1159177"/>
            <a:ext cx="3383280" cy="1935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  <a:sym typeface="+mn-ea"/>
              </a:rPr>
              <a:t>共情关心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  <a:sym typeface="+mn-ea"/>
              </a:rPr>
              <a:t>拉近距离</a:t>
            </a:r>
          </a:p>
        </p:txBody>
      </p:sp>
      <p:sp>
        <p:nvSpPr>
          <p:cNvPr id="1048782" name="文本框 10"/>
          <p:cNvSpPr txBox="1"/>
          <p:nvPr/>
        </p:nvSpPr>
        <p:spPr>
          <a:xfrm>
            <a:off x="7717793" y="3278999"/>
            <a:ext cx="3953510" cy="115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传递赞美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润滑关系</a:t>
            </a:r>
          </a:p>
        </p:txBody>
      </p:sp>
      <p:sp>
        <p:nvSpPr>
          <p:cNvPr id="1048783" name="文本框 12"/>
          <p:cNvSpPr txBox="1"/>
          <p:nvPr/>
        </p:nvSpPr>
        <p:spPr>
          <a:xfrm>
            <a:off x="6758223" y="5288070"/>
            <a:ext cx="7626350" cy="115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  <a:sym typeface="+mn-ea"/>
              </a:rPr>
              <a:t>从表到里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  <a:sym typeface="+mn-ea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  <a:sym typeface="+mn-ea"/>
              </a:rPr>
              <a:t>边界清晰</a:t>
            </a:r>
          </a:p>
        </p:txBody>
      </p:sp>
      <p:pic>
        <p:nvPicPr>
          <p:cNvPr id="2097189" name="内容占位符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9155" y="134620"/>
            <a:ext cx="2395220" cy="2395220"/>
          </a:xfrm>
          <a:prstGeom prst="rect">
            <a:avLst/>
          </a:prstGeom>
        </p:spPr>
      </p:pic>
      <p:pic>
        <p:nvPicPr>
          <p:cNvPr id="2097190" name="图片 11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30834" y="2110126"/>
            <a:ext cx="4143375" cy="2831465"/>
          </a:xfrm>
          <a:prstGeom prst="rect">
            <a:avLst/>
          </a:prstGeom>
        </p:spPr>
      </p:pic>
      <p:sp>
        <p:nvSpPr>
          <p:cNvPr id="1048784" name="内容占位符 14"/>
          <p:cNvSpPr>
            <a:spLocks noGrp="1"/>
          </p:cNvSpPr>
          <p:nvPr>
            <p:ph idx="1"/>
          </p:nvPr>
        </p:nvSpPr>
        <p:spPr>
          <a:xfrm>
            <a:off x="1329372" y="5950024"/>
            <a:ext cx="8915400" cy="3777622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2097191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2454" y="145804"/>
            <a:ext cx="9126503" cy="1408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8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8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77" grpId="0" bldLvl="0" animBg="1"/>
      <p:bldP spid="1048778" grpId="0" bldLvl="0" animBg="1"/>
      <p:bldP spid="1048779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5" name="圆角矩形 3"/>
          <p:cNvSpPr/>
          <p:nvPr/>
        </p:nvSpPr>
        <p:spPr>
          <a:xfrm>
            <a:off x="61752" y="61592"/>
            <a:ext cx="12073098" cy="6739258"/>
          </a:xfrm>
          <a:prstGeom prst="roundRect">
            <a:avLst>
              <a:gd name="adj" fmla="val 1164"/>
            </a:avLst>
          </a:prstGeom>
          <a:noFill/>
          <a:ln>
            <a:solidFill>
              <a:srgbClr val="638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786" name="橢圓 4"/>
          <p:cNvSpPr/>
          <p:nvPr/>
        </p:nvSpPr>
        <p:spPr>
          <a:xfrm>
            <a:off x="2624121" y="3384624"/>
            <a:ext cx="712788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87" name="橢圓 6"/>
          <p:cNvSpPr/>
          <p:nvPr/>
        </p:nvSpPr>
        <p:spPr>
          <a:xfrm>
            <a:off x="4036996" y="2419424"/>
            <a:ext cx="712788" cy="7127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88" name="橢圓 8"/>
          <p:cNvSpPr/>
          <p:nvPr/>
        </p:nvSpPr>
        <p:spPr>
          <a:xfrm>
            <a:off x="6088047" y="3444994"/>
            <a:ext cx="712787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89" name="KSO_Shape"/>
          <p:cNvSpPr/>
          <p:nvPr/>
        </p:nvSpPr>
        <p:spPr bwMode="auto">
          <a:xfrm>
            <a:off x="3755426" y="1481447"/>
            <a:ext cx="572702" cy="628679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4194326" name="图示 1"/>
          <p:cNvGraphicFramePr>
            <a:graphicFrameLocks/>
          </p:cNvGraphicFramePr>
          <p:nvPr/>
        </p:nvGraphicFramePr>
        <p:xfrm>
          <a:off x="-1033780" y="718820"/>
          <a:ext cx="1298194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48790" name="文本框 5"/>
          <p:cNvSpPr txBox="1"/>
          <p:nvPr/>
        </p:nvSpPr>
        <p:spPr>
          <a:xfrm>
            <a:off x="842870" y="633846"/>
            <a:ext cx="11573914" cy="6050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共情关心：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endParaRPr lang="en-US" altLang="zh-CN" sz="3600" b="1" dirty="0">
              <a:solidFill>
                <a:srgbClr val="0070C0"/>
              </a:solidFill>
            </a:endParaRPr>
          </a:p>
          <a:p>
            <a:r>
              <a:rPr lang="zh-CN" altLang="en-US" sz="3600" b="1" dirty="0">
                <a:solidFill>
                  <a:srgbClr val="0070C0"/>
                </a:solidFill>
              </a:rPr>
              <a:t>孩子有川崎病，你们做父母的真是辛苦啊！</a:t>
            </a:r>
            <a:endParaRPr lang="en-US" altLang="zh-CN" sz="3600" b="1" dirty="0">
              <a:solidFill>
                <a:srgbClr val="0070C0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Century Gothic"/>
                <a:ea typeface="幼圆" panose="02010509060101010101" pitchFamily="49" charset="-122"/>
              </a:rPr>
              <a:t>孩子出问题了，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你很难过，因为你太希望孩子有进步了，我理解你。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生命安全第一位，迟到了没关系。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Century Gothic"/>
                <a:ea typeface="幼圆" panose="02010509060101010101" pitchFamily="49" charset="-122"/>
              </a:rPr>
              <a:t>吃好睡好最重要，吃好睡好了学习才会好。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你付出了很多，我听到了你太不容易了，谢谢你的信任。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048791" name="标题 1"/>
          <p:cNvSpPr>
            <a:spLocks noGrp="1"/>
          </p:cNvSpPr>
          <p:nvPr>
            <p:ph type="title"/>
          </p:nvPr>
        </p:nvSpPr>
        <p:spPr>
          <a:xfrm>
            <a:off x="3638135" y="170720"/>
            <a:ext cx="5983385" cy="1280890"/>
          </a:xfrm>
        </p:spPr>
        <p:txBody>
          <a:bodyPr/>
          <a:lstStyle/>
          <a:p>
            <a:r>
              <a:rPr lang="zh-CN" altLang="en-US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暖心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86" grpId="0" bldLvl="0" animBg="1"/>
      <p:bldP spid="1048787" grpId="0" bldLvl="0" animBg="1"/>
      <p:bldP spid="1048788" grpId="0" bldLvl="0" animBg="1"/>
      <p:bldP spid="1048790" grpId="0"/>
      <p:bldP spid="1048790" grpI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2" name="圆角矩形 3"/>
          <p:cNvSpPr/>
          <p:nvPr/>
        </p:nvSpPr>
        <p:spPr>
          <a:xfrm>
            <a:off x="61752" y="61592"/>
            <a:ext cx="12073098" cy="6739258"/>
          </a:xfrm>
          <a:prstGeom prst="roundRect">
            <a:avLst>
              <a:gd name="adj" fmla="val 1164"/>
            </a:avLst>
          </a:prstGeom>
          <a:noFill/>
          <a:ln>
            <a:solidFill>
              <a:srgbClr val="638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793" name="橢圓 4"/>
          <p:cNvSpPr/>
          <p:nvPr/>
        </p:nvSpPr>
        <p:spPr>
          <a:xfrm>
            <a:off x="2624121" y="3384624"/>
            <a:ext cx="712788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94" name="橢圓 6"/>
          <p:cNvSpPr/>
          <p:nvPr/>
        </p:nvSpPr>
        <p:spPr>
          <a:xfrm>
            <a:off x="4036996" y="2419424"/>
            <a:ext cx="712788" cy="7127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95" name="橢圓 8"/>
          <p:cNvSpPr/>
          <p:nvPr/>
        </p:nvSpPr>
        <p:spPr>
          <a:xfrm>
            <a:off x="6088047" y="3444994"/>
            <a:ext cx="712787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796" name="KSO_Shape"/>
          <p:cNvSpPr/>
          <p:nvPr/>
        </p:nvSpPr>
        <p:spPr bwMode="auto">
          <a:xfrm>
            <a:off x="3755426" y="1481447"/>
            <a:ext cx="572702" cy="628679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4194327" name="图示 1"/>
          <p:cNvGraphicFramePr>
            <a:graphicFrameLocks/>
          </p:cNvGraphicFramePr>
          <p:nvPr/>
        </p:nvGraphicFramePr>
        <p:xfrm>
          <a:off x="-1033780" y="718820"/>
          <a:ext cx="1298194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8797" name="文本框 5"/>
          <p:cNvSpPr txBox="1"/>
          <p:nvPr/>
        </p:nvSpPr>
        <p:spPr>
          <a:xfrm>
            <a:off x="467591" y="633846"/>
            <a:ext cx="11573914" cy="6050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传递赞美：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英语朗读声音真好！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你家孩子听课进步很大，我挺喜欢他的。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描述优点，看见孩子行为良好的动机，点赞微小进步。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097193" name="内容占位符 2"/>
          <p:cNvPicPr>
            <a:picLocks noGrp="1" noChangeAspect="1"/>
          </p:cNvPicPr>
          <p:nvPr>
            <p:ph sz="half" idx="2"/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4929680" y="1481571"/>
            <a:ext cx="7018914" cy="3509457"/>
          </a:xfrm>
        </p:spPr>
      </p:pic>
      <p:sp>
        <p:nvSpPr>
          <p:cNvPr id="1048798" name="标题 1"/>
          <p:cNvSpPr>
            <a:spLocks noGrp="1"/>
          </p:cNvSpPr>
          <p:nvPr>
            <p:ph type="title"/>
          </p:nvPr>
        </p:nvSpPr>
        <p:spPr>
          <a:xfrm>
            <a:off x="3638135" y="170720"/>
            <a:ext cx="5983385" cy="1280890"/>
          </a:xfrm>
        </p:spPr>
        <p:txBody>
          <a:bodyPr/>
          <a:lstStyle/>
          <a:p>
            <a:r>
              <a:rPr lang="zh-CN" altLang="en-US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红心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8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93" grpId="0" bldLvl="0" animBg="1"/>
      <p:bldP spid="1048794" grpId="0" bldLvl="0" animBg="1"/>
      <p:bldP spid="1048795" grpId="0" bldLvl="0" animBg="1"/>
      <p:bldP spid="1048797" grpId="0"/>
      <p:bldP spid="1048797" grpI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9" name="圆角矩形 3"/>
          <p:cNvSpPr/>
          <p:nvPr/>
        </p:nvSpPr>
        <p:spPr>
          <a:xfrm>
            <a:off x="61752" y="61592"/>
            <a:ext cx="12073098" cy="6739258"/>
          </a:xfrm>
          <a:prstGeom prst="roundRect">
            <a:avLst>
              <a:gd name="adj" fmla="val 1164"/>
            </a:avLst>
          </a:prstGeom>
          <a:noFill/>
          <a:ln>
            <a:solidFill>
              <a:srgbClr val="638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00" name="橢圓 4"/>
          <p:cNvSpPr/>
          <p:nvPr/>
        </p:nvSpPr>
        <p:spPr>
          <a:xfrm>
            <a:off x="2624121" y="3384624"/>
            <a:ext cx="712788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801" name="橢圓 6"/>
          <p:cNvSpPr/>
          <p:nvPr/>
        </p:nvSpPr>
        <p:spPr>
          <a:xfrm>
            <a:off x="4036996" y="2419424"/>
            <a:ext cx="712788" cy="7127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802" name="橢圓 8"/>
          <p:cNvSpPr/>
          <p:nvPr/>
        </p:nvSpPr>
        <p:spPr>
          <a:xfrm>
            <a:off x="6088047" y="3444994"/>
            <a:ext cx="712787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803" name="KSO_Shape"/>
          <p:cNvSpPr/>
          <p:nvPr/>
        </p:nvSpPr>
        <p:spPr bwMode="auto">
          <a:xfrm>
            <a:off x="3755426" y="1481447"/>
            <a:ext cx="572702" cy="628679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4194328" name="图示 1"/>
          <p:cNvGraphicFramePr>
            <a:graphicFrameLocks/>
          </p:cNvGraphicFramePr>
          <p:nvPr/>
        </p:nvGraphicFramePr>
        <p:xfrm>
          <a:off x="-1033780" y="718820"/>
          <a:ext cx="1298194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8804" name="文本框 5"/>
          <p:cNvSpPr txBox="1"/>
          <p:nvPr/>
        </p:nvSpPr>
        <p:spPr>
          <a:xfrm>
            <a:off x="467591" y="633846"/>
            <a:ext cx="11573914" cy="6050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097194" name="内容占位符 2"/>
          <p:cNvPicPr>
            <a:picLocks noGrp="1" noChangeAspect="1"/>
          </p:cNvPicPr>
          <p:nvPr>
            <p:ph sz="half" idx="2"/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4929680" y="1481571"/>
            <a:ext cx="7018914" cy="3509457"/>
          </a:xfrm>
        </p:spPr>
      </p:pic>
      <p:sp>
        <p:nvSpPr>
          <p:cNvPr id="1048805" name="标题 1"/>
          <p:cNvSpPr>
            <a:spLocks noGrp="1"/>
          </p:cNvSpPr>
          <p:nvPr>
            <p:ph type="title"/>
          </p:nvPr>
        </p:nvSpPr>
        <p:spPr>
          <a:xfrm>
            <a:off x="3638135" y="170720"/>
            <a:ext cx="5983385" cy="1280890"/>
          </a:xfrm>
        </p:spPr>
        <p:txBody>
          <a:bodyPr/>
          <a:lstStyle/>
          <a:p>
            <a:r>
              <a:rPr lang="zh-CN" altLang="en-US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红心</a:t>
            </a:r>
          </a:p>
        </p:txBody>
      </p:sp>
      <p:pic>
        <p:nvPicPr>
          <p:cNvPr id="2097195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9884" y="-44376"/>
            <a:ext cx="337959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8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8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00" grpId="0" bldLvl="0" animBg="1"/>
      <p:bldP spid="1048801" grpId="0" bldLvl="0" animBg="1"/>
      <p:bldP spid="1048802" grpId="0" bldLvl="0" animBg="1"/>
      <p:bldP spid="104880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6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659" y="0"/>
            <a:ext cx="3167301" cy="6858000"/>
          </a:xfrm>
          <a:prstGeom prst="rect">
            <a:avLst/>
          </a:prstGeom>
        </p:spPr>
      </p:pic>
      <p:pic>
        <p:nvPicPr>
          <p:cNvPr id="2097197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960" y="0"/>
            <a:ext cx="5450066" cy="6858000"/>
          </a:xfrm>
          <a:prstGeom prst="rect">
            <a:avLst/>
          </a:prstGeom>
        </p:spPr>
      </p:pic>
      <p:sp>
        <p:nvSpPr>
          <p:cNvPr id="104880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807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97198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8238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8" name="圆角矩形 3"/>
          <p:cNvSpPr/>
          <p:nvPr/>
        </p:nvSpPr>
        <p:spPr>
          <a:xfrm>
            <a:off x="61752" y="61592"/>
            <a:ext cx="12073098" cy="6739258"/>
          </a:xfrm>
          <a:prstGeom prst="roundRect">
            <a:avLst>
              <a:gd name="adj" fmla="val 1164"/>
            </a:avLst>
          </a:prstGeom>
          <a:noFill/>
          <a:ln>
            <a:solidFill>
              <a:srgbClr val="638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09" name="橢圓 4"/>
          <p:cNvSpPr/>
          <p:nvPr/>
        </p:nvSpPr>
        <p:spPr>
          <a:xfrm>
            <a:off x="2624121" y="3384624"/>
            <a:ext cx="712788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810" name="橢圓 6"/>
          <p:cNvSpPr/>
          <p:nvPr/>
        </p:nvSpPr>
        <p:spPr>
          <a:xfrm>
            <a:off x="4036996" y="2419424"/>
            <a:ext cx="712788" cy="7127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811" name="橢圓 8"/>
          <p:cNvSpPr/>
          <p:nvPr/>
        </p:nvSpPr>
        <p:spPr>
          <a:xfrm>
            <a:off x="6088047" y="3444994"/>
            <a:ext cx="712787" cy="71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233680" indent="-23368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33680" marR="0" lvl="0" indent="-233680" algn="l" defTabSz="457200" rtl="0" eaLnBrk="1" fontAlgn="auto" latinLnBrk="0" hangingPunct="1">
              <a:lnSpc>
                <a:spcPct val="95000"/>
              </a:lnSpc>
              <a:spcBef>
                <a:spcPct val="50000"/>
              </a:spcBef>
              <a:spcAft>
                <a:spcPct val="35000"/>
              </a:spcAft>
              <a:buClr>
                <a:srgbClr val="678BA8"/>
              </a:buClr>
              <a:buSzTx/>
              <a:buFontTx/>
              <a:buChar char="•"/>
            </a:pPr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48812" name="KSO_Shape"/>
          <p:cNvSpPr/>
          <p:nvPr/>
        </p:nvSpPr>
        <p:spPr bwMode="auto">
          <a:xfrm>
            <a:off x="3755426" y="1481447"/>
            <a:ext cx="572702" cy="628679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4194329" name="图示 1"/>
          <p:cNvGraphicFramePr>
            <a:graphicFrameLocks/>
          </p:cNvGraphicFramePr>
          <p:nvPr/>
        </p:nvGraphicFramePr>
        <p:xfrm>
          <a:off x="-1033780" y="718820"/>
          <a:ext cx="1298194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8813" name="文本框 5"/>
          <p:cNvSpPr txBox="1"/>
          <p:nvPr/>
        </p:nvSpPr>
        <p:spPr>
          <a:xfrm>
            <a:off x="467591" y="633846"/>
            <a:ext cx="11573914" cy="6050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从表到里：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我建议你们也多夸夸孩子，多陪陪孩子。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zh-CN" sz="3600" b="1" dirty="0">
              <a:solidFill>
                <a:srgbClr val="0070C0"/>
              </a:solidFill>
              <a:latin typeface="Century Gothic"/>
              <a:ea typeface="幼圆" panose="02010509060101010101" pitchFamily="49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孩子的自信来自于父母的肯定和欣赏，而不是讲道理。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我们教孩子用的方法都是我们的父辈教我们的，可是时代变化太快了。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097199" name="内容占位符 2"/>
          <p:cNvPicPr>
            <a:picLocks noGrp="1" noChangeAspect="1"/>
          </p:cNvPicPr>
          <p:nvPr>
            <p:ph sz="half" idx="2"/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4929680" y="1481571"/>
            <a:ext cx="7018914" cy="3509457"/>
          </a:xfrm>
        </p:spPr>
      </p:pic>
      <p:sp>
        <p:nvSpPr>
          <p:cNvPr id="1048814" name="标题 1"/>
          <p:cNvSpPr>
            <a:spLocks noGrp="1"/>
          </p:cNvSpPr>
          <p:nvPr>
            <p:ph type="title"/>
          </p:nvPr>
        </p:nvSpPr>
        <p:spPr>
          <a:xfrm>
            <a:off x="3638135" y="170720"/>
            <a:ext cx="5983385" cy="1280890"/>
          </a:xfrm>
        </p:spPr>
        <p:txBody>
          <a:bodyPr/>
          <a:lstStyle/>
          <a:p>
            <a:r>
              <a:rPr lang="zh-CN" altLang="en-US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信心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8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8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09" grpId="0" bldLvl="0" animBg="1"/>
      <p:bldP spid="1048810" grpId="0" bldLvl="0" animBg="1"/>
      <p:bldP spid="1048811" grpId="0" bldLvl="0" animBg="1"/>
      <p:bldP spid="1048813" grpId="0"/>
      <p:bldP spid="1048813" grpI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0" name="内容占位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55" y="134620"/>
            <a:ext cx="2395220" cy="2395220"/>
          </a:xfrm>
          <a:prstGeom prst="rect">
            <a:avLst/>
          </a:prstGeom>
        </p:spPr>
      </p:pic>
      <p:sp>
        <p:nvSpPr>
          <p:cNvPr id="1048822" name="标题 3"/>
          <p:cNvSpPr>
            <a:spLocks noGrp="1"/>
          </p:cNvSpPr>
          <p:nvPr>
            <p:ph type="title"/>
          </p:nvPr>
        </p:nvSpPr>
        <p:spPr>
          <a:xfrm>
            <a:off x="3172460" y="0"/>
            <a:ext cx="7303135" cy="1009015"/>
          </a:xfrm>
        </p:spPr>
        <p:txBody>
          <a:bodyPr>
            <a:normAutofit/>
          </a:bodyPr>
          <a:lstStyle/>
          <a:p>
            <a:r>
              <a:rPr lang="zh-CN" altLang="en-US" sz="3550" b="1" dirty="0">
                <a:solidFill>
                  <a:schemeClr val="accent2"/>
                </a:solidFill>
                <a:sym typeface="+mn-ea"/>
              </a:rPr>
              <a:t>家长投诉背后的真实现状</a:t>
            </a:r>
          </a:p>
        </p:txBody>
      </p:sp>
      <p:sp>
        <p:nvSpPr>
          <p:cNvPr id="1048823" name="内容占位符 4"/>
          <p:cNvSpPr>
            <a:spLocks noGrp="1"/>
          </p:cNvSpPr>
          <p:nvPr>
            <p:ph sz="half" idx="1"/>
          </p:nvPr>
        </p:nvSpPr>
        <p:spPr>
          <a:xfrm>
            <a:off x="1161415" y="1121410"/>
            <a:ext cx="8933815" cy="5514975"/>
          </a:xfrm>
        </p:spPr>
        <p:txBody>
          <a:bodyPr>
            <a:normAutofit fontScale="79375" lnSpcReduction="20000"/>
          </a:bodyPr>
          <a:lstStyle/>
          <a:p>
            <a:pPr marL="0" indent="0" fontAlgn="auto">
              <a:lnSpc>
                <a:spcPct val="200000"/>
              </a:lnSpc>
              <a:buNone/>
            </a:pPr>
            <a:r>
              <a:rPr lang="zh-CN" sz="4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孩子爱偷懒？</a:t>
            </a:r>
          </a:p>
          <a:p>
            <a:pPr marL="0" indent="0" fontAlgn="auto">
              <a:lnSpc>
                <a:spcPct val="200000"/>
              </a:lnSpc>
              <a:buNone/>
            </a:pPr>
            <a:r>
              <a:rPr lang="zh-CN" sz="4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孩子爱撒谎？</a:t>
            </a:r>
          </a:p>
          <a:p>
            <a:pPr marL="0" indent="0" fontAlgn="auto">
              <a:lnSpc>
                <a:spcPct val="200000"/>
              </a:lnSpc>
              <a:buNone/>
            </a:pPr>
            <a:r>
              <a:rPr lang="zh-CN" sz="4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孩子专注力不够？</a:t>
            </a:r>
          </a:p>
          <a:p>
            <a:pPr marL="0" algn="l" fontAlgn="auto">
              <a:lnSpc>
                <a:spcPct val="200000"/>
              </a:lnSpc>
              <a:buSzTx/>
              <a:buNone/>
            </a:pPr>
            <a:r>
              <a:rPr lang="zh-CN" sz="4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孩子谈恋爱？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algn="l" fontAlgn="auto">
              <a:lnSpc>
                <a:spcPct val="200000"/>
              </a:lnSpc>
              <a:buSzTx/>
              <a:buNone/>
            </a:pPr>
            <a:r>
              <a:rPr lang="zh-CN" sz="4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孩子不爱学习？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824" name="内容占位符 4"/>
          <p:cNvSpPr>
            <a:spLocks noGrp="1"/>
          </p:cNvSpPr>
          <p:nvPr/>
        </p:nvSpPr>
        <p:spPr>
          <a:xfrm>
            <a:off x="4122103" y="1009015"/>
            <a:ext cx="6997700" cy="5848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panose="05040102010807070707" charset="2"/>
              <a:buNone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DE7E1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E7E1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孩子不知道怎么做、玩少了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DE7E1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panose="05040102010807070707" charset="2"/>
              <a:buNone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DE7E1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E7E1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因为家长高要求，说实话会被骂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DE7E1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panose="05040102010807070707" charset="2"/>
              <a:buNone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DE7E1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E7E1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情绪问题和生长发育问题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panose="05040102010807070707" charset="2"/>
              <a:buNone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DE7E1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E7E1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其实孩子是在学习异性交往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panose="05040102010807070707" charset="2"/>
              <a:buNone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DE7E1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E7E1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其实是情绪低落、学习方法不适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488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88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488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488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488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88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488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488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23" grpId="0"/>
      <p:bldP spid="1048824" grpId="0" build="p"/>
      <p:bldP spid="1048824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5" name="标题 1"/>
          <p:cNvSpPr>
            <a:spLocks noGrp="1" noChangeArrowheads="1"/>
          </p:cNvSpPr>
          <p:nvPr>
            <p:ph type="title"/>
          </p:nvPr>
        </p:nvSpPr>
        <p:spPr>
          <a:xfrm>
            <a:off x="1905000" y="484496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zh-CN" altLang="en-US" sz="7200" dirty="0">
                <a:solidFill>
                  <a:schemeClr val="tx1"/>
                </a:solidFill>
              </a:rPr>
              <a:t>科普青春期</a:t>
            </a:r>
          </a:p>
        </p:txBody>
      </p:sp>
      <p:sp>
        <p:nvSpPr>
          <p:cNvPr id="1048826" name="内容占位符 2"/>
          <p:cNvSpPr>
            <a:spLocks noGrp="1" noChangeArrowheads="1"/>
          </p:cNvSpPr>
          <p:nvPr>
            <p:ph idx="1"/>
          </p:nvPr>
        </p:nvSpPr>
        <p:spPr>
          <a:xfrm>
            <a:off x="1915886" y="1737049"/>
            <a:ext cx="8229600" cy="3581400"/>
          </a:xfrm>
        </p:spPr>
        <p:txBody>
          <a:bodyPr>
            <a:noAutofit/>
          </a:bodyPr>
          <a:lstStyle/>
          <a:p>
            <a:pPr marL="0" indent="0" algn="ctr">
              <a:buFontTx/>
              <a:buNone/>
            </a:pPr>
            <a:r>
              <a:rPr lang="zh-CN" altLang="en-US" sz="5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第二个“断乳期”</a:t>
            </a:r>
            <a:endParaRPr lang="en-US" altLang="zh-CN" sz="5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FontTx/>
              <a:buNone/>
            </a:pPr>
            <a:endParaRPr lang="en-US" altLang="zh-CN" sz="5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FontTx/>
              <a:buNone/>
            </a:pPr>
            <a:r>
              <a:rPr lang="zh-CN" altLang="en-US" sz="5400" dirty="0">
                <a:solidFill>
                  <a:schemeClr val="tx1"/>
                </a:solidFill>
              </a:rPr>
              <a:t>青春期</a:t>
            </a:r>
            <a:r>
              <a:rPr lang="en-US" altLang="zh-CN" sz="5400" dirty="0">
                <a:solidFill>
                  <a:schemeClr val="tx1"/>
                </a:solidFill>
              </a:rPr>
              <a:t>=</a:t>
            </a:r>
            <a:r>
              <a:rPr lang="zh-CN" altLang="en-US" sz="5400" dirty="0">
                <a:solidFill>
                  <a:schemeClr val="tx1"/>
                </a:solidFill>
              </a:rPr>
              <a:t>长大</a:t>
            </a:r>
            <a:r>
              <a:rPr lang="en-US" altLang="zh-CN" sz="5400" dirty="0">
                <a:solidFill>
                  <a:schemeClr val="tx1"/>
                </a:solidFill>
              </a:rPr>
              <a:t>=</a:t>
            </a:r>
            <a:r>
              <a:rPr lang="zh-CN" altLang="en-US" sz="5400" dirty="0">
                <a:solidFill>
                  <a:schemeClr val="tx1"/>
                </a:solidFill>
              </a:rPr>
              <a:t>摆脱控制</a:t>
            </a:r>
          </a:p>
          <a:p>
            <a:pPr marL="0" indent="0" algn="ctr">
              <a:buFontTx/>
              <a:buNone/>
            </a:pPr>
            <a:br>
              <a:rPr lang="en-US" altLang="zh-CN" sz="5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zh-CN" altLang="en-US" sz="5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以“不正常”表现正常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2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标题 1"/>
          <p:cNvSpPr>
            <a:spLocks noGrp="1"/>
          </p:cNvSpPr>
          <p:nvPr>
            <p:ph type="title"/>
          </p:nvPr>
        </p:nvSpPr>
        <p:spPr>
          <a:xfrm>
            <a:off x="3126562" y="336122"/>
            <a:ext cx="7200897" cy="977900"/>
          </a:xfrm>
        </p:spPr>
        <p:txBody>
          <a:bodyPr>
            <a:normAutofit/>
          </a:bodyPr>
          <a:lstStyle/>
          <a:p>
            <a:pPr algn="l"/>
            <a:r>
              <a:rPr lang="zh-CN" altLang="en-US" sz="3300" dirty="0"/>
              <a:t>我爱当班主任</a:t>
            </a:r>
          </a:p>
        </p:txBody>
      </p:sp>
      <p:sp>
        <p:nvSpPr>
          <p:cNvPr id="1048625" name="内容占位符 2"/>
          <p:cNvSpPr>
            <a:spLocks noGrp="1"/>
          </p:cNvSpPr>
          <p:nvPr>
            <p:ph idx="1"/>
          </p:nvPr>
        </p:nvSpPr>
        <p:spPr>
          <a:xfrm>
            <a:off x="2609215" y="1844675"/>
            <a:ext cx="9171305" cy="3075940"/>
          </a:xfrm>
        </p:spPr>
        <p:txBody>
          <a:bodyPr>
            <a:noAutofit/>
          </a:bodyPr>
          <a:lstStyle/>
          <a:p>
            <a:r>
              <a:rPr lang="zh-CN" altLang="en-US" sz="2400" dirty="0"/>
              <a:t>沐浴</a:t>
            </a:r>
            <a:r>
              <a:rPr lang="en-US" altLang="zh-CN" sz="2400" dirty="0"/>
              <a:t>__________</a:t>
            </a:r>
            <a:r>
              <a:rPr lang="zh-CN" altLang="en-US" sz="2400" dirty="0"/>
              <a:t>的气息</a:t>
            </a:r>
            <a:endParaRPr lang="en-US" altLang="zh-CN" sz="2400" dirty="0"/>
          </a:p>
          <a:p>
            <a:pPr lvl="0"/>
            <a:r>
              <a:rPr lang="zh-CN" altLang="en-US" sz="2400" dirty="0"/>
              <a:t>紧跟</a:t>
            </a:r>
            <a:r>
              <a:rPr lang="en-US" altLang="zh-CN" sz="2400" dirty="0"/>
              <a:t>__________</a:t>
            </a:r>
            <a:r>
              <a:rPr lang="zh-CN" altLang="en-US" sz="2400" dirty="0"/>
              <a:t>的步伐</a:t>
            </a:r>
          </a:p>
          <a:p>
            <a:r>
              <a:rPr lang="zh-CN" altLang="en-US" sz="2400" dirty="0"/>
              <a:t>享受</a:t>
            </a:r>
            <a:r>
              <a:rPr lang="en-US" altLang="zh-CN" sz="2400" dirty="0"/>
              <a:t>__________</a:t>
            </a:r>
            <a:r>
              <a:rPr lang="zh-CN" altLang="en-US" sz="2400" dirty="0"/>
              <a:t>的“赶脚”</a:t>
            </a:r>
            <a:endParaRPr lang="en-US" altLang="zh-CN" sz="2400" dirty="0"/>
          </a:p>
          <a:p>
            <a:r>
              <a:rPr lang="zh-CN" altLang="en-US" sz="2400" dirty="0"/>
              <a:t>增强</a:t>
            </a:r>
            <a:r>
              <a:rPr lang="en-US" altLang="zh-CN" sz="2400" dirty="0"/>
              <a:t>________</a:t>
            </a:r>
            <a:r>
              <a:rPr lang="zh-CN" altLang="en-US" sz="2400" dirty="0"/>
              <a:t>能力，预防</a:t>
            </a:r>
            <a:r>
              <a:rPr lang="en-US" altLang="zh-CN" sz="2400" dirty="0"/>
              <a:t>__________________</a:t>
            </a:r>
            <a:r>
              <a:rPr lang="zh-CN" altLang="en-US" sz="2400" dirty="0"/>
              <a:t>症</a:t>
            </a:r>
            <a:endParaRPr lang="en-US" altLang="zh-CN" sz="2400" dirty="0"/>
          </a:p>
          <a:p>
            <a:r>
              <a:rPr lang="zh-CN" altLang="en-US" sz="4000" dirty="0">
                <a:solidFill>
                  <a:srgbClr val="FF0000"/>
                </a:solidFill>
              </a:rPr>
              <a:t>最终成就学生，成就自己，成就大家。</a:t>
            </a:r>
          </a:p>
        </p:txBody>
      </p:sp>
      <p:sp>
        <p:nvSpPr>
          <p:cNvPr id="1048626" name="文本框 3"/>
          <p:cNvSpPr txBox="1"/>
          <p:nvPr/>
        </p:nvSpPr>
        <p:spPr>
          <a:xfrm>
            <a:off x="3754986" y="1742237"/>
            <a:ext cx="10877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青春</a:t>
            </a:r>
          </a:p>
        </p:txBody>
      </p:sp>
      <p:sp>
        <p:nvSpPr>
          <p:cNvPr id="1048627" name="文本框 4"/>
          <p:cNvSpPr txBox="1"/>
          <p:nvPr/>
        </p:nvSpPr>
        <p:spPr>
          <a:xfrm>
            <a:off x="3757612" y="2201678"/>
            <a:ext cx="10877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时代</a:t>
            </a:r>
          </a:p>
        </p:txBody>
      </p:sp>
      <p:sp>
        <p:nvSpPr>
          <p:cNvPr id="1048628" name="文本框 5"/>
          <p:cNvSpPr txBox="1"/>
          <p:nvPr/>
        </p:nvSpPr>
        <p:spPr>
          <a:xfrm>
            <a:off x="3713192" y="2651372"/>
            <a:ext cx="10877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明星</a:t>
            </a:r>
          </a:p>
        </p:txBody>
      </p:sp>
      <p:sp>
        <p:nvSpPr>
          <p:cNvPr id="1048629" name="文本框 6"/>
          <p:cNvSpPr txBox="1"/>
          <p:nvPr/>
        </p:nvSpPr>
        <p:spPr>
          <a:xfrm>
            <a:off x="3720325" y="3145644"/>
            <a:ext cx="10877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应变</a:t>
            </a:r>
          </a:p>
        </p:txBody>
      </p:sp>
      <p:sp>
        <p:nvSpPr>
          <p:cNvPr id="1048630" name="文本框 7"/>
          <p:cNvSpPr txBox="1"/>
          <p:nvPr/>
        </p:nvSpPr>
        <p:spPr>
          <a:xfrm>
            <a:off x="6439356" y="3184591"/>
            <a:ext cx="18902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老年痴呆</a:t>
            </a:r>
          </a:p>
        </p:txBody>
      </p:sp>
      <p:pic>
        <p:nvPicPr>
          <p:cNvPr id="2097157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3082" y="5089558"/>
            <a:ext cx="1400364" cy="1400364"/>
          </a:xfrm>
          <a:prstGeom prst="rect">
            <a:avLst/>
          </a:prstGeom>
        </p:spPr>
      </p:pic>
      <p:pic>
        <p:nvPicPr>
          <p:cNvPr id="2097158" name="内容占位符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9155" y="134620"/>
            <a:ext cx="2395220" cy="2395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48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48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486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486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486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5" grpId="0" build="allAtOnce"/>
      <p:bldP spid="1048626" grpId="0"/>
      <p:bldP spid="1048627" grpId="0"/>
      <p:bldP spid="1048628" grpId="0"/>
      <p:bldP spid="1048629" grpId="0"/>
      <p:bldP spid="10486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30" name="图示 3"/>
          <p:cNvGraphicFramePr>
            <a:graphicFrameLocks/>
          </p:cNvGraphicFramePr>
          <p:nvPr/>
        </p:nvGraphicFramePr>
        <p:xfrm>
          <a:off x="3048000" y="719455"/>
          <a:ext cx="7375525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48827" name="TextBox 4"/>
          <p:cNvSpPr txBox="1">
            <a:spLocks noChangeArrowheads="1"/>
          </p:cNvSpPr>
          <p:nvPr/>
        </p:nvSpPr>
        <p:spPr bwMode="auto">
          <a:xfrm>
            <a:off x="3290888" y="1143529"/>
            <a:ext cx="3017837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  <a:cs typeface="Malgun Gothic Semilight" panose="020B0502040204020203" pitchFamily="34" charset="-122"/>
              </a:rPr>
              <a:t>生理变化</a:t>
            </a:r>
          </a:p>
        </p:txBody>
      </p:sp>
      <p:sp>
        <p:nvSpPr>
          <p:cNvPr id="1048828" name="TextBox 5"/>
          <p:cNvSpPr txBox="1">
            <a:spLocks noChangeArrowheads="1"/>
          </p:cNvSpPr>
          <p:nvPr/>
        </p:nvSpPr>
        <p:spPr bwMode="auto">
          <a:xfrm>
            <a:off x="2047164" y="1895475"/>
            <a:ext cx="722066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  <a:cs typeface="Malgun Gothic Semilight" panose="020B0502040204020203" pitchFamily="34" charset="-122"/>
              </a:rPr>
              <a:t>身高、体重、大脑、性发育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幼圆" panose="02010509060101010101" charset="-122"/>
              <a:ea typeface="幼圆" panose="02010509060101010101" charset="-122"/>
              <a:cs typeface="Malgun Gothic Semilight" panose="020B0502040204020203" pitchFamily="34" charset="-122"/>
            </a:endParaRPr>
          </a:p>
        </p:txBody>
      </p:sp>
      <p:sp>
        <p:nvSpPr>
          <p:cNvPr id="1048829" name="TextBox 6"/>
          <p:cNvSpPr txBox="1">
            <a:spLocks noChangeArrowheads="1"/>
          </p:cNvSpPr>
          <p:nvPr/>
        </p:nvSpPr>
        <p:spPr bwMode="auto">
          <a:xfrm>
            <a:off x="3041506" y="2603500"/>
            <a:ext cx="2371725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  <a:cs typeface="Malgun Gothic Semilight" panose="020B0502040204020203" pitchFamily="34" charset="-122"/>
              </a:rPr>
              <a:t>心理变化：</a:t>
            </a:r>
          </a:p>
        </p:txBody>
      </p:sp>
      <p:sp>
        <p:nvSpPr>
          <p:cNvPr id="1048830" name="TextBox 7"/>
          <p:cNvSpPr txBox="1">
            <a:spLocks noChangeArrowheads="1"/>
          </p:cNvSpPr>
          <p:nvPr/>
        </p:nvSpPr>
        <p:spPr bwMode="auto">
          <a:xfrm>
            <a:off x="1828800" y="3449638"/>
            <a:ext cx="8594725" cy="193899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  <a:cs typeface="Malgun Gothic Semilight" panose="020B0502040204020203" pitchFamily="34" charset="-122"/>
              </a:rPr>
              <a:t>成人感，自我意识、独立意识、自尊心增强，思维方式改变，同伴影响力上升，情绪多变，性意识觉醒。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幼圆" panose="02010509060101010101" charset="-122"/>
              <a:ea typeface="幼圆" panose="02010509060101010101" charset="-122"/>
              <a:cs typeface="Malgun Gothic Semilight" panose="020B0502040204020203" pitchFamily="34" charset="-122"/>
            </a:endParaRPr>
          </a:p>
        </p:txBody>
      </p:sp>
      <p:sp>
        <p:nvSpPr>
          <p:cNvPr id="1048831" name="TextBox 10"/>
          <p:cNvSpPr txBox="1">
            <a:spLocks noChangeArrowheads="1"/>
          </p:cNvSpPr>
          <p:nvPr/>
        </p:nvSpPr>
        <p:spPr bwMode="auto">
          <a:xfrm>
            <a:off x="5462588" y="2613025"/>
            <a:ext cx="4321175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  <a:cs typeface="Malgun Gothic Semilight" panose="020B0502040204020203" pitchFamily="34" charset="-122"/>
              </a:rPr>
              <a:t>建立自我同一性</a:t>
            </a:r>
          </a:p>
        </p:txBody>
      </p:sp>
      <p:sp>
        <p:nvSpPr>
          <p:cNvPr id="1048832" name="标题 1"/>
          <p:cNvSpPr>
            <a:spLocks noGrp="1" noChangeArrowheads="1"/>
          </p:cNvSpPr>
          <p:nvPr>
            <p:ph type="title"/>
          </p:nvPr>
        </p:nvSpPr>
        <p:spPr>
          <a:xfrm>
            <a:off x="2193925" y="-76200"/>
            <a:ext cx="8229600" cy="11430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8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8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8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8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27" grpId="0"/>
      <p:bldP spid="1048828" grpId="0"/>
      <p:bldP spid="1048829" grpId="0"/>
      <p:bldP spid="1048830" grpId="0"/>
      <p:bldP spid="10488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3" name="TextBox 4"/>
          <p:cNvSpPr txBox="1">
            <a:spLocks noChangeArrowheads="1"/>
          </p:cNvSpPr>
          <p:nvPr/>
        </p:nvSpPr>
        <p:spPr bwMode="auto">
          <a:xfrm>
            <a:off x="3290888" y="1143529"/>
            <a:ext cx="3017837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  <a:cs typeface="Malgun Gothic Semilight" panose="020B0502040204020203" pitchFamily="34" charset="-122"/>
              </a:rPr>
              <a:t>生理变化</a:t>
            </a:r>
          </a:p>
        </p:txBody>
      </p:sp>
      <p:sp>
        <p:nvSpPr>
          <p:cNvPr id="1048834" name="TextBox 10"/>
          <p:cNvSpPr txBox="1">
            <a:spLocks noChangeArrowheads="1"/>
          </p:cNvSpPr>
          <p:nvPr/>
        </p:nvSpPr>
        <p:spPr bwMode="auto">
          <a:xfrm>
            <a:off x="5462588" y="2613025"/>
            <a:ext cx="4321175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  <a:cs typeface="Malgun Gothic Semilight" panose="020B0502040204020203" pitchFamily="34" charset="-122"/>
              </a:rPr>
              <a:t>建立自我同一性</a:t>
            </a:r>
          </a:p>
        </p:txBody>
      </p:sp>
      <p:sp>
        <p:nvSpPr>
          <p:cNvPr id="1048835" name="标题 1"/>
          <p:cNvSpPr>
            <a:spLocks noGrp="1" noChangeArrowheads="1"/>
          </p:cNvSpPr>
          <p:nvPr>
            <p:ph type="title"/>
          </p:nvPr>
        </p:nvSpPr>
        <p:spPr>
          <a:xfrm>
            <a:off x="2193925" y="-76200"/>
            <a:ext cx="8229600" cy="1143000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2097201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463" y="-28840"/>
            <a:ext cx="4979432" cy="5283730"/>
          </a:xfrm>
          <a:prstGeom prst="rect">
            <a:avLst/>
          </a:prstGeom>
        </p:spPr>
      </p:pic>
      <p:pic>
        <p:nvPicPr>
          <p:cNvPr id="2097202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434" y="-395216"/>
            <a:ext cx="500565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33" grpId="0"/>
      <p:bldP spid="104883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6" name="爆炸形 1 12"/>
          <p:cNvSpPr/>
          <p:nvPr/>
        </p:nvSpPr>
        <p:spPr>
          <a:xfrm>
            <a:off x="-457200" y="844550"/>
            <a:ext cx="5900738" cy="4787900"/>
          </a:xfrm>
          <a:prstGeom prst="irregularSeal1">
            <a:avLst/>
          </a:prstGeom>
          <a:solidFill>
            <a:srgbClr val="E74E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成长的力量</a:t>
            </a:r>
          </a:p>
        </p:txBody>
      </p:sp>
      <p:sp>
        <p:nvSpPr>
          <p:cNvPr id="1048837" name="内容占位符 2"/>
          <p:cNvSpPr>
            <a:spLocks noGrp="1" noChangeArrowheads="1"/>
          </p:cNvSpPr>
          <p:nvPr>
            <p:ph idx="1"/>
          </p:nvPr>
        </p:nvSpPr>
        <p:spPr>
          <a:xfrm>
            <a:off x="5150990" y="1143000"/>
            <a:ext cx="6705600" cy="4191000"/>
          </a:xfrm>
        </p:spPr>
        <p:txBody>
          <a:bodyPr/>
          <a:lstStyle/>
          <a:p>
            <a:r>
              <a:rPr lang="en-US" altLang="zh-CN" sz="3600" dirty="0">
                <a:solidFill>
                  <a:srgbClr val="006600"/>
                </a:solidFill>
                <a:latin typeface="+mn-ea"/>
                <a:cs typeface="Malgun Gothic Semilight" panose="020B0502040204020203" pitchFamily="34" charset="-122"/>
              </a:rPr>
              <a:t>1</a:t>
            </a:r>
            <a:r>
              <a:rPr lang="zh-CN" altLang="en-US" sz="3600" dirty="0">
                <a:solidFill>
                  <a:srgbClr val="006600"/>
                </a:solidFill>
                <a:latin typeface="+mn-ea"/>
                <a:cs typeface="Malgun Gothic Semilight" panose="020B0502040204020203" pitchFamily="34" charset="-122"/>
              </a:rPr>
              <a:t>、顶嘴</a:t>
            </a:r>
            <a:r>
              <a:rPr lang="en-US" altLang="zh-CN" sz="3600" dirty="0">
                <a:solidFill>
                  <a:srgbClr val="006600"/>
                </a:solidFill>
                <a:latin typeface="+mn-ea"/>
                <a:cs typeface="Malgun Gothic Semilight" panose="020B0502040204020203" pitchFamily="34" charset="-122"/>
              </a:rPr>
              <a:t>                      </a:t>
            </a:r>
          </a:p>
          <a:p>
            <a:r>
              <a:rPr lang="en-US" altLang="zh-CN" sz="3600" dirty="0">
                <a:solidFill>
                  <a:srgbClr val="006600"/>
                </a:solidFill>
                <a:latin typeface="+mn-ea"/>
                <a:cs typeface="Malgun Gothic Semilight" panose="020B0502040204020203" pitchFamily="34" charset="-122"/>
              </a:rPr>
              <a:t>2</a:t>
            </a:r>
            <a:r>
              <a:rPr lang="zh-CN" altLang="en-US" sz="3600" dirty="0">
                <a:solidFill>
                  <a:srgbClr val="006600"/>
                </a:solidFill>
                <a:latin typeface="+mn-ea"/>
                <a:cs typeface="Malgun Gothic Semilight" panose="020B0502040204020203" pitchFamily="34" charset="-122"/>
              </a:rPr>
              <a:t>、冲动好斗</a:t>
            </a:r>
            <a:endParaRPr lang="zh-CN" altLang="zh-CN" sz="3600" dirty="0">
              <a:solidFill>
                <a:srgbClr val="006600"/>
              </a:solidFill>
              <a:latin typeface="+mn-ea"/>
              <a:cs typeface="Malgun Gothic Semilight" panose="020B0502040204020203" pitchFamily="34" charset="-122"/>
            </a:endParaRPr>
          </a:p>
          <a:p>
            <a:r>
              <a:rPr lang="en-US" altLang="zh-CN" sz="3600" dirty="0">
                <a:solidFill>
                  <a:srgbClr val="006600"/>
                </a:solidFill>
                <a:latin typeface="+mn-ea"/>
                <a:cs typeface="Malgun Gothic Semilight" panose="020B0502040204020203" pitchFamily="34" charset="-122"/>
              </a:rPr>
              <a:t>3</a:t>
            </a:r>
            <a:r>
              <a:rPr lang="zh-CN" altLang="en-US" sz="3600" dirty="0">
                <a:solidFill>
                  <a:srgbClr val="006600"/>
                </a:solidFill>
                <a:latin typeface="+mn-ea"/>
                <a:cs typeface="Malgun Gothic Semilight" panose="020B0502040204020203" pitchFamily="34" charset="-122"/>
              </a:rPr>
              <a:t>、情绪捉摸不透</a:t>
            </a:r>
            <a:r>
              <a:rPr lang="en-US" altLang="zh-CN" sz="3600" dirty="0">
                <a:solidFill>
                  <a:srgbClr val="006600"/>
                </a:solidFill>
                <a:latin typeface="+mn-ea"/>
                <a:cs typeface="Malgun Gothic Semilight" panose="020B0502040204020203" pitchFamily="34" charset="-122"/>
              </a:rPr>
              <a:t>                                </a:t>
            </a:r>
          </a:p>
          <a:p>
            <a:r>
              <a:rPr lang="en-US" altLang="zh-CN" sz="3600" dirty="0">
                <a:solidFill>
                  <a:srgbClr val="006600"/>
                </a:solidFill>
                <a:latin typeface="+mn-ea"/>
                <a:cs typeface="Malgun Gothic Semilight" panose="020B0502040204020203" pitchFamily="34" charset="-122"/>
              </a:rPr>
              <a:t>4</a:t>
            </a:r>
            <a:r>
              <a:rPr lang="zh-CN" altLang="en-US" sz="3600" dirty="0">
                <a:solidFill>
                  <a:srgbClr val="006600"/>
                </a:solidFill>
                <a:latin typeface="+mn-ea"/>
                <a:cs typeface="Malgun Gothic Semilight" panose="020B0502040204020203" pitchFamily="34" charset="-122"/>
              </a:rPr>
              <a:t>、以自我为中心</a:t>
            </a:r>
            <a:endParaRPr lang="zh-CN" altLang="zh-CN" sz="3600" dirty="0">
              <a:solidFill>
                <a:srgbClr val="006600"/>
              </a:solidFill>
              <a:latin typeface="+mn-ea"/>
              <a:cs typeface="Malgun Gothic Semilight" panose="020B0502040204020203" pitchFamily="34" charset="-122"/>
            </a:endParaRPr>
          </a:p>
          <a:p>
            <a:r>
              <a:rPr lang="en-US" altLang="zh-CN" sz="3600" dirty="0">
                <a:solidFill>
                  <a:srgbClr val="006600"/>
                </a:solidFill>
                <a:latin typeface="+mn-ea"/>
                <a:cs typeface="Malgun Gothic Semilight" panose="020B0502040204020203" pitchFamily="34" charset="-122"/>
              </a:rPr>
              <a:t>5</a:t>
            </a:r>
            <a:r>
              <a:rPr lang="zh-CN" altLang="en-US" sz="3600" dirty="0">
                <a:solidFill>
                  <a:srgbClr val="006600"/>
                </a:solidFill>
                <a:latin typeface="+mn-ea"/>
                <a:cs typeface="Malgun Gothic Semilight" panose="020B0502040204020203" pitchFamily="34" charset="-122"/>
              </a:rPr>
              <a:t>、看不惯传统</a:t>
            </a:r>
            <a:r>
              <a:rPr lang="en-US" altLang="zh-CN" sz="3600" dirty="0">
                <a:solidFill>
                  <a:srgbClr val="006600"/>
                </a:solidFill>
                <a:latin typeface="+mn-ea"/>
                <a:cs typeface="Malgun Gothic Semilight" panose="020B0502040204020203" pitchFamily="34" charset="-122"/>
              </a:rPr>
              <a:t>              </a:t>
            </a:r>
          </a:p>
          <a:p>
            <a:r>
              <a:rPr lang="en-US" altLang="zh-CN" sz="3600" dirty="0">
                <a:solidFill>
                  <a:srgbClr val="006600"/>
                </a:solidFill>
                <a:latin typeface="+mn-ea"/>
                <a:cs typeface="Malgun Gothic Semilight" panose="020B0502040204020203" pitchFamily="34" charset="-122"/>
              </a:rPr>
              <a:t>6</a:t>
            </a:r>
            <a:r>
              <a:rPr lang="zh-CN" altLang="en-US" sz="3600" dirty="0">
                <a:solidFill>
                  <a:srgbClr val="006600"/>
                </a:solidFill>
                <a:latin typeface="+mn-ea"/>
                <a:cs typeface="Malgun Gothic Semilight" panose="020B0502040204020203" pitchFamily="34" charset="-122"/>
              </a:rPr>
              <a:t>、不服管</a:t>
            </a:r>
          </a:p>
        </p:txBody>
      </p:sp>
      <p:sp>
        <p:nvSpPr>
          <p:cNvPr id="1048838" name="标题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</a:pPr>
            <a:endParaRPr lang="zh-CN" alt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36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9" name="标题 1"/>
          <p:cNvSpPr>
            <a:spLocks noGrp="1"/>
          </p:cNvSpPr>
          <p:nvPr>
            <p:ph type="title"/>
          </p:nvPr>
        </p:nvSpPr>
        <p:spPr>
          <a:xfrm>
            <a:off x="2916198" y="383964"/>
            <a:ext cx="8911687" cy="1280890"/>
          </a:xfrm>
        </p:spPr>
        <p:txBody>
          <a:bodyPr/>
          <a:lstStyle/>
          <a:p>
            <a:r>
              <a:rPr lang="zh-CN" altLang="en-US" sz="4400" b="1" dirty="0">
                <a:solidFill>
                  <a:srgbClr val="FF0000"/>
                </a:solidFill>
              </a:rPr>
              <a:t>特别提示：</a:t>
            </a:r>
          </a:p>
        </p:txBody>
      </p:sp>
      <p:sp>
        <p:nvSpPr>
          <p:cNvPr id="1048840" name="内容占位符 2"/>
          <p:cNvSpPr>
            <a:spLocks noGrp="1"/>
          </p:cNvSpPr>
          <p:nvPr>
            <p:ph idx="1"/>
          </p:nvPr>
        </p:nvSpPr>
        <p:spPr>
          <a:xfrm>
            <a:off x="1086485" y="1904365"/>
            <a:ext cx="10823575" cy="37687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CN" altLang="en-US" sz="3600" dirty="0"/>
              <a:t>最复杂的也许就是我们的家长群体。</a:t>
            </a:r>
            <a:endParaRPr lang="en-US" altLang="zh-CN" sz="3600" dirty="0"/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3600" dirty="0"/>
              <a:t>永远不要在线上和家长争执</a:t>
            </a:r>
            <a:r>
              <a:rPr lang="zh-CN" altLang="en-US" sz="3600"/>
              <a:t>、辩解。</a:t>
            </a:r>
            <a:endParaRPr lang="en-US" altLang="zh-CN" sz="3600" dirty="0"/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3600" dirty="0"/>
              <a:t>家长对老师和学校的不满其实是对自己不满的投射。</a:t>
            </a:r>
            <a:endParaRPr lang="en-US" altLang="zh-CN" sz="3600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sz="3600" dirty="0"/>
              <a:t> </a:t>
            </a:r>
            <a:r>
              <a:rPr lang="zh-CN" altLang="en-US" sz="3600" dirty="0"/>
              <a:t>如果感觉和家长无法沟通，那就多</a:t>
            </a:r>
            <a:r>
              <a:rPr lang="zh-CN" altLang="en-US" sz="3600" dirty="0">
                <a:solidFill>
                  <a:srgbClr val="FF0000"/>
                </a:solidFill>
              </a:rPr>
              <a:t>共情和夸奖。 </a:t>
            </a:r>
            <a:endParaRPr lang="en-US" altLang="zh-CN" sz="3600" dirty="0"/>
          </a:p>
          <a:p>
            <a:pPr>
              <a:buFont typeface="Wingdings" panose="05000000000000000000" pitchFamily="2" charset="2"/>
              <a:buChar char="l"/>
            </a:pPr>
            <a:endParaRPr lang="en-US" altLang="zh-CN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40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1" name="标题 1"/>
          <p:cNvSpPr>
            <a:spLocks noGrp="1" noChangeArrowheads="1"/>
          </p:cNvSpPr>
          <p:nvPr>
            <p:ph type="title"/>
          </p:nvPr>
        </p:nvSpPr>
        <p:spPr>
          <a:xfrm>
            <a:off x="1905000" y="484496"/>
            <a:ext cx="8229600" cy="1066800"/>
          </a:xfrm>
        </p:spPr>
        <p:txBody>
          <a:bodyPr>
            <a:noAutofit/>
          </a:bodyPr>
          <a:lstStyle/>
          <a:p>
            <a:pPr algn="ctr"/>
            <a:endParaRPr lang="zh-CN" altLang="en-US" sz="7200" dirty="0">
              <a:solidFill>
                <a:srgbClr val="FF0000"/>
              </a:solidFill>
            </a:endParaRPr>
          </a:p>
        </p:txBody>
      </p:sp>
      <p:sp>
        <p:nvSpPr>
          <p:cNvPr id="1048842" name="内容占位符 2"/>
          <p:cNvSpPr>
            <a:spLocks noGrp="1" noChangeArrowheads="1"/>
          </p:cNvSpPr>
          <p:nvPr>
            <p:ph idx="1"/>
          </p:nvPr>
        </p:nvSpPr>
        <p:spPr>
          <a:xfrm>
            <a:off x="554183" y="1927814"/>
            <a:ext cx="11637817" cy="3581400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en-US" altLang="zh-CN" sz="5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	</a:t>
            </a:r>
            <a:r>
              <a:rPr lang="zh-CN" altLang="en-US" sz="5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每个人都是带着问题在生活，带着镣铐在跳舞。</a:t>
            </a:r>
            <a:endParaRPr lang="en-US" altLang="zh-CN" sz="5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indent="0">
              <a:buFontTx/>
              <a:buNone/>
            </a:pPr>
            <a:r>
              <a:rPr lang="en-US" altLang="zh-CN" sz="5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	</a:t>
            </a:r>
            <a:r>
              <a:rPr lang="zh-CN" altLang="en-US" sz="5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每个人都是解决自己问题的专家。</a:t>
            </a:r>
            <a:endParaRPr lang="en-US" altLang="zh-CN" sz="5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indent="0">
              <a:buFontTx/>
              <a:buNone/>
            </a:pPr>
            <a:endParaRPr lang="zh-CN" altLang="en-US" sz="5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97203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097770" y="0"/>
            <a:ext cx="2094230" cy="209423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44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97204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408" y="3263403"/>
            <a:ext cx="5060119" cy="3792041"/>
          </a:xfrm>
          <a:prstGeom prst="rect">
            <a:avLst/>
          </a:prstGeom>
        </p:spPr>
      </p:pic>
      <p:pic>
        <p:nvPicPr>
          <p:cNvPr id="2097205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164" y="-71120"/>
            <a:ext cx="5141490" cy="6858000"/>
          </a:xfrm>
          <a:prstGeom prst="rect">
            <a:avLst/>
          </a:prstGeom>
        </p:spPr>
      </p:pic>
      <p:pic>
        <p:nvPicPr>
          <p:cNvPr id="209720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007" y="-597625"/>
            <a:ext cx="3755461" cy="500525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46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97207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908" y="0"/>
            <a:ext cx="91475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48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97208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0650" cy="6858000"/>
          </a:xfrm>
          <a:prstGeom prst="rect">
            <a:avLst/>
          </a:prstGeom>
        </p:spPr>
      </p:pic>
      <p:pic>
        <p:nvPicPr>
          <p:cNvPr id="2097209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88" y="0"/>
            <a:ext cx="91404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5" name="Text Box 9"/>
          <p:cNvSpPr txBox="1">
            <a:spLocks noChangeArrowheads="1"/>
          </p:cNvSpPr>
          <p:nvPr/>
        </p:nvSpPr>
        <p:spPr bwMode="auto">
          <a:xfrm>
            <a:off x="3198957" y="732559"/>
            <a:ext cx="9119870" cy="5449570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做好家校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“    ”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沟通</a:t>
            </a:r>
            <a:r>
              <a:rPr lang="zh-CN" altLang="en-US" sz="4800" b="1" dirty="0">
                <a:solidFill>
                  <a:srgbClr val="0070C0"/>
                </a:solidFill>
                <a:latin typeface="Century Gothic"/>
                <a:ea typeface="幼圆" panose="02010509060101010101" pitchFamily="49" charset="-122"/>
              </a:rPr>
              <a:t>！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李元琳13826555676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000" dirty="0">
                <a:solidFill>
                  <a:srgbClr val="0070C0"/>
                </a:solidFill>
                <a:latin typeface="Century Gothic"/>
                <a:ea typeface="幼圆" panose="02010509060101010101" pitchFamily="49" charset="-122"/>
              </a:rPr>
              <a:t>广东省中小学家庭教育指导专家委员会委员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t>深圳市陶行知研究会</a:t>
            </a:r>
            <a:r>
              <a:rPr lang="zh-CN" altLang="en-US" sz="2000" dirty="0">
                <a:solidFill>
                  <a:srgbClr val="0070C0"/>
                </a:solidFill>
                <a:latin typeface="Century Gothic"/>
                <a:ea typeface="幼圆" panose="02010509060101010101" pitchFamily="49" charset="-122"/>
              </a:rPr>
              <a:t>班主任成长专委会理事长</a:t>
            </a:r>
            <a:endParaRPr lang="en-US" altLang="zh-CN" sz="2000" dirty="0">
              <a:solidFill>
                <a:srgbClr val="0070C0"/>
              </a:solidFill>
              <a:latin typeface="Century Gothic"/>
              <a:ea typeface="幼圆" panose="02010509060101010101" pitchFamily="49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000">
                <a:solidFill>
                  <a:srgbClr val="0070C0"/>
                </a:solidFill>
                <a:latin typeface="Century Gothic"/>
                <a:ea typeface="幼圆" panose="02010509060101010101" pitchFamily="49" charset="-122"/>
              </a:rPr>
              <a:t>深圳市五一巾帼标兵岗负责人</a:t>
            </a:r>
            <a:endParaRPr lang="en-US" altLang="zh-CN" sz="2000" dirty="0">
              <a:solidFill>
                <a:srgbClr val="0070C0"/>
              </a:solidFill>
              <a:latin typeface="Century Gothic"/>
              <a:ea typeface="幼圆" panose="02010509060101010101" pitchFamily="49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</a:rPr>
              <a:t>福田中学 学生成长促进中心主任</a:t>
            </a:r>
          </a:p>
        </p:txBody>
      </p:sp>
      <p:pic>
        <p:nvPicPr>
          <p:cNvPr id="2097210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2315" y="3981450"/>
            <a:ext cx="2651760" cy="2857500"/>
          </a:xfrm>
          <a:prstGeom prst="rect">
            <a:avLst/>
          </a:prstGeom>
        </p:spPr>
      </p:pic>
      <p:sp>
        <p:nvSpPr>
          <p:cNvPr id="1048856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0" y="1408430"/>
            <a:ext cx="4850765" cy="5594985"/>
          </a:xfrm>
          <a:ln>
            <a:solidFill>
              <a:schemeClr val="accent2"/>
            </a:solidFill>
          </a:ln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应急三情沟通法</a:t>
            </a:r>
            <a:endParaRPr lang="en-US" altLang="zh-CN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CN" altLang="zh-CN" sz="3200" dirty="0">
                <a:solidFill>
                  <a:srgbClr val="0070C0"/>
                </a:solidFill>
                <a:sym typeface="+mn-ea"/>
              </a:rPr>
              <a:t>伤情、感情、事情</a:t>
            </a:r>
            <a:endParaRPr lang="en-US" altLang="zh-CN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微信沟通三心法</a:t>
            </a:r>
          </a:p>
          <a:p>
            <a:pPr algn="l">
              <a:buSzTx/>
              <a:buFont typeface="Wingdings" panose="05000000000000000000" pitchFamily="2" charset="2"/>
              <a:buChar char="l"/>
            </a:pPr>
            <a:r>
              <a:rPr lang="zh-CN" altLang="en-US" sz="3200" dirty="0">
                <a:solidFill>
                  <a:srgbClr val="0070C0"/>
                </a:solidFill>
                <a:sym typeface="+mn-ea"/>
              </a:rPr>
              <a:t>红心、诚心、暖心</a:t>
            </a:r>
            <a:endParaRPr lang="zh-CN" altLang="zh-CN" sz="3200" dirty="0">
              <a:solidFill>
                <a:srgbClr val="0070C0"/>
              </a:solidFill>
              <a:sym typeface="+mn-ea"/>
            </a:endParaRPr>
          </a:p>
          <a:p>
            <a:pPr algn="l">
              <a:buSzTx/>
              <a:buFont typeface="Wingdings" panose="05000000000000000000" pitchFamily="2" charset="2"/>
              <a:buChar char="l"/>
            </a:pP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家校面谈六步心法</a:t>
            </a:r>
            <a:endParaRPr lang="zh-CN" altLang="en-US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请一请：</a:t>
            </a:r>
            <a:r>
              <a:rPr lang="zh-CN" altLang="zh-CN" sz="2000" dirty="0">
                <a:solidFill>
                  <a:srgbClr val="0070C0"/>
                </a:solidFill>
              </a:rPr>
              <a:t>邀请家长来校，同为孩子成长。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笑一笑：</a:t>
            </a:r>
            <a:r>
              <a:rPr lang="zh-CN" altLang="zh-CN" sz="2000" dirty="0">
                <a:solidFill>
                  <a:srgbClr val="0070C0"/>
                </a:solidFill>
              </a:rPr>
              <a:t>展示职业自信，真诚面对家长</a:t>
            </a:r>
            <a:r>
              <a:rPr lang="zh-CN" altLang="en-US" sz="2000" dirty="0">
                <a:solidFill>
                  <a:srgbClr val="0070C0"/>
                </a:solidFill>
              </a:rPr>
              <a:t>。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夸一夸：</a:t>
            </a:r>
            <a:r>
              <a:rPr lang="zh-CN" altLang="zh-CN" sz="2000" dirty="0">
                <a:solidFill>
                  <a:srgbClr val="0070C0"/>
                </a:solidFill>
              </a:rPr>
              <a:t>肯定家长付出，看到孩子进步</a:t>
            </a:r>
            <a:r>
              <a:rPr lang="zh-CN" altLang="en-US" sz="2000" dirty="0">
                <a:solidFill>
                  <a:srgbClr val="0070C0"/>
                </a:solidFill>
              </a:rPr>
              <a:t>。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聊一聊：</a:t>
            </a:r>
            <a:r>
              <a:rPr lang="zh-CN" altLang="zh-CN" sz="2000" dirty="0">
                <a:solidFill>
                  <a:srgbClr val="0070C0"/>
                </a:solidFill>
              </a:rPr>
              <a:t>客观陈述事实，友好氛围交流</a:t>
            </a:r>
            <a:r>
              <a:rPr lang="zh-CN" altLang="en-US" sz="2000" dirty="0">
                <a:solidFill>
                  <a:srgbClr val="0070C0"/>
                </a:solidFill>
              </a:rPr>
              <a:t>。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听一听：聆听家长心声，悟出问题根源。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导一导：传授爱的方法，一起读懂孩子。</a:t>
            </a:r>
          </a:p>
        </p:txBody>
      </p:sp>
      <p:grpSp>
        <p:nvGrpSpPr>
          <p:cNvPr id="128" name="组合 6"/>
          <p:cNvGrpSpPr/>
          <p:nvPr/>
        </p:nvGrpSpPr>
        <p:grpSpPr>
          <a:xfrm>
            <a:off x="5443624" y="5556250"/>
            <a:ext cx="4210050" cy="1282700"/>
            <a:chOff x="2736" y="8170"/>
            <a:chExt cx="6630" cy="2020"/>
          </a:xfrm>
        </p:grpSpPr>
        <p:pic>
          <p:nvPicPr>
            <p:cNvPr id="2097211" name="图片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36" y="8170"/>
              <a:ext cx="6629" cy="2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857" name="文本框 7"/>
            <p:cNvSpPr txBox="1"/>
            <p:nvPr>
              <p:custDataLst>
                <p:tags r:id="rId3"/>
              </p:custDataLst>
            </p:nvPr>
          </p:nvSpPr>
          <p:spPr>
            <a:xfrm>
              <a:off x="4876" y="9170"/>
              <a:ext cx="4491" cy="58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幼圆" panose="02010509060101010101" pitchFamily="49" charset="-122"/>
                  <a:cs typeface="+mn-cs"/>
                </a:rPr>
                <a:t>心有琳析</a:t>
              </a:r>
            </a:p>
          </p:txBody>
        </p:sp>
      </p:grpSp>
      <p:sp>
        <p:nvSpPr>
          <p:cNvPr id="1048858" name="心形 4"/>
          <p:cNvSpPr/>
          <p:nvPr/>
        </p:nvSpPr>
        <p:spPr>
          <a:xfrm>
            <a:off x="7758892" y="881380"/>
            <a:ext cx="720090" cy="52705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标题 1"/>
          <p:cNvSpPr>
            <a:spLocks noGrp="1"/>
          </p:cNvSpPr>
          <p:nvPr>
            <p:ph type="ctrTitle"/>
          </p:nvPr>
        </p:nvSpPr>
        <p:spPr>
          <a:xfrm>
            <a:off x="3032205" y="1"/>
            <a:ext cx="5825202" cy="752272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dirty="0"/>
              <a:t>我的成长经历</a:t>
            </a:r>
          </a:p>
        </p:txBody>
      </p:sp>
      <p:pic>
        <p:nvPicPr>
          <p:cNvPr id="2097159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230" y="2611293"/>
            <a:ext cx="2364105" cy="4204970"/>
          </a:xfrm>
          <a:prstGeom prst="rect">
            <a:avLst/>
          </a:prstGeom>
        </p:spPr>
      </p:pic>
      <p:pic>
        <p:nvPicPr>
          <p:cNvPr id="209716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097770" y="0"/>
            <a:ext cx="2094230" cy="2094230"/>
          </a:xfrm>
          <a:prstGeom prst="rect">
            <a:avLst/>
          </a:prstGeom>
        </p:spPr>
      </p:pic>
      <p:grpSp>
        <p:nvGrpSpPr>
          <p:cNvPr id="78" name="组合 10"/>
          <p:cNvGrpSpPr/>
          <p:nvPr/>
        </p:nvGrpSpPr>
        <p:grpSpPr>
          <a:xfrm>
            <a:off x="321628" y="5533563"/>
            <a:ext cx="4210050" cy="1282700"/>
            <a:chOff x="2736" y="8170"/>
            <a:chExt cx="6630" cy="2020"/>
          </a:xfrm>
        </p:grpSpPr>
        <p:pic>
          <p:nvPicPr>
            <p:cNvPr id="2097161" name="图片 1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736" y="8170"/>
              <a:ext cx="6629" cy="2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35" name="文本框 12"/>
            <p:cNvSpPr txBox="1"/>
            <p:nvPr>
              <p:custDataLst>
                <p:tags r:id="rId4"/>
              </p:custDataLst>
            </p:nvPr>
          </p:nvSpPr>
          <p:spPr>
            <a:xfrm>
              <a:off x="4876" y="9170"/>
              <a:ext cx="4491" cy="58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幼圆" panose="02010509060101010101" pitchFamily="49" charset="-122"/>
                  <a:cs typeface="+mn-cs"/>
                </a:rPr>
                <a:t>心有琳析</a:t>
              </a:r>
            </a:p>
          </p:txBody>
        </p:sp>
      </p:grpSp>
      <p:graphicFrame>
        <p:nvGraphicFramePr>
          <p:cNvPr id="4194304" name="图示 4"/>
          <p:cNvGraphicFramePr>
            <a:graphicFrameLocks/>
          </p:cNvGraphicFramePr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048636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19430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矩形 3"/>
          <p:cNvSpPr/>
          <p:nvPr/>
        </p:nvSpPr>
        <p:spPr>
          <a:xfrm>
            <a:off x="1423555" y="2503764"/>
            <a:ext cx="9570027" cy="189484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6000" b="1" i="0" u="none" strike="noStrike" kern="1200" cap="none" spc="0" normalizeH="0" baseline="0" noProof="0" dirty="0">
                <a:ln w="22225">
                  <a:solidFill>
                    <a:srgbClr val="DE7E18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踏实做、认真学、真诚爱</a:t>
            </a:r>
            <a:endParaRPr kumimoji="0" lang="en-US" altLang="zh-CN" sz="6000" b="1" i="0" u="none" strike="noStrike" kern="1200" cap="none" spc="0" normalizeH="0" baseline="0" noProof="0" dirty="0">
              <a:ln w="22225">
                <a:solidFill>
                  <a:srgbClr val="DE7E18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Century Gothic" panose="020B0502020202020204"/>
              <a:ea typeface="幼圆" panose="02010509060101010101" pitchFamily="49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6000" b="1" i="0" u="none" strike="noStrike" kern="1200" cap="none" spc="0" normalizeH="0" baseline="0" noProof="0" dirty="0">
                <a:ln w="22225">
                  <a:solidFill>
                    <a:srgbClr val="DE7E18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师生共成长！</a:t>
            </a:r>
          </a:p>
        </p:txBody>
      </p:sp>
      <p:pic>
        <p:nvPicPr>
          <p:cNvPr id="2097162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097770" y="0"/>
            <a:ext cx="2094230" cy="2094230"/>
          </a:xfrm>
          <a:prstGeom prst="rect">
            <a:avLst/>
          </a:prstGeom>
        </p:spPr>
      </p:pic>
      <p:sp>
        <p:nvSpPr>
          <p:cNvPr id="1048638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标题 1"/>
          <p:cNvSpPr>
            <a:spLocks noGrp="1"/>
          </p:cNvSpPr>
          <p:nvPr>
            <p:ph type="title"/>
          </p:nvPr>
        </p:nvSpPr>
        <p:spPr>
          <a:xfrm>
            <a:off x="2885660" y="65310"/>
            <a:ext cx="8911687" cy="128089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2097163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995045"/>
            <a:ext cx="8457565" cy="5862955"/>
          </a:xfrm>
          <a:prstGeom prst="rect">
            <a:avLst/>
          </a:prstGeom>
        </p:spPr>
      </p:pic>
      <p:sp>
        <p:nvSpPr>
          <p:cNvPr id="1048640" name="文本框 2"/>
          <p:cNvSpPr txBox="1"/>
          <p:nvPr/>
        </p:nvSpPr>
        <p:spPr>
          <a:xfrm>
            <a:off x="3330575" y="4918710"/>
            <a:ext cx="6993890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用生命影响生命！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  <a:sym typeface="+mn-ea"/>
              </a:rPr>
              <a:t>让自己和孩子变美好！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097164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097770" y="0"/>
            <a:ext cx="2094230" cy="2094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0" grpId="0"/>
      <p:bldP spid="104864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标题 1"/>
          <p:cNvSpPr>
            <a:spLocks noGrp="1"/>
          </p:cNvSpPr>
          <p:nvPr>
            <p:ph type="title"/>
          </p:nvPr>
        </p:nvSpPr>
        <p:spPr>
          <a:xfrm>
            <a:off x="3021965" y="330200"/>
            <a:ext cx="8794750" cy="97790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sz="4000" b="1" dirty="0"/>
              <a:t>班主任工作的意义</a:t>
            </a:r>
            <a:br>
              <a:rPr lang="zh-CN" altLang="en-US" sz="4000" b="1" dirty="0"/>
            </a:br>
            <a:r>
              <a:rPr lang="en-US" altLang="zh-CN" sz="4000" b="1" dirty="0"/>
              <a:t>——</a:t>
            </a:r>
            <a:r>
              <a:rPr lang="zh-CN" altLang="en-US" sz="3100" b="1" dirty="0"/>
              <a:t>《道理与功夫</a:t>
            </a:r>
            <a:r>
              <a:rPr lang="en-US" altLang="zh-CN" sz="3100" b="1" dirty="0"/>
              <a:t>——</a:t>
            </a:r>
            <a:r>
              <a:rPr lang="zh-CN" altLang="en-US" sz="3100" b="1" dirty="0"/>
              <a:t>人文教育学论纲》张祥云</a:t>
            </a:r>
          </a:p>
        </p:txBody>
      </p:sp>
      <p:sp>
        <p:nvSpPr>
          <p:cNvPr id="1048642" name="内容占位符 9"/>
          <p:cNvSpPr>
            <a:spLocks noGrp="1"/>
          </p:cNvSpPr>
          <p:nvPr>
            <p:ph idx="1"/>
          </p:nvPr>
        </p:nvSpPr>
        <p:spPr>
          <a:xfrm>
            <a:off x="328930" y="1095375"/>
            <a:ext cx="11955780" cy="61925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zh-CN" altLang="en-US" sz="2800"/>
          </a:p>
          <a:p>
            <a:r>
              <a:rPr lang="zh-CN" altLang="en-US" sz="2800"/>
              <a:t>做班主任是一线教师懂教育的</a:t>
            </a:r>
            <a:r>
              <a:rPr lang="zh-CN" altLang="en-US" sz="2800" b="1">
                <a:solidFill>
                  <a:srgbClr val="0070C0"/>
                </a:solidFill>
              </a:rPr>
              <a:t>必由之路</a:t>
            </a:r>
            <a:r>
              <a:rPr lang="zh-CN" altLang="en-US" sz="2800"/>
              <a:t>。</a:t>
            </a:r>
          </a:p>
          <a:p>
            <a:r>
              <a:rPr lang="zh-CN" altLang="en-US" sz="2800"/>
              <a:t>只有通过做班主任工作，才能更自觉超越学科教学的局限，真正形成教育的大境界，从教书者变成</a:t>
            </a:r>
            <a:r>
              <a:rPr lang="zh-CN" altLang="en-US" sz="2800" b="1">
                <a:solidFill>
                  <a:srgbClr val="0070C0"/>
                </a:solidFill>
              </a:rPr>
              <a:t>育人者</a:t>
            </a:r>
            <a:r>
              <a:rPr lang="zh-CN" altLang="en-US" sz="2800"/>
              <a:t>；才能懂得班级管理也是</a:t>
            </a:r>
            <a:r>
              <a:rPr lang="zh-CN" altLang="en-US" sz="2800" b="1">
                <a:solidFill>
                  <a:srgbClr val="0070C0"/>
                </a:solidFill>
              </a:rPr>
              <a:t>教育</a:t>
            </a:r>
            <a:r>
              <a:rPr lang="zh-CN" altLang="en-US" sz="2800"/>
              <a:t>，是学科教学不可替代的人的社会化教育，才能深切体会学校教育与家庭教育不可相互替代，必须彼此</a:t>
            </a:r>
            <a:r>
              <a:rPr lang="zh-CN" altLang="en-US" sz="2800" b="1">
                <a:solidFill>
                  <a:srgbClr val="0070C0"/>
                </a:solidFill>
              </a:rPr>
              <a:t>合作</a:t>
            </a:r>
            <a:r>
              <a:rPr lang="zh-CN" altLang="en-US" sz="2800"/>
              <a:t>才能提高教育效益和教育质量；</a:t>
            </a:r>
          </a:p>
          <a:p>
            <a:r>
              <a:rPr lang="zh-CN" altLang="en-US" sz="2800"/>
              <a:t>只有通过做班主任工作，才能切实懂得自己的学识远远不够，自己的能力远远不足，</a:t>
            </a:r>
            <a:r>
              <a:rPr lang="zh-CN" altLang="en-US" sz="2800" b="1">
                <a:solidFill>
                  <a:srgbClr val="0070C0"/>
                </a:solidFill>
              </a:rPr>
              <a:t>自我的成长远不完美</a:t>
            </a:r>
            <a:r>
              <a:rPr lang="zh-CN" altLang="en-US" sz="2800"/>
              <a:t>；</a:t>
            </a:r>
          </a:p>
          <a:p>
            <a:r>
              <a:rPr lang="zh-CN" altLang="en-US" sz="2800"/>
              <a:t>只有通过做班主任工作，才能在更广阔的视野里成为</a:t>
            </a:r>
            <a:r>
              <a:rPr lang="zh-CN" altLang="en-US" sz="2800" b="1">
                <a:solidFill>
                  <a:srgbClr val="0070C0"/>
                </a:solidFill>
              </a:rPr>
              <a:t>研究型教师，</a:t>
            </a:r>
            <a:r>
              <a:rPr lang="zh-CN" altLang="en-US" sz="2800"/>
              <a:t>接受挑战，永不倦怠，</a:t>
            </a:r>
            <a:r>
              <a:rPr lang="zh-CN" altLang="en-US" sz="2800" b="1">
                <a:solidFill>
                  <a:srgbClr val="0070C0"/>
                </a:solidFill>
              </a:rPr>
              <a:t>不断进步</a:t>
            </a:r>
            <a:r>
              <a:rPr lang="zh-CN" altLang="en-US" sz="2800"/>
              <a:t>。</a:t>
            </a:r>
          </a:p>
          <a:p>
            <a:r>
              <a:rPr lang="zh-CN" altLang="en-US" sz="2800"/>
              <a:t>实际上，通过做好班主任工作，教师最终是成就了</a:t>
            </a:r>
            <a:r>
              <a:rPr lang="zh-CN" altLang="en-US" sz="2800" b="1">
                <a:solidFill>
                  <a:srgbClr val="0070C0"/>
                </a:solidFill>
              </a:rPr>
              <a:t>更大、更好的自我</a:t>
            </a:r>
            <a:r>
              <a:rPr lang="zh-CN" altLang="en-US" sz="2800"/>
              <a:t>。因为他们有了更大格局、更高境界、更通达的智慧，成为了广受学生和家长欢迎的</a:t>
            </a:r>
            <a:r>
              <a:rPr lang="zh-CN" altLang="en-US" sz="2800" b="1">
                <a:solidFill>
                  <a:srgbClr val="0070C0"/>
                </a:solidFill>
              </a:rPr>
              <a:t>大写的人</a:t>
            </a:r>
            <a:r>
              <a:rPr lang="zh-CN" altLang="en-US" sz="2800"/>
              <a:t>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标题 1"/>
          <p:cNvSpPr>
            <a:spLocks noGrp="1"/>
          </p:cNvSpPr>
          <p:nvPr>
            <p:ph type="title"/>
          </p:nvPr>
        </p:nvSpPr>
        <p:spPr>
          <a:xfrm>
            <a:off x="742315" y="1706880"/>
            <a:ext cx="6544945" cy="1280795"/>
          </a:xfrm>
        </p:spPr>
        <p:txBody>
          <a:bodyPr>
            <a:noAutofit/>
          </a:bodyPr>
          <a:lstStyle/>
          <a:p>
            <a:r>
              <a:rPr lang="en-US" altLang="zh-CN"/>
              <a:t>	</a:t>
            </a:r>
            <a:r>
              <a:rPr lang="zh-CN" altLang="en-US"/>
              <a:t>要和学生家庭联络</a:t>
            </a:r>
            <a:r>
              <a:rPr lang="en-US" altLang="zh-CN"/>
              <a:t>......</a:t>
            </a:r>
            <a:r>
              <a:rPr lang="zh-CN" altLang="en-US"/>
              <a:t>把学校与家庭构成一体，彼此可以来往，教师不再孤立，学校也不再和学校隔膜，而能真正地通出教育的电流，碰出教育的火花，发出教育的力量。</a:t>
            </a:r>
            <a:br>
              <a:rPr lang="zh-CN" altLang="en-US"/>
            </a:br>
            <a:br>
              <a:rPr lang="zh-CN" altLang="en-US"/>
            </a:br>
            <a:r>
              <a:rPr lang="en-US" altLang="zh-CN"/>
              <a:t>								——</a:t>
            </a:r>
            <a:r>
              <a:rPr lang="zh-CN" altLang="en-US"/>
              <a:t>陶行知</a:t>
            </a:r>
          </a:p>
        </p:txBody>
      </p:sp>
      <p:pic>
        <p:nvPicPr>
          <p:cNvPr id="2097165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3100" y="1174750"/>
            <a:ext cx="3777615" cy="37776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6200,&quot;width&quot;:16200}"/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6200,&quot;width&quot;:16200}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6200,&quot;width&quot;:16200}"/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6200,&quot;width&quot;:16200}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6200,&quot;width&quot;:16200}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丝状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2139</Words>
  <Application>Microsoft Office PowerPoint</Application>
  <PresentationFormat>宽屏</PresentationFormat>
  <Paragraphs>283</Paragraphs>
  <Slides>48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58" baseType="lpstr">
      <vt:lpstr>等线</vt:lpstr>
      <vt:lpstr>华文行楷</vt:lpstr>
      <vt:lpstr>宋体</vt:lpstr>
      <vt:lpstr>微软雅黑</vt:lpstr>
      <vt:lpstr>幼圆</vt:lpstr>
      <vt:lpstr>Arial</vt:lpstr>
      <vt:lpstr>Century Gothic</vt:lpstr>
      <vt:lpstr>Wingdings</vt:lpstr>
      <vt:lpstr>Wingdings 3</vt:lpstr>
      <vt:lpstr>丝状</vt:lpstr>
      <vt:lpstr>PowerPoint 演示文稿</vt:lpstr>
      <vt:lpstr>PowerPoint 演示文稿</vt:lpstr>
      <vt:lpstr>深圳市五一巾帼标兵岗</vt:lpstr>
      <vt:lpstr>我爱当班主任</vt:lpstr>
      <vt:lpstr>我的成长经历</vt:lpstr>
      <vt:lpstr>PowerPoint 演示文稿</vt:lpstr>
      <vt:lpstr>PowerPoint 演示文稿</vt:lpstr>
      <vt:lpstr>班主任工作的意义 ——《道理与功夫——人文教育学论纲》张祥云</vt:lpstr>
      <vt:lpstr> 要和学生家庭联络......把学校与家庭构成一体，彼此可以来往，教师不再孤立，学校也不再和学校隔膜，而能真正地通出教育的电流，碰出教育的火花，发出教育的力量。          ——陶行知</vt:lpstr>
      <vt:lpstr>投诉是转移的愤怒，投诉是积累的无助。</vt:lpstr>
      <vt:lpstr>2023年11月  一个妈妈的来电：</vt:lpstr>
      <vt:lpstr>PowerPoint 演示文稿</vt:lpstr>
      <vt:lpstr>关注情绪和关系</vt:lpstr>
      <vt:lpstr>我的处理过程</vt:lpstr>
      <vt:lpstr>我的处理过程</vt:lpstr>
      <vt:lpstr>我的处理过程</vt:lpstr>
      <vt:lpstr>我的处理过程</vt:lpstr>
      <vt:lpstr>校园欺凌</vt:lpstr>
      <vt:lpstr>我的处理过程</vt:lpstr>
      <vt:lpstr>PowerPoint 演示文稿</vt:lpstr>
      <vt:lpstr>七、见面聊（周四晚上家长会前）： </vt:lpstr>
      <vt:lpstr>55387原则</vt:lpstr>
      <vt:lpstr>家校面谈六步心法</vt:lpstr>
      <vt:lpstr>划 重 点</vt:lpstr>
      <vt:lpstr>沟通视角的反思：</vt:lpstr>
      <vt:lpstr>思考： 教育做的是人事儿，处理的是心事儿</vt:lpstr>
      <vt:lpstr>PowerPoint 演示文稿</vt:lpstr>
      <vt:lpstr>PowerPoint 演示文稿</vt:lpstr>
      <vt:lpstr>教育做的是人事儿，处理的是心事儿</vt:lpstr>
      <vt:lpstr>孩子怎样才能更好？</vt:lpstr>
      <vt:lpstr>PowerPoint 演示文稿</vt:lpstr>
      <vt:lpstr>PowerPoint 演示文稿</vt:lpstr>
      <vt:lpstr>暖心</vt:lpstr>
      <vt:lpstr>红心</vt:lpstr>
      <vt:lpstr>红心</vt:lpstr>
      <vt:lpstr>PowerPoint 演示文稿</vt:lpstr>
      <vt:lpstr>信心</vt:lpstr>
      <vt:lpstr>家长投诉背后的真实现状</vt:lpstr>
      <vt:lpstr>科普青春期</vt:lpstr>
      <vt:lpstr>PowerPoint 演示文稿</vt:lpstr>
      <vt:lpstr>PowerPoint 演示文稿</vt:lpstr>
      <vt:lpstr>PowerPoint 演示文稿</vt:lpstr>
      <vt:lpstr>特别提示：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yl L</cp:lastModifiedBy>
  <cp:revision>1</cp:revision>
  <dcterms:created xsi:type="dcterms:W3CDTF">2021-01-17T12:41:00Z</dcterms:created>
  <dcterms:modified xsi:type="dcterms:W3CDTF">2024-04-02T02:14:51Z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1089B78D305749FDACBB4C087EE92D11_13</vt:lpwstr>
  </property>
  <property fmtid="{D5CDD505-2E9C-101B-9397-08002B2CF9AE}" pid="3" name="KSOProductBuildVer">
    <vt:lpwstr>2052-12.1.0.15712</vt:lpwstr>
  </property>
</Properties>
</file>