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  <p:sldMasterId id="2147483698" r:id="rId5"/>
    <p:sldMasterId id="2147483717" r:id="rId6"/>
  </p:sldMasterIdLst>
  <p:notesMasterIdLst>
    <p:notesMasterId r:id="rId30"/>
  </p:notesMasterIdLst>
  <p:handoutMasterIdLst>
    <p:handoutMasterId r:id="rId31"/>
  </p:handoutMasterIdLst>
  <p:sldIdLst>
    <p:sldId id="269" r:id="rId7"/>
    <p:sldId id="271" r:id="rId8"/>
    <p:sldId id="307" r:id="rId9"/>
    <p:sldId id="328" r:id="rId10"/>
    <p:sldId id="329" r:id="rId11"/>
    <p:sldId id="330" r:id="rId12"/>
    <p:sldId id="331" r:id="rId13"/>
    <p:sldId id="332" r:id="rId14"/>
    <p:sldId id="333" r:id="rId15"/>
    <p:sldId id="308" r:id="rId16"/>
    <p:sldId id="310" r:id="rId17"/>
    <p:sldId id="352" r:id="rId18"/>
    <p:sldId id="354" r:id="rId19"/>
    <p:sldId id="272" r:id="rId20"/>
    <p:sldId id="292" r:id="rId21"/>
    <p:sldId id="337" r:id="rId22"/>
    <p:sldId id="311" r:id="rId23"/>
    <p:sldId id="338" r:id="rId24"/>
    <p:sldId id="356" r:id="rId25"/>
    <p:sldId id="284" r:id="rId26"/>
    <p:sldId id="275" r:id="rId27"/>
    <p:sldId id="326" r:id="rId28"/>
    <p:sldId id="327" r:id="rId29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gs" Target="tags/tag484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68.xml"/><Relationship Id="rId3" Type="http://schemas.openxmlformats.org/officeDocument/2006/relationships/image" Target="../media/image3.png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image" Target="../media/image1.png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image" Target="../media/image2.pn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2.png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image" Target="../media/image2.png"/><Relationship Id="rId2" Type="http://schemas.openxmlformats.org/officeDocument/2006/relationships/tags" Target="../tags/tag90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image" Target="../media/image2.png"/><Relationship Id="rId2" Type="http://schemas.openxmlformats.org/officeDocument/2006/relationships/tags" Target="../tags/tag98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image" Target="../media/image2.png"/><Relationship Id="rId2" Type="http://schemas.openxmlformats.org/officeDocument/2006/relationships/tags" Target="../tags/tag106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image" Target="../media/image2.png"/><Relationship Id="rId2" Type="http://schemas.openxmlformats.org/officeDocument/2006/relationships/tags" Target="../tags/tag11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image" Target="../media/image2.png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image" Target="../media/image1.png"/><Relationship Id="rId2" Type="http://schemas.openxmlformats.org/officeDocument/2006/relationships/tags" Target="../tags/tag134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tags" Target="../tags/tag139.xml"/><Relationship Id="rId3" Type="http://schemas.openxmlformats.org/officeDocument/2006/relationships/image" Target="../media/image3.png"/><Relationship Id="rId2" Type="http://schemas.openxmlformats.org/officeDocument/2006/relationships/tags" Target="../tags/tag138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43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44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image" Target="../media/image1.png"/><Relationship Id="rId2" Type="http://schemas.openxmlformats.org/officeDocument/2006/relationships/tags" Target="../tags/tag146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image" Target="../media/image2.png"/><Relationship Id="rId2" Type="http://schemas.openxmlformats.org/officeDocument/2006/relationships/tags" Target="../tags/tag14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image" Target="../media/image2.png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image" Target="../media/image2.png"/><Relationship Id="rId2" Type="http://schemas.openxmlformats.org/officeDocument/2006/relationships/tags" Target="../tags/tag161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image" Target="../media/image2.png"/><Relationship Id="rId2" Type="http://schemas.openxmlformats.org/officeDocument/2006/relationships/tags" Target="../tags/tag169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image" Target="../media/image2.png"/><Relationship Id="rId2" Type="http://schemas.openxmlformats.org/officeDocument/2006/relationships/tags" Target="../tags/tag177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image" Target="../media/image2.png"/><Relationship Id="rId2" Type="http://schemas.openxmlformats.org/officeDocument/2006/relationships/tags" Target="../tags/tag18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image" Target="../media/image2.png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image" Target="../media/image1.png"/><Relationship Id="rId2" Type="http://schemas.openxmlformats.org/officeDocument/2006/relationships/tags" Target="../tags/tag205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08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4" Type="http://schemas.openxmlformats.org/officeDocument/2006/relationships/tags" Target="../tags/tag210.xml"/><Relationship Id="rId3" Type="http://schemas.openxmlformats.org/officeDocument/2006/relationships/image" Target="../media/image3.png"/><Relationship Id="rId2" Type="http://schemas.openxmlformats.org/officeDocument/2006/relationships/tags" Target="../tags/tag209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11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12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213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14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1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16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image" Target="../media/image1.png"/><Relationship Id="rId2" Type="http://schemas.openxmlformats.org/officeDocument/2006/relationships/tags" Target="../tags/tag217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image" Target="../media/image2.png"/><Relationship Id="rId2" Type="http://schemas.openxmlformats.org/officeDocument/2006/relationships/tags" Target="../tags/tag220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image" Target="../media/image2.png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image" Target="../media/image2.png"/><Relationship Id="rId2" Type="http://schemas.openxmlformats.org/officeDocument/2006/relationships/tags" Target="../tags/tag232.xml"/><Relationship Id="rId10" Type="http://schemas.openxmlformats.org/officeDocument/2006/relationships/tags" Target="../tags/tag239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image" Target="../media/image2.png"/><Relationship Id="rId2" Type="http://schemas.openxmlformats.org/officeDocument/2006/relationships/tags" Target="../tags/tag240.xml"/><Relationship Id="rId10" Type="http://schemas.openxmlformats.org/officeDocument/2006/relationships/tags" Target="../tags/tag247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image" Target="../media/image2.png"/><Relationship Id="rId2" Type="http://schemas.openxmlformats.org/officeDocument/2006/relationships/tags" Target="../tags/tag248.xml"/><Relationship Id="rId10" Type="http://schemas.openxmlformats.org/officeDocument/2006/relationships/tags" Target="../tags/tag255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image" Target="../media/image2.png"/><Relationship Id="rId2" Type="http://schemas.openxmlformats.org/officeDocument/2006/relationships/tags" Target="../tags/tag256.xml"/><Relationship Id="rId12" Type="http://schemas.openxmlformats.org/officeDocument/2006/relationships/tags" Target="../tags/tag265.xml"/><Relationship Id="rId11" Type="http://schemas.openxmlformats.org/officeDocument/2006/relationships/tags" Target="../tags/tag264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image" Target="../media/image2.png"/><Relationship Id="rId2" Type="http://schemas.openxmlformats.org/officeDocument/2006/relationships/tags" Target="../tags/tag266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277.xml"/><Relationship Id="rId4" Type="http://schemas.openxmlformats.org/officeDocument/2006/relationships/image" Target="file:///C:\Users\1V994W2\Documents\Tencent%20Files\574576071\FileRecv\&#25340;&#35013;&#32032;&#26448;\&#21830;&#21153;&#29983;&#29289;-6\\03\subject_holdright_34,177,195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276.xml"/><Relationship Id="rId13" Type="http://schemas.openxmlformats.org/officeDocument/2006/relationships/tags" Target="../tags/tag283.xml"/><Relationship Id="rId12" Type="http://schemas.openxmlformats.org/officeDocument/2006/relationships/tags" Target="../tags/tag282.xml"/><Relationship Id="rId11" Type="http://schemas.openxmlformats.org/officeDocument/2006/relationships/tags" Target="../tags/tag281.xml"/><Relationship Id="rId10" Type="http://schemas.openxmlformats.org/officeDocument/2006/relationships/tags" Target="../tags/tag280.xml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28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284.xml"/><Relationship Id="rId12" Type="http://schemas.openxmlformats.org/officeDocument/2006/relationships/tags" Target="../tags/tag290.xml"/><Relationship Id="rId11" Type="http://schemas.openxmlformats.org/officeDocument/2006/relationships/tags" Target="../tags/tag289.xml"/><Relationship Id="rId10" Type="http://schemas.openxmlformats.org/officeDocument/2006/relationships/tags" Target="../tags/tag288.xm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292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291.xml"/><Relationship Id="rId13" Type="http://schemas.openxmlformats.org/officeDocument/2006/relationships/tags" Target="../tags/tag298.xml"/><Relationship Id="rId12" Type="http://schemas.openxmlformats.org/officeDocument/2006/relationships/tags" Target="../tags/tag297.xml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tags" Target="../tags/tag30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30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299.xml"/><Relationship Id="rId13" Type="http://schemas.openxmlformats.org/officeDocument/2006/relationships/tags" Target="../tags/tag306.xml"/><Relationship Id="rId12" Type="http://schemas.openxmlformats.org/officeDocument/2006/relationships/tags" Target="../tags/tag305.xml"/><Relationship Id="rId11" Type="http://schemas.openxmlformats.org/officeDocument/2006/relationships/tags" Target="../tags/tag304.xml"/><Relationship Id="rId10" Type="http://schemas.openxmlformats.org/officeDocument/2006/relationships/tags" Target="../tags/tag303.xm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310.xml"/><Relationship Id="rId8" Type="http://schemas.openxmlformats.org/officeDocument/2006/relationships/tags" Target="../tags/tag30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30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307.xml"/><Relationship Id="rId15" Type="http://schemas.openxmlformats.org/officeDocument/2006/relationships/tags" Target="../tags/tag316.xml"/><Relationship Id="rId14" Type="http://schemas.openxmlformats.org/officeDocument/2006/relationships/tags" Target="../tags/tag315.xml"/><Relationship Id="rId13" Type="http://schemas.openxmlformats.org/officeDocument/2006/relationships/tags" Target="../tags/tag314.xml"/><Relationship Id="rId12" Type="http://schemas.openxmlformats.org/officeDocument/2006/relationships/tags" Target="../tags/tag313.xml"/><Relationship Id="rId11" Type="http://schemas.openxmlformats.org/officeDocument/2006/relationships/tags" Target="../tags/tag312.xml"/><Relationship Id="rId10" Type="http://schemas.openxmlformats.org/officeDocument/2006/relationships/tags" Target="../tags/tag311.xm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9" Type="http://schemas.openxmlformats.org/officeDocument/2006/relationships/tags" Target="../tags/tag32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image" Target="file:///C:\Users\1V994W2\Documents\Tencent%20Files\574576071\FileRecv\&#25340;&#35013;&#32032;&#26448;\&#21830;&#21153;&#29983;&#29289;-6\\03\subject_holdright_34,177,195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317.xml"/><Relationship Id="rId12" Type="http://schemas.openxmlformats.org/officeDocument/2006/relationships/tags" Target="../tags/tag323.xml"/><Relationship Id="rId11" Type="http://schemas.openxmlformats.org/officeDocument/2006/relationships/tags" Target="../tags/tag322.xml"/><Relationship Id="rId10" Type="http://schemas.openxmlformats.org/officeDocument/2006/relationships/tags" Target="../tags/tag321.xm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32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327.xml"/><Relationship Id="rId13" Type="http://schemas.openxmlformats.org/officeDocument/2006/relationships/tags" Target="../tags/tag334.xml"/><Relationship Id="rId12" Type="http://schemas.openxmlformats.org/officeDocument/2006/relationships/tags" Target="../tags/tag333.xml"/><Relationship Id="rId11" Type="http://schemas.openxmlformats.org/officeDocument/2006/relationships/tags" Target="../tags/tag332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33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335.xml"/><Relationship Id="rId12" Type="http://schemas.openxmlformats.org/officeDocument/2006/relationships/tags" Target="../tags/tag341.xml"/><Relationship Id="rId11" Type="http://schemas.openxmlformats.org/officeDocument/2006/relationships/tags" Target="../tags/tag340.xml"/><Relationship Id="rId10" Type="http://schemas.openxmlformats.org/officeDocument/2006/relationships/tags" Target="../tags/tag339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34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342.xml"/><Relationship Id="rId11" Type="http://schemas.openxmlformats.org/officeDocument/2006/relationships/tags" Target="../tags/tag347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35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350.xml"/><Relationship Id="rId5" Type="http://schemas.openxmlformats.org/officeDocument/2006/relationships/image" Target="file:///C:\Users\1V994W2\Documents\Tencent%20Files\574576071\FileRecv\&#25340;&#35013;&#32032;&#26448;\&#21830;&#21153;&#29983;&#29289;-6\\03\subject_holdright_34,177,195_0_staid_full_0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3" Type="http://schemas.openxmlformats.org/officeDocument/2006/relationships/tags" Target="../tags/tag355.xml"/><Relationship Id="rId12" Type="http://schemas.openxmlformats.org/officeDocument/2006/relationships/tags" Target="../tags/tag354.xml"/><Relationship Id="rId11" Type="http://schemas.openxmlformats.org/officeDocument/2006/relationships/tags" Target="../tags/tag353.xml"/><Relationship Id="rId10" Type="http://schemas.openxmlformats.org/officeDocument/2006/relationships/tags" Target="../tags/tag352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359.xml"/><Relationship Id="rId8" Type="http://schemas.openxmlformats.org/officeDocument/2006/relationships/tags" Target="../tags/tag35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35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356.xml"/><Relationship Id="rId11" Type="http://schemas.openxmlformats.org/officeDocument/2006/relationships/tags" Target="../tags/tag361.xml"/><Relationship Id="rId10" Type="http://schemas.openxmlformats.org/officeDocument/2006/relationships/tags" Target="../tags/tag360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9" Type="http://schemas.openxmlformats.org/officeDocument/2006/relationships/tags" Target="../tags/tag36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36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3" Type="http://schemas.openxmlformats.org/officeDocument/2006/relationships/tags" Target="../tags/tag369.xml"/><Relationship Id="rId12" Type="http://schemas.openxmlformats.org/officeDocument/2006/relationships/tags" Target="../tags/tag368.xml"/><Relationship Id="rId11" Type="http://schemas.openxmlformats.org/officeDocument/2006/relationships/tags" Target="../tags/tag367.xml"/><Relationship Id="rId10" Type="http://schemas.openxmlformats.org/officeDocument/2006/relationships/tags" Target="../tags/tag366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9" Type="http://schemas.openxmlformats.org/officeDocument/2006/relationships/tags" Target="../tags/tag375.xml"/><Relationship Id="rId8" Type="http://schemas.openxmlformats.org/officeDocument/2006/relationships/tags" Target="../tags/tag374.xml"/><Relationship Id="rId7" Type="http://schemas.openxmlformats.org/officeDocument/2006/relationships/tags" Target="../tags/tag373.xml"/><Relationship Id="rId6" Type="http://schemas.openxmlformats.org/officeDocument/2006/relationships/tags" Target="../tags/tag37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1" Type="http://schemas.openxmlformats.org/officeDocument/2006/relationships/tags" Target="../tags/tag377.xml"/><Relationship Id="rId10" Type="http://schemas.openxmlformats.org/officeDocument/2006/relationships/tags" Target="../tags/tag376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38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38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4" Type="http://schemas.openxmlformats.org/officeDocument/2006/relationships/tags" Target="../tags/tag386.xml"/><Relationship Id="rId13" Type="http://schemas.openxmlformats.org/officeDocument/2006/relationships/tags" Target="../tags/tag385.xml"/><Relationship Id="rId12" Type="http://schemas.openxmlformats.org/officeDocument/2006/relationships/tags" Target="../tags/tag384.xml"/><Relationship Id="rId11" Type="http://schemas.openxmlformats.org/officeDocument/2006/relationships/tags" Target="../tags/tag383.xml"/><Relationship Id="rId10" Type="http://schemas.openxmlformats.org/officeDocument/2006/relationships/tags" Target="../tags/tag382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3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3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4" Type="http://schemas.openxmlformats.org/officeDocument/2006/relationships/tags" Target="../tags/tag395.xml"/><Relationship Id="rId13" Type="http://schemas.openxmlformats.org/officeDocument/2006/relationships/tags" Target="../tags/tag394.xml"/><Relationship Id="rId12" Type="http://schemas.openxmlformats.org/officeDocument/2006/relationships/tags" Target="../tags/tag393.xml"/><Relationship Id="rId11" Type="http://schemas.openxmlformats.org/officeDocument/2006/relationships/tags" Target="../tags/tag392.xml"/><Relationship Id="rId10" Type="http://schemas.openxmlformats.org/officeDocument/2006/relationships/tags" Target="../tags/tag391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9" Type="http://schemas.openxmlformats.org/officeDocument/2006/relationships/tags" Target="../tags/tag39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3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6" Type="http://schemas.openxmlformats.org/officeDocument/2006/relationships/tags" Target="../tags/tag406.xml"/><Relationship Id="rId15" Type="http://schemas.openxmlformats.org/officeDocument/2006/relationships/tags" Target="../tags/tag405.xml"/><Relationship Id="rId14" Type="http://schemas.openxmlformats.org/officeDocument/2006/relationships/tags" Target="../tags/tag404.xml"/><Relationship Id="rId13" Type="http://schemas.openxmlformats.org/officeDocument/2006/relationships/tags" Target="../tags/tag403.xml"/><Relationship Id="rId12" Type="http://schemas.openxmlformats.org/officeDocument/2006/relationships/tags" Target="../tags/tag402.xml"/><Relationship Id="rId11" Type="http://schemas.openxmlformats.org/officeDocument/2006/relationships/tags" Target="../tags/tag401.xml"/><Relationship Id="rId10" Type="http://schemas.openxmlformats.org/officeDocument/2006/relationships/tags" Target="../tags/tag400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41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40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3" Type="http://schemas.openxmlformats.org/officeDocument/2006/relationships/tags" Target="../tags/tag414.xml"/><Relationship Id="rId12" Type="http://schemas.openxmlformats.org/officeDocument/2006/relationships/tags" Target="../tags/tag413.xml"/><Relationship Id="rId11" Type="http://schemas.openxmlformats.org/officeDocument/2006/relationships/tags" Target="../tags/tag412.xml"/><Relationship Id="rId10" Type="http://schemas.openxmlformats.org/officeDocument/2006/relationships/tags" Target="../tags/tag411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2196537" y="2197967"/>
            <a:ext cx="7798926" cy="1688481"/>
          </a:xfrm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600" b="0" i="0" u="none" strike="noStrike" kern="1200" cap="none" spc="4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副标题 2"/>
          <p:cNvSpPr/>
          <p:nvPr>
            <p:ph type="subTitle" idx="2" hasCustomPrompt="1"/>
            <p:custDataLst>
              <p:tags r:id="rId5"/>
            </p:custDataLst>
          </p:nvPr>
        </p:nvSpPr>
        <p:spPr>
          <a:xfrm>
            <a:off x="2196537" y="1732218"/>
            <a:ext cx="7798926" cy="444721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55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2129284" y="3333694"/>
            <a:ext cx="7933432" cy="1267460"/>
          </a:xfrm>
          <a:noFill/>
          <a:ln>
            <a:noFill/>
          </a:ln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600" b="0" i="0" u="none" strike="noStrike" kern="1200" cap="none" spc="0" normalizeH="0" baseline="0" noProof="1" dirty="0">
                <a:solidFill>
                  <a:schemeClr val="dk1"/>
                </a:solidFill>
                <a:effectLst>
                  <a:outerShdw dist="76200" algn="l" rotWithShape="0">
                    <a:schemeClr val="accent1">
                      <a:alpha val="100000"/>
                    </a:schemeClr>
                  </a:outerShdw>
                </a:effectLst>
                <a:uFillTx/>
                <a:latin typeface="Arial" panose="020B0604020202020204" pitchFamily="34" charset="0"/>
                <a:ea typeface="汉仪糯米团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1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2364160" y="3343275"/>
            <a:ext cx="7463680" cy="867537"/>
          </a:xfrm>
          <a:ln w="3175">
            <a:miter lim="400000"/>
          </a:ln>
        </p:spPr>
        <p:txBody>
          <a:bodyPr vert="horz" wrap="square" lIns="101600" tIns="38100" rIns="76200" bIns="3810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YouSheBiaoTiHei"/>
                <a:sym typeface="YouSheBiaoTiHei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2"/>
          <p:cNvSpPr/>
          <p:nvPr>
            <p:ph type="title" idx="2" hasCustomPrompt="1"/>
            <p:custDataLst>
              <p:tags r:id="rId5"/>
            </p:custDataLst>
          </p:nvPr>
        </p:nvSpPr>
        <p:spPr>
          <a:xfrm>
            <a:off x="2364795" y="1736090"/>
            <a:ext cx="7462410" cy="1583690"/>
          </a:xfrm>
          <a:ln w="3175">
            <a:miter lim="400000"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200" b="0" i="0" u="none" strike="noStrike" kern="1200" cap="none" spc="3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YouSheBiaoTiHei"/>
                <a:sym typeface="YouSheBiaoTiHei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2196537" y="2197967"/>
            <a:ext cx="7798926" cy="1688481"/>
          </a:xfrm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600" b="0" i="0" u="none" strike="noStrike" kern="1200" cap="none" spc="4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副标题 2"/>
          <p:cNvSpPr/>
          <p:nvPr>
            <p:ph type="subTitle" idx="2" hasCustomPrompt="1"/>
            <p:custDataLst>
              <p:tags r:id="rId5"/>
            </p:custDataLst>
          </p:nvPr>
        </p:nvSpPr>
        <p:spPr>
          <a:xfrm>
            <a:off x="2196537" y="1732218"/>
            <a:ext cx="7798926" cy="444721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55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2129284" y="3333694"/>
            <a:ext cx="7933432" cy="1267460"/>
          </a:xfrm>
          <a:noFill/>
          <a:ln>
            <a:noFill/>
          </a:ln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600" b="0" i="0" u="none" strike="noStrike" kern="1200" cap="none" spc="0" normalizeH="0" baseline="0" noProof="1" dirty="0">
                <a:solidFill>
                  <a:schemeClr val="dk1"/>
                </a:solidFill>
                <a:effectLst>
                  <a:outerShdw dist="76200" algn="l" rotWithShape="0">
                    <a:schemeClr val="accent1">
                      <a:alpha val="100000"/>
                    </a:schemeClr>
                  </a:outerShdw>
                </a:effectLst>
                <a:uFillTx/>
                <a:latin typeface="Arial" panose="020B0604020202020204" pitchFamily="34" charset="0"/>
                <a:ea typeface="汉仪糯米团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1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2364160" y="3343275"/>
            <a:ext cx="7463680" cy="867537"/>
          </a:xfrm>
          <a:ln w="3175">
            <a:miter lim="400000"/>
          </a:ln>
        </p:spPr>
        <p:txBody>
          <a:bodyPr vert="horz" wrap="square" lIns="101600" tIns="38100" rIns="76200" bIns="3810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YouSheBiaoTiHei"/>
                <a:sym typeface="YouSheBiaoTiHei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2"/>
          <p:cNvSpPr/>
          <p:nvPr>
            <p:ph type="title" idx="2" hasCustomPrompt="1"/>
            <p:custDataLst>
              <p:tags r:id="rId5"/>
            </p:custDataLst>
          </p:nvPr>
        </p:nvSpPr>
        <p:spPr>
          <a:xfrm>
            <a:off x="2364795" y="1736090"/>
            <a:ext cx="7462410" cy="1583690"/>
          </a:xfrm>
          <a:ln w="3175">
            <a:miter lim="400000"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200" b="0" i="0" u="none" strike="noStrike" kern="1200" cap="none" spc="3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YouSheBiaoTiHei"/>
                <a:sym typeface="YouSheBiaoTiHei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2196537" y="2197967"/>
            <a:ext cx="7798926" cy="1688481"/>
          </a:xfrm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600" b="0" i="0" u="none" strike="noStrike" kern="1200" cap="none" spc="4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副标题 2"/>
          <p:cNvSpPr/>
          <p:nvPr>
            <p:ph type="subTitle" idx="2" hasCustomPrompt="1"/>
            <p:custDataLst>
              <p:tags r:id="rId5"/>
            </p:custDataLst>
          </p:nvPr>
        </p:nvSpPr>
        <p:spPr>
          <a:xfrm>
            <a:off x="2196537" y="1732218"/>
            <a:ext cx="7798926" cy="444721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55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2129284" y="3333694"/>
            <a:ext cx="7933432" cy="1267460"/>
          </a:xfrm>
          <a:noFill/>
          <a:ln>
            <a:noFill/>
          </a:ln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600" b="0" i="0" u="none" strike="noStrike" kern="1200" cap="none" spc="0" normalizeH="0" baseline="0" noProof="1" dirty="0">
                <a:solidFill>
                  <a:schemeClr val="dk1"/>
                </a:solidFill>
                <a:effectLst>
                  <a:outerShdw dist="76200" algn="l" rotWithShape="0">
                    <a:schemeClr val="accent1">
                      <a:alpha val="100000"/>
                    </a:schemeClr>
                  </a:outerShdw>
                </a:effectLst>
                <a:uFillTx/>
                <a:latin typeface="Arial" panose="020B0604020202020204" pitchFamily="34" charset="0"/>
                <a:ea typeface="汉仪糯米团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1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2364160" y="3343275"/>
            <a:ext cx="7463680" cy="867537"/>
          </a:xfrm>
          <a:ln w="3175">
            <a:miter lim="400000"/>
          </a:ln>
        </p:spPr>
        <p:txBody>
          <a:bodyPr vert="horz" wrap="square" lIns="101600" tIns="38100" rIns="76200" bIns="3810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YouSheBiaoTiHei"/>
                <a:sym typeface="YouSheBiaoTiHei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2"/>
          <p:cNvSpPr/>
          <p:nvPr>
            <p:ph type="title" idx="2" hasCustomPrompt="1"/>
            <p:custDataLst>
              <p:tags r:id="rId5"/>
            </p:custDataLst>
          </p:nvPr>
        </p:nvSpPr>
        <p:spPr>
          <a:xfrm>
            <a:off x="2364795" y="1736090"/>
            <a:ext cx="7462410" cy="1583690"/>
          </a:xfrm>
          <a:ln w="3175">
            <a:miter lim="400000"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200" b="0" i="0" u="none" strike="noStrike" kern="1200" cap="none" spc="3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YouSheBiaoTiHei"/>
                <a:sym typeface="YouSheBiaoTiHei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6440384" y="685800"/>
            <a:ext cx="5142016" cy="5486400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0"/>
            <a:ext cx="720090" cy="723802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919797" y="3831591"/>
            <a:ext cx="4826000" cy="370205"/>
          </a:xfrm>
        </p:spPr>
        <p:txBody>
          <a:bodyPr vert="horz" wrap="square" lIns="0" tIns="0" rIns="0" bIns="0" rtlCol="0">
            <a:normAutofit/>
          </a:bodyPr>
          <a:lstStyle>
            <a:lvl1pPr>
              <a:defRPr kumimoji="0" lang="zh-CN" altLang="en-US" sz="20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2"/>
            </p:custDataLst>
          </p:nvPr>
        </p:nvSpPr>
        <p:spPr>
          <a:xfrm>
            <a:off x="919798" y="2656206"/>
            <a:ext cx="4825365" cy="97091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zh-CN" altLang="en-US" sz="5400" b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>
            <p:custDataLst>
              <p:tags r:id="rId13"/>
            </p:custDataLst>
          </p:nvPr>
        </p:nvCxnSpPr>
        <p:spPr>
          <a:xfrm flipV="1">
            <a:off x="604202" y="2804795"/>
            <a:ext cx="0" cy="1397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9622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7238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4689908"/>
            <a:ext cx="4064000" cy="2168092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4064000" y="0"/>
            <a:ext cx="4064000" cy="216809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>
            <p:custDataLst>
              <p:tags r:id="rId11"/>
            </p:custDataLst>
          </p:nvPr>
        </p:nvCxnSpPr>
        <p:spPr>
          <a:xfrm>
            <a:off x="2116455" y="3696653"/>
            <a:ext cx="64350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2116455" y="3891915"/>
            <a:ext cx="5767705" cy="38671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kumimoji="0" lang="zh-CN" altLang="en-US" sz="18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dist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3"/>
            </p:custDataLst>
          </p:nvPr>
        </p:nvSpPr>
        <p:spPr>
          <a:xfrm>
            <a:off x="2116456" y="2644458"/>
            <a:ext cx="5767705" cy="835660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kumimoji="0" lang="zh-CN" altLang="en-US" sz="4800" b="0" i="0" spc="5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dist">
              <a:spcAft>
                <a:spcPts val="0"/>
              </a:spcAft>
              <a:buClrTx/>
              <a:buSzTx/>
              <a:buFontTx/>
            </a:pPr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9622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7238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9622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7238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" y="1234440"/>
            <a:ext cx="4113612" cy="4389120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>
            <a:off x="4878000" y="0"/>
            <a:ext cx="7314000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6134198"/>
            <a:ext cx="720090" cy="7238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9622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7238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9622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72380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9622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72380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6604318" y="4210685"/>
            <a:ext cx="4825365" cy="4940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609600" y="685800"/>
            <a:ext cx="5142016" cy="548640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72380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6604318" y="2834005"/>
            <a:ext cx="4359910" cy="1172210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zh-CN" altLang="en-US" sz="6600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5" hasCustomPrompt="1"/>
            <p:custDataLst>
              <p:tags r:id="rId13"/>
            </p:custDataLst>
          </p:nvPr>
        </p:nvSpPr>
        <p:spPr>
          <a:xfrm>
            <a:off x="6661468" y="4214495"/>
            <a:ext cx="4518660" cy="4902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kumimoji="0" lang="zh-CN" altLang="en-US" sz="20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9596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9596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0"/>
            <a:ext cx="720090" cy="6962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9596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9596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6162040"/>
            <a:ext cx="720090" cy="69596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6134100"/>
            <a:ext cx="720090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0571480" y="5291455"/>
            <a:ext cx="1619885" cy="156654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5229225"/>
            <a:ext cx="1619885" cy="16287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133.xml"/><Relationship Id="rId20" Type="http://schemas.openxmlformats.org/officeDocument/2006/relationships/tags" Target="../tags/tag13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1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2" Type="http://schemas.openxmlformats.org/officeDocument/2006/relationships/theme" Target="../theme/theme3.xml"/><Relationship Id="rId21" Type="http://schemas.openxmlformats.org/officeDocument/2006/relationships/tags" Target="../tags/tag204.xml"/><Relationship Id="rId20" Type="http://schemas.openxmlformats.org/officeDocument/2006/relationships/tags" Target="../tags/tag203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02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2" Type="http://schemas.openxmlformats.org/officeDocument/2006/relationships/theme" Target="../theme/theme4.xml"/><Relationship Id="rId21" Type="http://schemas.openxmlformats.org/officeDocument/2006/relationships/tags" Target="../tags/tag275.xml"/><Relationship Id="rId20" Type="http://schemas.openxmlformats.org/officeDocument/2006/relationships/tags" Target="../tags/tag274.xml"/><Relationship Id="rId2" Type="http://schemas.openxmlformats.org/officeDocument/2006/relationships/slideLayout" Target="../slideLayouts/slideLayout49.xml"/><Relationship Id="rId19" Type="http://schemas.openxmlformats.org/officeDocument/2006/relationships/tags" Target="../tags/tag273.xml"/><Relationship Id="rId18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8.xml"/><Relationship Id="rId25" Type="http://schemas.openxmlformats.org/officeDocument/2006/relationships/theme" Target="../theme/theme5.xml"/><Relationship Id="rId24" Type="http://schemas.openxmlformats.org/officeDocument/2006/relationships/tags" Target="../tags/tag420.xml"/><Relationship Id="rId23" Type="http://schemas.openxmlformats.org/officeDocument/2006/relationships/tags" Target="../tags/tag419.xml"/><Relationship Id="rId22" Type="http://schemas.openxmlformats.org/officeDocument/2006/relationships/tags" Target="../tags/tag418.xml"/><Relationship Id="rId21" Type="http://schemas.openxmlformats.org/officeDocument/2006/relationships/tags" Target="../tags/tag417.xml"/><Relationship Id="rId20" Type="http://schemas.openxmlformats.org/officeDocument/2006/relationships/tags" Target="../tags/tag416.xml"/><Relationship Id="rId2" Type="http://schemas.openxmlformats.org/officeDocument/2006/relationships/slideLayout" Target="../slideLayouts/slideLayout67.xml"/><Relationship Id="rId19" Type="http://schemas.openxmlformats.org/officeDocument/2006/relationships/tags" Target="../tags/tag415.xml"/><Relationship Id="rId18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24.xml"/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" Type="http://schemas.openxmlformats.org/officeDocument/2006/relationships/tags" Target="../tags/tag4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5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457.xml"/><Relationship Id="rId5" Type="http://schemas.openxmlformats.org/officeDocument/2006/relationships/image" Target="../media/image23.png"/><Relationship Id="rId4" Type="http://schemas.openxmlformats.org/officeDocument/2006/relationships/tags" Target="../tags/tag456.xml"/><Relationship Id="rId3" Type="http://schemas.openxmlformats.org/officeDocument/2006/relationships/tags" Target="../tags/tag455.xml"/><Relationship Id="rId2" Type="http://schemas.openxmlformats.org/officeDocument/2006/relationships/image" Target="../media/image2.png"/><Relationship Id="rId1" Type="http://schemas.openxmlformats.org/officeDocument/2006/relationships/tags" Target="../tags/tag45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461.xml"/><Relationship Id="rId5" Type="http://schemas.openxmlformats.org/officeDocument/2006/relationships/image" Target="../media/image24.png"/><Relationship Id="rId4" Type="http://schemas.openxmlformats.org/officeDocument/2006/relationships/tags" Target="../tags/tag460.xml"/><Relationship Id="rId3" Type="http://schemas.openxmlformats.org/officeDocument/2006/relationships/tags" Target="../tags/tag459.xml"/><Relationship Id="rId2" Type="http://schemas.openxmlformats.org/officeDocument/2006/relationships/image" Target="../media/image2.png"/><Relationship Id="rId1" Type="http://schemas.openxmlformats.org/officeDocument/2006/relationships/tags" Target="../tags/tag458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3.xml"/><Relationship Id="rId6" Type="http://schemas.openxmlformats.org/officeDocument/2006/relationships/tags" Target="../tags/tag465.xml"/><Relationship Id="rId5" Type="http://schemas.openxmlformats.org/officeDocument/2006/relationships/image" Target="../media/image25.png"/><Relationship Id="rId4" Type="http://schemas.openxmlformats.org/officeDocument/2006/relationships/tags" Target="../tags/tag464.xml"/><Relationship Id="rId3" Type="http://schemas.openxmlformats.org/officeDocument/2006/relationships/tags" Target="../tags/tag463.xml"/><Relationship Id="rId2" Type="http://schemas.openxmlformats.org/officeDocument/2006/relationships/image" Target="../media/image2.png"/><Relationship Id="rId1" Type="http://schemas.openxmlformats.org/officeDocument/2006/relationships/tags" Target="../tags/tag46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469.xml"/><Relationship Id="rId5" Type="http://schemas.openxmlformats.org/officeDocument/2006/relationships/image" Target="../media/image26.png"/><Relationship Id="rId4" Type="http://schemas.openxmlformats.org/officeDocument/2006/relationships/tags" Target="../tags/tag468.xml"/><Relationship Id="rId3" Type="http://schemas.openxmlformats.org/officeDocument/2006/relationships/tags" Target="../tags/tag467.xml"/><Relationship Id="rId2" Type="http://schemas.openxmlformats.org/officeDocument/2006/relationships/image" Target="../media/image2.png"/><Relationship Id="rId1" Type="http://schemas.openxmlformats.org/officeDocument/2006/relationships/tags" Target="../tags/tag4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71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73.xml"/><Relationship Id="rId4" Type="http://schemas.openxmlformats.org/officeDocument/2006/relationships/image" Target="../media/image27.png"/><Relationship Id="rId3" Type="http://schemas.openxmlformats.org/officeDocument/2006/relationships/tags" Target="../tags/tag472.xml"/><Relationship Id="rId2" Type="http://schemas.microsoft.com/office/2007/relationships/media" Target="file:///C:\Users\Administrator\Desktop\29.2021&#65292;&#27604;&#24515;&#65281;2022&#65292;&#36861;&#20809;&#65281;&#65288;&#36328;&#24180;&#29677;&#20250;&#65289;\2022&#65292;&#23545;&#20110;&#28909;&#29233;&#30340;&#22238;&#31572;.mp4" TargetMode="External"/><Relationship Id="rId1" Type="http://schemas.openxmlformats.org/officeDocument/2006/relationships/video" Target="file:///C:\Users\Administrator\Desktop\29.2021&#65292;&#27604;&#24515;&#65281;2022&#65292;&#36861;&#20809;&#65281;&#65288;&#36328;&#24180;&#29677;&#20250;&#65289;\2022&#65292;&#23545;&#20110;&#28909;&#29233;&#30340;&#22238;&#31572;.mp4" TargetMode="Externa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75.xml"/><Relationship Id="rId3" Type="http://schemas.openxmlformats.org/officeDocument/2006/relationships/image" Target="../media/image28.png"/><Relationship Id="rId2" Type="http://schemas.openxmlformats.org/officeDocument/2006/relationships/tags" Target="../tags/tag474.xml"/><Relationship Id="rId1" Type="http://schemas.openxmlformats.org/officeDocument/2006/relationships/hyperlink" Target="&#21644;&#33258;&#24049;&#36187;&#36305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ags" Target="../tags/tag425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478.xml"/><Relationship Id="rId4" Type="http://schemas.openxmlformats.org/officeDocument/2006/relationships/image" Target="../media/image29.png"/><Relationship Id="rId3" Type="http://schemas.openxmlformats.org/officeDocument/2006/relationships/tags" Target="../tags/tag477.xml"/><Relationship Id="rId2" Type="http://schemas.openxmlformats.org/officeDocument/2006/relationships/image" Target="../media/image2.png"/><Relationship Id="rId1" Type="http://schemas.openxmlformats.org/officeDocument/2006/relationships/tags" Target="../tags/tag476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tags" Target="../tags/tag481.xml"/><Relationship Id="rId3" Type="http://schemas.openxmlformats.org/officeDocument/2006/relationships/tags" Target="../tags/tag480.xml"/><Relationship Id="rId2" Type="http://schemas.openxmlformats.org/officeDocument/2006/relationships/image" Target="../media/image2.png"/><Relationship Id="rId1" Type="http://schemas.openxmlformats.org/officeDocument/2006/relationships/tags" Target="../tags/tag4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48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tags" Target="../tags/tag483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27.xml"/><Relationship Id="rId4" Type="http://schemas.openxmlformats.org/officeDocument/2006/relationships/image" Target="../media/image10.png"/><Relationship Id="rId3" Type="http://schemas.openxmlformats.org/officeDocument/2006/relationships/tags" Target="../tags/tag426.xml"/><Relationship Id="rId2" Type="http://schemas.microsoft.com/office/2007/relationships/media" Target="file:///C:\Users\Administrator\Desktop\29.2021&#65292;&#27604;&#24515;&#65281;2022&#65292;&#36861;&#20809;&#65281;&#65288;&#36328;&#24180;&#29677;&#20250;&#65289;\2022&#65292;&#26159;&#24590;&#26679;&#19968;&#27573;&#26102;&#20809;&#65311;.mp4" TargetMode="External"/><Relationship Id="rId1" Type="http://schemas.openxmlformats.org/officeDocument/2006/relationships/video" Target="file:///C:\Users\Administrator\Desktop\29.2021&#65292;&#27604;&#24515;&#65281;2022&#65292;&#36861;&#20809;&#65281;&#65288;&#36328;&#24180;&#29677;&#20250;&#65289;\2022&#65292;&#26159;&#24590;&#26679;&#19968;&#27573;&#26102;&#20809;&#65311;.mp4" TargetMode="Externa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1.xml"/><Relationship Id="rId6" Type="http://schemas.openxmlformats.org/officeDocument/2006/relationships/tags" Target="../tags/tag431.xml"/><Relationship Id="rId5" Type="http://schemas.openxmlformats.org/officeDocument/2006/relationships/image" Target="../media/image12.png"/><Relationship Id="rId4" Type="http://schemas.openxmlformats.org/officeDocument/2006/relationships/tags" Target="../tags/tag430.xml"/><Relationship Id="rId3" Type="http://schemas.openxmlformats.org/officeDocument/2006/relationships/image" Target="../media/image11.png"/><Relationship Id="rId2" Type="http://schemas.openxmlformats.org/officeDocument/2006/relationships/tags" Target="../tags/tag429.xml"/><Relationship Id="rId1" Type="http://schemas.openxmlformats.org/officeDocument/2006/relationships/tags" Target="../tags/tag42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435.xml"/><Relationship Id="rId5" Type="http://schemas.openxmlformats.org/officeDocument/2006/relationships/image" Target="../media/image14.png"/><Relationship Id="rId4" Type="http://schemas.openxmlformats.org/officeDocument/2006/relationships/tags" Target="../tags/tag434.xml"/><Relationship Id="rId3" Type="http://schemas.openxmlformats.org/officeDocument/2006/relationships/image" Target="../media/image13.png"/><Relationship Id="rId2" Type="http://schemas.openxmlformats.org/officeDocument/2006/relationships/tags" Target="../tags/tag433.xml"/><Relationship Id="rId1" Type="http://schemas.openxmlformats.org/officeDocument/2006/relationships/tags" Target="../tags/tag43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439.xml"/><Relationship Id="rId5" Type="http://schemas.openxmlformats.org/officeDocument/2006/relationships/image" Target="../media/image16.png"/><Relationship Id="rId4" Type="http://schemas.openxmlformats.org/officeDocument/2006/relationships/tags" Target="../tags/tag438.xml"/><Relationship Id="rId3" Type="http://schemas.openxmlformats.org/officeDocument/2006/relationships/image" Target="../media/image15.png"/><Relationship Id="rId2" Type="http://schemas.openxmlformats.org/officeDocument/2006/relationships/tags" Target="../tags/tag437.xml"/><Relationship Id="rId1" Type="http://schemas.openxmlformats.org/officeDocument/2006/relationships/tags" Target="../tags/tag436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443.xml"/><Relationship Id="rId5" Type="http://schemas.openxmlformats.org/officeDocument/2006/relationships/image" Target="../media/image18.png"/><Relationship Id="rId4" Type="http://schemas.openxmlformats.org/officeDocument/2006/relationships/tags" Target="../tags/tag442.xml"/><Relationship Id="rId3" Type="http://schemas.openxmlformats.org/officeDocument/2006/relationships/image" Target="../media/image17.png"/><Relationship Id="rId2" Type="http://schemas.openxmlformats.org/officeDocument/2006/relationships/tags" Target="../tags/tag441.xml"/><Relationship Id="rId1" Type="http://schemas.openxmlformats.org/officeDocument/2006/relationships/tags" Target="../tags/tag44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447.xml"/><Relationship Id="rId5" Type="http://schemas.openxmlformats.org/officeDocument/2006/relationships/image" Target="../media/image20.png"/><Relationship Id="rId4" Type="http://schemas.openxmlformats.org/officeDocument/2006/relationships/tags" Target="../tags/tag446.xml"/><Relationship Id="rId3" Type="http://schemas.openxmlformats.org/officeDocument/2006/relationships/image" Target="../media/image19.png"/><Relationship Id="rId2" Type="http://schemas.openxmlformats.org/officeDocument/2006/relationships/tags" Target="../tags/tag445.xml"/><Relationship Id="rId1" Type="http://schemas.openxmlformats.org/officeDocument/2006/relationships/tags" Target="../tags/tag44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451.xml"/><Relationship Id="rId5" Type="http://schemas.openxmlformats.org/officeDocument/2006/relationships/image" Target="../media/image22.png"/><Relationship Id="rId4" Type="http://schemas.openxmlformats.org/officeDocument/2006/relationships/tags" Target="../tags/tag450.xml"/><Relationship Id="rId3" Type="http://schemas.openxmlformats.org/officeDocument/2006/relationships/image" Target="../media/image21.png"/><Relationship Id="rId2" Type="http://schemas.openxmlformats.org/officeDocument/2006/relationships/tags" Target="../tags/tag449.xml"/><Relationship Id="rId1" Type="http://schemas.openxmlformats.org/officeDocument/2006/relationships/tags" Target="../tags/tag4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 idx="1"/>
            <p:custDataLst>
              <p:tags r:id="rId1"/>
            </p:custDataLst>
          </p:nvPr>
        </p:nvSpPr>
        <p:spPr>
          <a:xfrm>
            <a:off x="2196537" y="1719589"/>
            <a:ext cx="7798926" cy="1837177"/>
          </a:xfrm>
        </p:spPr>
        <p:txBody>
          <a:bodyPr>
            <a:normAutofit fontScale="90000"/>
          </a:bodyPr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7555" b="1">
                <a:gradFill>
                  <a:gsLst>
                    <a:gs pos="0">
                      <a:srgbClr val="FEA373"/>
                    </a:gs>
                    <a:gs pos="100000">
                      <a:srgbClr val="FF678B"/>
                    </a:gs>
                  </a:gsLst>
                  <a:lin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2022，</a:t>
            </a:r>
            <a:r>
              <a:rPr sz="7555" b="1">
                <a:gradFill>
                  <a:gsLst>
                    <a:gs pos="0">
                      <a:srgbClr val="FEA373"/>
                    </a:gs>
                    <a:gs pos="100000">
                      <a:srgbClr val="FF678B"/>
                    </a:gs>
                  </a:gsLst>
                  <a:lin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怎能忘</a:t>
            </a:r>
            <a:r>
              <a:rPr lang="en-US" altLang="zh-CN" sz="7555" b="1">
                <a:gradFill>
                  <a:gsLst>
                    <a:gs pos="0">
                      <a:srgbClr val="FEA373"/>
                    </a:gs>
                    <a:gs pos="100000">
                      <a:srgbClr val="FF678B"/>
                    </a:gs>
                  </a:gsLst>
                  <a:lin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！</a:t>
            </a:r>
            <a:endParaRPr lang="en-US" altLang="zh-CN" sz="7555" b="1">
              <a:gradFill>
                <a:gsLst>
                  <a:gs pos="0">
                    <a:srgbClr val="FEA373"/>
                  </a:gs>
                  <a:gs pos="100000">
                    <a:srgbClr val="FF678B"/>
                  </a:gs>
                </a:gsLst>
                <a:lin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7555" b="1">
                <a:gradFill>
                  <a:gsLst>
                    <a:gs pos="0">
                      <a:srgbClr val="FEA373"/>
                    </a:gs>
                    <a:gs pos="100000">
                      <a:srgbClr val="FF678B"/>
                    </a:gs>
                  </a:gsLst>
                  <a:lin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2023，</a:t>
            </a:r>
            <a:r>
              <a:rPr sz="7555" b="1">
                <a:gradFill>
                  <a:gsLst>
                    <a:gs pos="0">
                      <a:srgbClr val="FEA373"/>
                    </a:gs>
                    <a:gs pos="100000">
                      <a:srgbClr val="FF678B"/>
                    </a:gs>
                  </a:gsLst>
                  <a:lin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勇敢闯</a:t>
            </a:r>
            <a:r>
              <a:rPr lang="en-US" altLang="zh-CN" sz="7555" b="1">
                <a:gradFill>
                  <a:gsLst>
                    <a:gs pos="0">
                      <a:srgbClr val="FEA373"/>
                    </a:gs>
                    <a:gs pos="100000">
                      <a:srgbClr val="FF678B"/>
                    </a:gs>
                  </a:gsLst>
                  <a:lin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！</a:t>
            </a:r>
            <a:endParaRPr lang="en-US" altLang="zh-CN" sz="7555" b="1">
              <a:gradFill>
                <a:gsLst>
                  <a:gs pos="0">
                    <a:srgbClr val="FEA373"/>
                  </a:gs>
                  <a:gs pos="100000">
                    <a:srgbClr val="FF678B"/>
                  </a:gs>
                </a:gsLst>
                <a:lin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: 圆角 9"/>
          <p:cNvSpPr/>
          <p:nvPr>
            <p:custDataLst>
              <p:tags r:id="rId2"/>
            </p:custDataLst>
          </p:nvPr>
        </p:nvSpPr>
        <p:spPr>
          <a:xfrm>
            <a:off x="4026535" y="4552315"/>
            <a:ext cx="3400425" cy="100965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汉仪正圆 55简" panose="00020600040101010101" charset="-122"/>
            </a:endParaRPr>
          </a:p>
        </p:txBody>
      </p:sp>
      <p:sp>
        <p:nvSpPr>
          <p:cNvPr id="7" name="Object 105"/>
          <p:cNvSpPr txBox="1"/>
          <p:nvPr>
            <p:custDataLst>
              <p:tags r:id="rId3"/>
            </p:custDataLst>
          </p:nvPr>
        </p:nvSpPr>
        <p:spPr>
          <a:xfrm>
            <a:off x="3820160" y="4979035"/>
            <a:ext cx="3839210" cy="276225"/>
          </a:xfrm>
          <a:prstGeom prst="rect">
            <a:avLst/>
          </a:prstGeom>
        </p:spPr>
        <p:txBody>
          <a:bodyPr vert="horz" wrap="square" tIns="0" bIns="0" rtlCol="0" anchor="ctr" anchorCtr="0">
            <a:noAutofit/>
          </a:bodyPr>
          <a:p>
            <a:pPr algn="ctr">
              <a:lnSpc>
                <a:spcPct val="87000"/>
              </a:lnSpc>
            </a:pPr>
            <a:r>
              <a:rPr lang="zh-CN" sz="4000" b="1" i="0" spc="184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跨年主题班会</a:t>
            </a:r>
            <a:endParaRPr lang="zh-CN" sz="4000" b="1" i="0" spc="184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00325" y="3387725"/>
            <a:ext cx="727964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gradFill>
                  <a:gsLst>
                    <a:gs pos="50000">
                      <a:srgbClr val="ED8D72"/>
                    </a:gs>
                    <a:gs pos="0">
                      <a:srgbClr val="F3B3A1"/>
                    </a:gs>
                    <a:gs pos="100000">
                      <a:srgbClr val="E66643"/>
                    </a:gs>
                  </a:gsLst>
                  <a:lin scaled="1"/>
                </a:gradFill>
                <a:latin typeface="+mn-ea"/>
                <a:cs typeface="+mn-ea"/>
                <a:sym typeface="可可唯自强者强" panose="020B0503020204020204" charset="-128"/>
              </a:rPr>
              <a:t>难忘，我们的</a:t>
            </a:r>
            <a:r>
              <a:rPr lang="en-US" altLang="zh-CN" sz="6600" b="1">
                <a:gradFill>
                  <a:gsLst>
                    <a:gs pos="50000">
                      <a:srgbClr val="ED8D72"/>
                    </a:gs>
                    <a:gs pos="0">
                      <a:srgbClr val="F3B3A1"/>
                    </a:gs>
                    <a:gs pos="100000">
                      <a:srgbClr val="E66643"/>
                    </a:gs>
                  </a:gsLst>
                  <a:lin scaled="1"/>
                </a:gradFill>
                <a:latin typeface="+mn-ea"/>
                <a:cs typeface="+mn-ea"/>
                <a:sym typeface="可可唯自强者强" panose="020B0503020204020204" charset="-128"/>
              </a:rPr>
              <a:t>2022</a:t>
            </a:r>
            <a:endParaRPr lang="en-US" altLang="zh-CN" sz="6600" b="1">
              <a:gradFill>
                <a:gsLst>
                  <a:gs pos="50000">
                    <a:srgbClr val="ED8D72"/>
                  </a:gs>
                  <a:gs pos="0">
                    <a:srgbClr val="F3B3A1"/>
                  </a:gs>
                  <a:gs pos="100000">
                    <a:srgbClr val="E66643"/>
                  </a:gs>
                </a:gsLst>
                <a:lin scaled="1"/>
              </a:gradFill>
              <a:latin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635" y="198120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9600" b="1">
                <a:gradFill>
                  <a:gsLst>
                    <a:gs pos="19000">
                      <a:srgbClr val="FFB9B9"/>
                    </a:gs>
                    <a:gs pos="64000">
                      <a:srgbClr val="FF8F8E"/>
                    </a:gs>
                    <a:gs pos="44000">
                      <a:srgbClr val="FE9E9F"/>
                    </a:gs>
                    <a:gs pos="84000">
                      <a:srgbClr val="FF7373"/>
                    </a:gs>
                  </a:gsLst>
                  <a:lin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02</a:t>
            </a:r>
            <a:endParaRPr lang="en-US" altLang="zh-CN" sz="9600" b="1">
              <a:gradFill>
                <a:gsLst>
                  <a:gs pos="19000">
                    <a:srgbClr val="FFB9B9"/>
                  </a:gs>
                  <a:gs pos="64000">
                    <a:srgbClr val="FF8F8E"/>
                  </a:gs>
                  <a:gs pos="44000">
                    <a:srgbClr val="FE9E9F"/>
                  </a:gs>
                  <a:gs pos="84000">
                    <a:srgbClr val="FF7373"/>
                  </a:gs>
                </a:gsLst>
                <a:lin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9925" y="316230"/>
            <a:ext cx="10852150" cy="1256665"/>
          </a:xfrm>
        </p:spPr>
        <p:txBody>
          <a:bodyPr/>
          <a:p>
            <a:r>
              <a:rPr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【视频】</a:t>
            </a:r>
            <a:r>
              <a:rPr lang="en-US" altLang="zh-CN" sz="36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sz="36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，记录我们的难忘时刻！</a:t>
            </a:r>
            <a:endParaRPr sz="360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内容占位符 1"/>
          <p:cNvSpPr/>
          <p:nvPr>
            <p:ph idx="1"/>
          </p:nvPr>
        </p:nvSpPr>
        <p:spPr>
          <a:xfrm>
            <a:off x="669925" y="1708150"/>
            <a:ext cx="10852150" cy="4632960"/>
          </a:xfrm>
        </p:spPr>
        <p:txBody>
          <a:bodyPr/>
          <a:p>
            <a:pPr algn="ctr"/>
            <a:r>
              <a:rPr lang="zh-CN" altLang="en-US" sz="6600" b="1">
                <a:solidFill>
                  <a:schemeClr val="tx1"/>
                </a:solidFill>
              </a:rPr>
              <a:t>此处请插入自己本班的班级相册或者视频</a:t>
            </a:r>
            <a:endParaRPr lang="zh-CN" altLang="en-US" sz="6600" b="1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幻灯片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0170" tIns="46990" rIns="90170" bIns="46990" rtlCol="0" anchor="ctr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sz="489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【学生互动】</a:t>
            </a:r>
            <a:r>
              <a:rPr sz="489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分享</a:t>
            </a:r>
            <a:r>
              <a:rPr lang="en-US" altLang="zh-CN" sz="489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sz="489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年的难忘时刻！</a:t>
            </a:r>
            <a:endParaRPr sz="489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9140" y="133223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200000"/>
              </a:lnSpc>
              <a:buClrTx/>
              <a:buSzTx/>
            </a:pPr>
            <a:r>
              <a:rPr lang="en-US" altLang="zh-CN"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年，从冬奥激情到全面抗</a:t>
            </a:r>
            <a:r>
              <a:rPr lang="en-US" altLang="zh-CN"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羊</a:t>
            </a:r>
            <a:r>
              <a:rPr lang="en-US" altLang="zh-CN"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，我们自己也经历了非常难忘的一年。</a:t>
            </a:r>
            <a:endParaRPr sz="28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200000"/>
              </a:lnSpc>
              <a:buClrTx/>
              <a:buSzTx/>
            </a:pPr>
            <a:r>
              <a:rPr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请分享</a:t>
            </a:r>
            <a:r>
              <a:rPr lang="en-US" altLang="zh-CN"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年你的难忘时刻。</a:t>
            </a:r>
            <a:endParaRPr sz="28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38875" y="1532890"/>
            <a:ext cx="5283200" cy="42265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幻灯片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0170" tIns="46990" rIns="90170" bIns="46990" rtlCol="0" anchor="ctr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sz="489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难忘！我们的</a:t>
            </a:r>
            <a:r>
              <a:rPr lang="en-US" altLang="zh-CN" sz="489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endParaRPr lang="en-US" altLang="zh-CN" sz="489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9140" y="133223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buClrTx/>
              <a:buSzTx/>
            </a:pPr>
            <a:r>
              <a:rPr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这一年</a:t>
            </a:r>
            <a:endParaRPr sz="28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有成功，有失败</a:t>
            </a:r>
            <a:endParaRPr sz="28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有拼搏，有懈怠</a:t>
            </a:r>
            <a:endParaRPr sz="28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有梦想，有无奈</a:t>
            </a:r>
            <a:endParaRPr sz="28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但，有许多都值得我们为之比心告白</a:t>
            </a:r>
            <a:endParaRPr sz="28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200000"/>
              </a:lnSpc>
              <a:buClrTx/>
              <a:buSzTx/>
            </a:pPr>
            <a:endParaRPr sz="28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38875" y="1727200"/>
            <a:ext cx="5283200" cy="38385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幻灯片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0170" tIns="46990" rIns="90170" bIns="46990" rtlCol="0" anchor="ctr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sz="489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【学生互动】</a:t>
            </a:r>
            <a:r>
              <a:rPr sz="489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</a:t>
            </a:r>
            <a:r>
              <a:rPr lang="en-US" altLang="zh-CN" sz="489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sz="489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，比心时刻！</a:t>
            </a:r>
            <a:endParaRPr sz="489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9140" y="133223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每人发放2张比心卡（便利贴也可以）</a:t>
            </a:r>
            <a:endParaRPr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</a:pPr>
            <a:r>
              <a:rPr sz="2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</a:t>
            </a:r>
            <a:r>
              <a:rPr lang="en-US" altLang="zh-CN" sz="2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sz="2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年，你最想给自己比心的是什么？写在第一张比心卡上。</a:t>
            </a:r>
            <a:endParaRPr sz="2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</a:pPr>
            <a:r>
              <a:rPr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</a:t>
            </a:r>
            <a:r>
              <a:rPr lang="en-US" altLang="zh-CN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年，你最想给哪位同学比心？写在第二张比心卡上。</a:t>
            </a:r>
            <a:endParaRPr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38875" y="1886585"/>
            <a:ext cx="5283200" cy="35198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幻灯片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sz="489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【学生互动】</a:t>
            </a:r>
            <a:r>
              <a:rPr sz="489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</a:t>
            </a:r>
            <a:r>
              <a:rPr lang="en-US" altLang="zh-CN" sz="489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sz="489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，比心时刻！</a:t>
            </a:r>
            <a:endParaRPr sz="489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694055" y="1690370"/>
            <a:ext cx="5490845" cy="4993640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200000"/>
              </a:lnSpc>
              <a:buClrTx/>
              <a:buSzTx/>
            </a:pPr>
            <a:r>
              <a:rPr sz="311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找几位同学分享比心卡</a:t>
            </a:r>
            <a:endParaRPr sz="311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200000"/>
              </a:lnSpc>
              <a:buClrTx/>
              <a:buSzTx/>
            </a:pPr>
            <a:r>
              <a:rPr sz="311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将给同学的比心卡送出，表达祝福</a:t>
            </a:r>
            <a:endParaRPr sz="311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>
              <a:buClrTx/>
              <a:buSzTx/>
              <a:buNone/>
            </a:pPr>
            <a:endParaRPr sz="311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92875" y="2162810"/>
            <a:ext cx="5029200" cy="28860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697234"/>
            <a:ext cx="10852237" cy="441964"/>
          </a:xfrm>
        </p:spPr>
        <p:txBody>
          <a:bodyPr/>
          <a:p>
            <a:r>
              <a:rPr lang="zh-CN" altLang="en-US" sz="6600">
                <a:solidFill>
                  <a:srgbClr val="FF0000"/>
                </a:solidFill>
              </a:rPr>
              <a:t>教学提示：</a:t>
            </a:r>
            <a:endParaRPr lang="zh-CN" altLang="en-US" sz="660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816735"/>
            <a:ext cx="10852150" cy="4826000"/>
          </a:xfrm>
        </p:spPr>
        <p:txBody>
          <a:bodyPr/>
          <a:p>
            <a:r>
              <a:rPr lang="zh-CN" altLang="en-US" sz="4800"/>
              <a:t>如果是</a:t>
            </a:r>
            <a:r>
              <a:rPr lang="zh-CN" altLang="en-US" sz="4800">
                <a:solidFill>
                  <a:srgbClr val="FF0000"/>
                </a:solidFill>
              </a:rPr>
              <a:t>居家网课</a:t>
            </a:r>
            <a:r>
              <a:rPr lang="zh-CN" altLang="en-US" sz="4800"/>
              <a:t>，请将第二张比心卡换成为父母比心或者为同学比心拍照赠送。</a:t>
            </a:r>
            <a:endParaRPr lang="zh-CN" altLang="en-US" sz="480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17700" y="3346450"/>
            <a:ext cx="937006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000" b="1">
                <a:gradFill>
                  <a:gsLst>
                    <a:gs pos="50000">
                      <a:srgbClr val="ED8D72"/>
                    </a:gs>
                    <a:gs pos="0">
                      <a:srgbClr val="F3B3A1"/>
                    </a:gs>
                    <a:gs pos="100000">
                      <a:srgbClr val="E66643"/>
                    </a:gs>
                  </a:gsLst>
                  <a:lin scaled="1"/>
                </a:gradFill>
                <a:latin typeface="+mn-ea"/>
                <a:cs typeface="+mn-ea"/>
                <a:sym typeface="可可唯自强者强" panose="020B0503020204020204" charset="-128"/>
              </a:rPr>
              <a:t>2023</a:t>
            </a:r>
            <a:r>
              <a:rPr lang="zh-CN" altLang="en-US" sz="5000" b="1">
                <a:gradFill>
                  <a:gsLst>
                    <a:gs pos="50000">
                      <a:srgbClr val="ED8D72"/>
                    </a:gs>
                    <a:gs pos="0">
                      <a:srgbClr val="F3B3A1"/>
                    </a:gs>
                    <a:gs pos="100000">
                      <a:srgbClr val="E66643"/>
                    </a:gs>
                  </a:gsLst>
                  <a:lin scaled="1"/>
                </a:gradFill>
                <a:latin typeface="+mn-ea"/>
                <a:cs typeface="+mn-ea"/>
                <a:sym typeface="可可唯自强者强" panose="020B0503020204020204" charset="-128"/>
              </a:rPr>
              <a:t>，我们一起</a:t>
            </a:r>
            <a:r>
              <a:rPr lang="en-US" altLang="zh-CN" sz="5000" b="1">
                <a:gradFill>
                  <a:gsLst>
                    <a:gs pos="50000">
                      <a:srgbClr val="ED8D72"/>
                    </a:gs>
                    <a:gs pos="0">
                      <a:srgbClr val="F3B3A1"/>
                    </a:gs>
                    <a:gs pos="100000">
                      <a:srgbClr val="E66643"/>
                    </a:gs>
                  </a:gsLst>
                  <a:lin scaled="1"/>
                </a:gradFill>
                <a:latin typeface="+mn-ea"/>
                <a:cs typeface="+mn-ea"/>
                <a:sym typeface="可可唯自强者强" panose="020B0503020204020204" charset="-128"/>
              </a:rPr>
              <a:t>“</a:t>
            </a:r>
            <a:r>
              <a:rPr lang="zh-CN" altLang="en-US" sz="5000" b="1">
                <a:gradFill>
                  <a:gsLst>
                    <a:gs pos="50000">
                      <a:srgbClr val="ED8D72"/>
                    </a:gs>
                    <a:gs pos="0">
                      <a:srgbClr val="F3B3A1"/>
                    </a:gs>
                    <a:gs pos="100000">
                      <a:srgbClr val="E66643"/>
                    </a:gs>
                  </a:gsLst>
                  <a:lin scaled="1"/>
                </a:gradFill>
                <a:latin typeface="+mn-ea"/>
                <a:cs typeface="+mn-ea"/>
                <a:sym typeface="可可唯自强者强" panose="020B0503020204020204" charset="-128"/>
              </a:rPr>
              <a:t>闯</a:t>
            </a:r>
            <a:r>
              <a:rPr lang="en-US" altLang="zh-CN" sz="5000" b="1">
                <a:gradFill>
                  <a:gsLst>
                    <a:gs pos="50000">
                      <a:srgbClr val="ED8D72"/>
                    </a:gs>
                    <a:gs pos="0">
                      <a:srgbClr val="F3B3A1"/>
                    </a:gs>
                    <a:gs pos="100000">
                      <a:srgbClr val="E66643"/>
                    </a:gs>
                  </a:gsLst>
                  <a:lin scaled="1"/>
                </a:gradFill>
                <a:latin typeface="+mn-ea"/>
                <a:cs typeface="+mn-ea"/>
                <a:sym typeface="可可唯自强者强" panose="020B0503020204020204" charset="-128"/>
              </a:rPr>
              <a:t>”</a:t>
            </a:r>
            <a:r>
              <a:rPr lang="zh-CN" altLang="en-US" sz="5000" b="1">
                <a:gradFill>
                  <a:gsLst>
                    <a:gs pos="50000">
                      <a:srgbClr val="ED8D72"/>
                    </a:gs>
                    <a:gs pos="0">
                      <a:srgbClr val="F3B3A1"/>
                    </a:gs>
                    <a:gs pos="100000">
                      <a:srgbClr val="E66643"/>
                    </a:gs>
                  </a:gsLst>
                  <a:lin scaled="1"/>
                </a:gradFill>
                <a:latin typeface="+mn-ea"/>
                <a:cs typeface="+mn-ea"/>
                <a:sym typeface="可可唯自强者强" panose="020B0503020204020204" charset="-128"/>
              </a:rPr>
              <a:t>出精彩！</a:t>
            </a:r>
            <a:endParaRPr lang="zh-CN" altLang="en-US" sz="5000" b="1">
              <a:gradFill>
                <a:gsLst>
                  <a:gs pos="50000">
                    <a:srgbClr val="ED8D72"/>
                  </a:gs>
                  <a:gs pos="0">
                    <a:srgbClr val="F3B3A1"/>
                  </a:gs>
                  <a:gs pos="100000">
                    <a:srgbClr val="E66643"/>
                  </a:gs>
                </a:gsLst>
                <a:lin scaled="1"/>
              </a:gradFill>
              <a:latin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34510" y="1774825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9600" b="1">
                <a:gradFill>
                  <a:gsLst>
                    <a:gs pos="19000">
                      <a:srgbClr val="FFB9B9"/>
                    </a:gs>
                    <a:gs pos="64000">
                      <a:srgbClr val="FF8F8E"/>
                    </a:gs>
                    <a:gs pos="44000">
                      <a:srgbClr val="FE9E9F"/>
                    </a:gs>
                    <a:gs pos="84000">
                      <a:srgbClr val="FF7373"/>
                    </a:gs>
                  </a:gsLst>
                  <a:lin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03</a:t>
            </a:r>
            <a:endParaRPr lang="en-US" altLang="zh-CN" sz="9600" b="1">
              <a:gradFill>
                <a:gsLst>
                  <a:gs pos="19000">
                    <a:srgbClr val="FFB9B9"/>
                  </a:gs>
                  <a:gs pos="64000">
                    <a:srgbClr val="FF8F8E"/>
                  </a:gs>
                  <a:gs pos="44000">
                    <a:srgbClr val="FE9E9F"/>
                  </a:gs>
                  <a:gs pos="84000">
                    <a:srgbClr val="FF7373"/>
                  </a:gs>
                </a:gsLst>
                <a:lin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9882" y="316234"/>
            <a:ext cx="10852237" cy="441964"/>
          </a:xfrm>
        </p:spPr>
        <p:txBody>
          <a:bodyPr/>
          <a:p>
            <a:r>
              <a:rPr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【视频】</a:t>
            </a:r>
            <a:r>
              <a:rPr sz="36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对于热爱的回答</a:t>
            </a:r>
            <a:r>
              <a:rPr sz="36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！</a:t>
            </a:r>
            <a:endParaRPr sz="360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2022，对于热爱的回答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72642" y="1064903"/>
            <a:ext cx="5388907" cy="538890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9882" y="316234"/>
            <a:ext cx="10852237" cy="441964"/>
          </a:xfrm>
        </p:spPr>
        <p:txBody>
          <a:bodyPr/>
          <a:p>
            <a:r>
              <a:rPr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【视频】</a:t>
            </a:r>
            <a:r>
              <a:rPr sz="36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和自己赛跑</a:t>
            </a:r>
            <a:endParaRPr sz="360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内容占位符 6">
            <a:hlinkClick r:id="rId1" tooltip="" action="ppaction://hlinkfile"/>
          </p:cNvPr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rcRect b="9557"/>
          <a:stretch>
            <a:fillRect/>
          </a:stretch>
        </p:blipFill>
        <p:spPr>
          <a:xfrm>
            <a:off x="1303655" y="1145540"/>
            <a:ext cx="9584055" cy="48736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27325" y="3673475"/>
            <a:ext cx="727964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gradFill>
                  <a:gsLst>
                    <a:gs pos="50000">
                      <a:srgbClr val="ED8D72"/>
                    </a:gs>
                    <a:gs pos="0">
                      <a:srgbClr val="F3B3A1"/>
                    </a:gs>
                    <a:gs pos="100000">
                      <a:srgbClr val="E66643"/>
                    </a:gs>
                  </a:gsLst>
                  <a:lin scaled="1"/>
                </a:gradFill>
                <a:latin typeface="+mn-ea"/>
                <a:cs typeface="+mn-ea"/>
                <a:sym typeface="可可唯自强者强" panose="020B0503020204020204" charset="-128"/>
              </a:rPr>
              <a:t>难忘，中国的</a:t>
            </a:r>
            <a:r>
              <a:rPr lang="en-US" altLang="zh-CN" sz="6600" b="1">
                <a:gradFill>
                  <a:gsLst>
                    <a:gs pos="50000">
                      <a:srgbClr val="ED8D72"/>
                    </a:gs>
                    <a:gs pos="0">
                      <a:srgbClr val="F3B3A1"/>
                    </a:gs>
                    <a:gs pos="100000">
                      <a:srgbClr val="E66643"/>
                    </a:gs>
                  </a:gsLst>
                  <a:lin scaled="1"/>
                </a:gradFill>
                <a:latin typeface="+mn-ea"/>
                <a:cs typeface="+mn-ea"/>
                <a:sym typeface="可可唯自强者强" panose="020B0503020204020204" charset="-128"/>
              </a:rPr>
              <a:t>2022</a:t>
            </a:r>
            <a:endParaRPr lang="en-US" altLang="zh-CN" sz="6600" b="1">
              <a:gradFill>
                <a:gsLst>
                  <a:gs pos="50000">
                    <a:srgbClr val="ED8D72"/>
                  </a:gs>
                  <a:gs pos="0">
                    <a:srgbClr val="F3B3A1"/>
                  </a:gs>
                  <a:gs pos="100000">
                    <a:srgbClr val="E66643"/>
                  </a:gs>
                </a:gsLst>
                <a:lin scaled="1"/>
              </a:gradFill>
              <a:latin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635" y="198120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9600" b="1">
                <a:gradFill>
                  <a:gsLst>
                    <a:gs pos="19000">
                      <a:srgbClr val="FFB9B9"/>
                    </a:gs>
                    <a:gs pos="64000">
                      <a:srgbClr val="FF8F8E"/>
                    </a:gs>
                    <a:gs pos="44000">
                      <a:srgbClr val="FE9E9F"/>
                    </a:gs>
                    <a:gs pos="84000">
                      <a:srgbClr val="FF7373"/>
                    </a:gs>
                  </a:gsLst>
                  <a:lin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</a:t>
            </a:r>
            <a:endParaRPr lang="en-US" altLang="zh-CN" sz="9600" b="1">
              <a:gradFill>
                <a:gsLst>
                  <a:gs pos="19000">
                    <a:srgbClr val="FFB9B9"/>
                  </a:gs>
                  <a:gs pos="64000">
                    <a:srgbClr val="FF8F8E"/>
                  </a:gs>
                  <a:gs pos="44000">
                    <a:srgbClr val="FE9E9F"/>
                  </a:gs>
                  <a:gs pos="84000">
                    <a:srgbClr val="FF7373"/>
                  </a:gs>
                </a:gsLst>
                <a:lin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幻灯片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1078210" cy="441960"/>
          </a:xfrm>
        </p:spPr>
        <p:txBody>
          <a:bodyPr vert="horz" wrap="square" lIns="90170" tIns="46990" rIns="90170" bIns="46990" rtlCol="0" anchor="ctr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sz="489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【学生互动】</a:t>
            </a:r>
            <a:r>
              <a:rPr sz="489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</a:t>
            </a:r>
            <a:r>
              <a:rPr lang="en-US" altLang="zh-CN" sz="489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sz="489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489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489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闯</a:t>
            </a:r>
            <a:r>
              <a:rPr lang="en-US" altLang="zh-CN" sz="489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sz="489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出精彩</a:t>
            </a:r>
            <a:endParaRPr sz="489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38258"/>
            <a:ext cx="5283242" cy="5388907"/>
          </a:xfrm>
        </p:spPr>
        <p:txBody>
          <a:bodyPr vert="horz" wrap="square" lIns="90170" tIns="46990" rIns="90170" bIns="46990" rtlCol="0">
            <a:normAutofit lnSpcReduction="10000"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200000"/>
              </a:lnSpc>
              <a:buClrTx/>
              <a:buSzTx/>
            </a:pPr>
            <a:r>
              <a:rPr sz="3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每人发放1</a:t>
            </a:r>
            <a:r>
              <a:rPr sz="3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张出彩卡</a:t>
            </a:r>
            <a:endParaRPr sz="32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200000"/>
              </a:lnSpc>
              <a:buClrTx/>
              <a:buSzTx/>
            </a:pPr>
            <a:r>
              <a:rPr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在出彩卡上写上你</a:t>
            </a:r>
            <a:r>
              <a:rPr lang="en-US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2023</a:t>
            </a:r>
            <a:r>
              <a:rPr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年你的出彩心愿和闯关行动！</a:t>
            </a:r>
            <a:endParaRPr sz="32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200000"/>
              </a:lnSpc>
              <a:buClrTx/>
              <a:buSzTx/>
            </a:pPr>
            <a:r>
              <a:rPr sz="3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找几位同学分享出彩卡</a:t>
            </a:r>
            <a:endParaRPr sz="32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200000"/>
              </a:lnSpc>
              <a:buClrTx/>
              <a:buSzTx/>
            </a:pPr>
            <a:r>
              <a:rPr sz="3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将出彩卡张贴在醒目位置</a:t>
            </a:r>
            <a:endParaRPr sz="32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</a:pPr>
            <a:endParaRPr sz="32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98590" y="1264920"/>
            <a:ext cx="4762500" cy="4762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幻灯片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51205" y="852170"/>
            <a:ext cx="10895965" cy="723900"/>
          </a:xfrm>
        </p:spPr>
        <p:txBody>
          <a:bodyPr vert="horz" wrap="square" lIns="90170" tIns="46990" rIns="90170" bIns="46990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480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2023，</a:t>
            </a:r>
            <a:r>
              <a:rPr lang="zh-CN" altLang="en-US" sz="480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让我们一起</a:t>
            </a:r>
            <a:r>
              <a:rPr lang="en-US" altLang="zh-CN" sz="480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480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闯</a:t>
            </a:r>
            <a:r>
              <a:rPr lang="en-US" altLang="zh-CN" sz="480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480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出精彩</a:t>
            </a:r>
            <a:r>
              <a:rPr lang="en-US" altLang="zh-CN" sz="480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！</a:t>
            </a:r>
            <a:endParaRPr lang="en-US" altLang="zh-CN" sz="480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4294967295"/>
            <p:custDataLst>
              <p:tags r:id="rId3"/>
            </p:custDataLst>
          </p:nvPr>
        </p:nvSpPr>
        <p:spPr>
          <a:xfrm>
            <a:off x="1024255" y="2417445"/>
            <a:ext cx="9883775" cy="3445510"/>
          </a:xfrm>
        </p:spPr>
        <p:txBody>
          <a:bodyPr vert="horz" wrap="square" lIns="90170" tIns="46990" rIns="90170" bIns="4699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</a:pPr>
            <a:r>
              <a:rPr lang="zh-CN" altLang="en-US" sz="8800" b="1">
                <a:solidFill>
                  <a:schemeClr val="dk1"/>
                </a:solidFill>
                <a:latin typeface="汉仪正圆 55简" charset="0"/>
                <a:ea typeface="汉仪正圆 55简" charset="0"/>
                <a:sym typeface="+mn-ea"/>
              </a:rPr>
              <a:t>此处请放班级合照</a:t>
            </a:r>
            <a:endParaRPr lang="zh-CN" altLang="en-US" sz="8800" b="1">
              <a:solidFill>
                <a:schemeClr val="dk1"/>
              </a:solidFill>
              <a:latin typeface="汉仪正圆 55简" charset="0"/>
              <a:ea typeface="汉仪正圆 55简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882" y="728984"/>
            <a:ext cx="10852237" cy="441964"/>
          </a:xfrm>
        </p:spPr>
        <p:txBody>
          <a:bodyPr>
            <a:normAutofit fontScale="90000"/>
          </a:bodyPr>
          <a:p>
            <a:pPr algn="l"/>
            <a:r>
              <a:rPr lang="zh-CN" altLang="en-US" sz="4890">
                <a:solidFill>
                  <a:srgbClr val="FF0000"/>
                </a:solidFill>
              </a:rPr>
              <a:t>版权声明：</a:t>
            </a:r>
            <a:endParaRPr lang="zh-CN" altLang="en-US" sz="4890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4294967295"/>
          </p:nvPr>
        </p:nvSpPr>
        <p:spPr>
          <a:xfrm>
            <a:off x="666750" y="1588135"/>
            <a:ext cx="10361295" cy="4404360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</a:rPr>
              <a:t>1.</a:t>
            </a:r>
            <a:r>
              <a:rPr lang="zh-CN" altLang="en-US" sz="2700" b="1">
                <a:solidFill>
                  <a:schemeClr val="tx1"/>
                </a:solidFill>
              </a:rPr>
              <a:t>本人发表在公众号的原创文章、课件、图片等内容，禁止其他用户拿来做商业用途，否则将举报维权。</a:t>
            </a:r>
            <a:endParaRPr lang="zh-CN" altLang="en-US" sz="2700" b="1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</a:rPr>
              <a:t>2.</a:t>
            </a:r>
            <a:r>
              <a:rPr sz="2700" b="1">
                <a:solidFill>
                  <a:schemeClr val="tx1"/>
                </a:solidFill>
              </a:rPr>
              <a:t>转载本文需经本人同意，引用需注明出处。</a:t>
            </a:r>
            <a:endParaRPr sz="2700" b="1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</a:rPr>
              <a:t>3.</a:t>
            </a:r>
            <a:r>
              <a:rPr lang="zh-CN" altLang="en-US" sz="2700" b="1">
                <a:solidFill>
                  <a:schemeClr val="tx1"/>
                </a:solidFill>
              </a:rPr>
              <a:t>本节班会图文视频主要来央视新闻、新华社、人民日报等，如有侵权请联系删除。</a:t>
            </a:r>
            <a:endParaRPr sz="2700" b="1">
              <a:solidFill>
                <a:schemeClr val="tx1"/>
              </a:solidFill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2700" b="1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3555">
                <a:solidFill>
                  <a:srgbClr val="FF0000"/>
                </a:solidFill>
              </a:rPr>
              <a:t>扫码关注：</a:t>
            </a:r>
            <a:r>
              <a:rPr lang="en-US" altLang="zh-CN" sz="3555">
                <a:solidFill>
                  <a:srgbClr val="0070C0"/>
                </a:solidFill>
              </a:rPr>
              <a:t>“</a:t>
            </a:r>
            <a:r>
              <a:rPr lang="zh-CN" altLang="en-US" sz="3555">
                <a:solidFill>
                  <a:srgbClr val="0070C0"/>
                </a:solidFill>
              </a:rPr>
              <a:t>孙钦强名班主任工作室</a:t>
            </a:r>
            <a:r>
              <a:rPr lang="en-US" altLang="zh-CN" sz="3555">
                <a:solidFill>
                  <a:srgbClr val="0070C0"/>
                </a:solidFill>
              </a:rPr>
              <a:t>”</a:t>
            </a:r>
            <a:r>
              <a:rPr lang="zh-CN" altLang="en-US" sz="3555"/>
              <a:t>公众号</a:t>
            </a:r>
            <a:endParaRPr lang="zh-CN" altLang="en-US" sz="3555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838200" y="1986280"/>
            <a:ext cx="6343015" cy="3404235"/>
          </a:xfrm>
        </p:spPr>
        <p:txBody>
          <a:bodyPr>
            <a:normAutofit lnSpcReduction="10000"/>
          </a:bodyPr>
          <a:p>
            <a:r>
              <a:rPr lang="zh-CN" altLang="en-US" sz="6000">
                <a:solidFill>
                  <a:srgbClr val="FF0000"/>
                </a:solidFill>
              </a:rPr>
              <a:t>更多内容请扫描关注本人公众号，感谢感恩！</a:t>
            </a:r>
            <a:endParaRPr lang="zh-CN" altLang="en-US" sz="6000">
              <a:solidFill>
                <a:srgbClr val="FF0000"/>
              </a:solidFill>
            </a:endParaRPr>
          </a:p>
        </p:txBody>
      </p:sp>
      <p:pic>
        <p:nvPicPr>
          <p:cNvPr id="8" name="内容占位符 7" descr="公众号二维码 (1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33640" y="2002790"/>
            <a:ext cx="3227070" cy="3227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9882" y="316234"/>
            <a:ext cx="10852237" cy="441964"/>
          </a:xfrm>
        </p:spPr>
        <p:txBody>
          <a:bodyPr/>
          <a:p>
            <a:r>
              <a:rPr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【视频】</a:t>
            </a:r>
            <a:r>
              <a:rPr sz="36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2022，是怎样一段时光？</a:t>
            </a:r>
            <a:endParaRPr sz="360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2022，是怎样一段时光？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06496" y="1065538"/>
            <a:ext cx="9580279" cy="538890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11225" y="234315"/>
            <a:ext cx="10852150" cy="6826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r>
              <a:rPr sz="40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2022，一个字儿</a:t>
            </a:r>
            <a:r>
              <a:rPr lang="en-US" altLang="zh-CN" sz="40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sz="40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拼！</a:t>
            </a:r>
            <a:endParaRPr sz="400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9925" y="1602740"/>
            <a:ext cx="5283200" cy="4087495"/>
          </a:xfrm>
          <a:prstGeom prst="rect">
            <a:avLst/>
          </a:prstGeom>
        </p:spPr>
      </p:pic>
      <p:pic>
        <p:nvPicPr>
          <p:cNvPr id="9" name="内容占位符 8"/>
          <p:cNvPicPr>
            <a:picLocks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38875" y="1618615"/>
            <a:ext cx="5405120" cy="39655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11225" y="234315"/>
            <a:ext cx="10852150" cy="6826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r>
              <a:rPr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2022，一个字儿</a:t>
            </a:r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拼！</a:t>
            </a:r>
            <a:endParaRPr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4865" y="1069975"/>
            <a:ext cx="4972050" cy="5153025"/>
          </a:xfrm>
          <a:prstGeom prst="rect">
            <a:avLst/>
          </a:prstGeom>
        </p:spPr>
      </p:pic>
      <p:pic>
        <p:nvPicPr>
          <p:cNvPr id="10" name="内容占位符 9"/>
          <p:cNvPicPr>
            <a:picLocks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5"/>
          <a:srcRect l="6173" r="5581"/>
          <a:stretch>
            <a:fillRect/>
          </a:stretch>
        </p:blipFill>
        <p:spPr>
          <a:xfrm>
            <a:off x="5951220" y="1809115"/>
            <a:ext cx="6043930" cy="335089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11225" y="234315"/>
            <a:ext cx="10852150" cy="6826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r>
              <a:rPr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2022，一个字儿</a:t>
            </a:r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拼！</a:t>
            </a:r>
            <a:endParaRPr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6775" y="952500"/>
            <a:ext cx="4888865" cy="5388610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96000" y="1495425"/>
            <a:ext cx="5579745" cy="34823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11225" y="234315"/>
            <a:ext cx="10852150" cy="6826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r>
              <a:rPr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2022，一个字儿</a:t>
            </a:r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拼！</a:t>
            </a:r>
            <a:endParaRPr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1860" y="1129665"/>
            <a:ext cx="4847590" cy="5085080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49645" y="1897380"/>
            <a:ext cx="5313045" cy="27108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11225" y="234315"/>
            <a:ext cx="10852150" cy="6826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r>
              <a:rPr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2022，一个字儿</a:t>
            </a:r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拼！</a:t>
            </a:r>
            <a:endParaRPr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1225" y="1143000"/>
            <a:ext cx="4745355" cy="5008245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49620" y="2053590"/>
            <a:ext cx="5786755" cy="30410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11225" y="234315"/>
            <a:ext cx="10852150" cy="68262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r>
              <a:rPr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2022，一个字儿</a:t>
            </a:r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拼！</a:t>
            </a:r>
            <a:endParaRPr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1090" y="1150620"/>
            <a:ext cx="4419600" cy="4991100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16930" y="1974850"/>
            <a:ext cx="5955665" cy="33591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</p:tagLst>
</file>

<file path=ppt/tags/tag101.xml><?xml version="1.0" encoding="utf-8"?>
<p:tagLst xmlns:p="http://schemas.openxmlformats.org/presentationml/2006/main">
  <p:tag name="KSO_WM_SLIDE_BACKGROUND_TYPE" val="topBottom"/>
</p:tagLst>
</file>

<file path=ppt/tags/tag102.xml><?xml version="1.0" encoding="utf-8"?>
<p:tagLst xmlns:p="http://schemas.openxmlformats.org/presentationml/2006/main">
  <p:tag name="KSO_WM_SLIDE_BACKGROUND_TYPE" val="topBottom"/>
</p:tagLst>
</file>

<file path=ppt/tags/tag103.xml><?xml version="1.0" encoding="utf-8"?>
<p:tagLst xmlns:p="http://schemas.openxmlformats.org/presentationml/2006/main">
  <p:tag name="KSO_WM_SLIDE_BACKGROUND_TYPE" val="topBottom"/>
</p:tagLst>
</file>

<file path=ppt/tags/tag104.xml><?xml version="1.0" encoding="utf-8"?>
<p:tagLst xmlns:p="http://schemas.openxmlformats.org/presentationml/2006/main">
  <p:tag name="KSO_WM_SLIDE_BACKGROUND_TYPE" val="topBottom"/>
</p:tagLst>
</file>

<file path=ppt/tags/tag105.xml><?xml version="1.0" encoding="utf-8"?>
<p:tagLst xmlns:p="http://schemas.openxmlformats.org/presentationml/2006/main">
  <p:tag name="KSO_WM_SLIDE_BACKGROUND_TYPE" val="topBottom"/>
</p:tagLst>
</file>

<file path=ppt/tags/tag106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9f93d2b8d0f2480ea1acfb9b3c893da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cb96bc09e224189b4601d361c92f75a"/>
  <p:tag name="KSO_WM_SLIDE_BACKGROUND_TYPE" val="bottomTop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p="http://schemas.openxmlformats.org/presentationml/2006/main">
  <p:tag name="KSO_WM_SLIDE_BACKGROUND_TYPE" val="bottomTop"/>
</p:tagLst>
</file>

<file path=ppt/tags/tag109.xml><?xml version="1.0" encoding="utf-8"?>
<p:tagLst xmlns:p="http://schemas.openxmlformats.org/presentationml/2006/main">
  <p:tag name="KSO_WM_SLIDE_BACKGROUND_TYPE" val="bottomTop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</p:tagLst>
</file>

<file path=ppt/tags/tag111.xml><?xml version="1.0" encoding="utf-8"?>
<p:tagLst xmlns:p="http://schemas.openxmlformats.org/presentationml/2006/main">
  <p:tag name="KSO_WM_SLIDE_BACKGROUND_TYPE" val="bottomTop"/>
</p:tagLst>
</file>

<file path=ppt/tags/tag112.xml><?xml version="1.0" encoding="utf-8"?>
<p:tagLst xmlns:p="http://schemas.openxmlformats.org/presentationml/2006/main">
  <p:tag name="KSO_WM_SLIDE_BACKGROUND_TYPE" val="bottomTop"/>
</p:tagLst>
</file>

<file path=ppt/tags/tag113.xml><?xml version="1.0" encoding="utf-8"?>
<p:tagLst xmlns:p="http://schemas.openxmlformats.org/presentationml/2006/main">
  <p:tag name="KSO_WM_SLIDE_BACKGROUND_TYPE" val="bottomTop"/>
</p:tagLst>
</file>

<file path=ppt/tags/tag114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3407864975f9452dbabc8e2fd9e6b2e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99309b11475423cbcc4aa3d2eb3e2f5"/>
  <p:tag name="KSO_WM_SLIDE_BACKGROUND_TYPE" val="navigation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a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6.xml><?xml version="1.0" encoding="utf-8"?>
<p:tagLst xmlns:p="http://schemas.openxmlformats.org/presentationml/2006/main">
  <p:tag name="KSO_WM_SLIDE_BACKGROUND_TYPE" val="navigation"/>
</p:tagLst>
</file>

<file path=ppt/tags/tag117.xml><?xml version="1.0" encoding="utf-8"?>
<p:tagLst xmlns:p="http://schemas.openxmlformats.org/presentationml/2006/main">
  <p:tag name="KSO_WM_SLIDE_BACKGROUND_TYPE" val="navigation"/>
</p:tagLst>
</file>

<file path=ppt/tags/tag118.xml><?xml version="1.0" encoding="utf-8"?>
<p:tagLst xmlns:p="http://schemas.openxmlformats.org/presentationml/2006/main">
  <p:tag name="KSO_WM_SLIDE_BACKGROUND_TYPE" val="navigation"/>
</p:tagLst>
</file>

<file path=ppt/tags/tag119.xml><?xml version="1.0" encoding="utf-8"?>
<p:tagLst xmlns:p="http://schemas.openxmlformats.org/presentationml/2006/main">
  <p:tag name="KSO_WM_SLIDE_BACKGROUND_TYPE" val="navigation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</p:tagLst>
</file>

<file path=ppt/tags/tag121.xml><?xml version="1.0" encoding="utf-8"?>
<p:tagLst xmlns:p="http://schemas.openxmlformats.org/presentationml/2006/main">
  <p:tag name="KSO_WM_SLIDE_BACKGROUND_TYPE" val="navigation"/>
</p:tagLst>
</file>

<file path=ppt/tags/tag122.xml><?xml version="1.0" encoding="utf-8"?>
<p:tagLst xmlns:p="http://schemas.openxmlformats.org/presentationml/2006/main">
  <p:tag name="KSO_WM_SLIDE_BACKGROUND_TYPE" val="navigation"/>
</p:tagLst>
</file>

<file path=ppt/tags/tag123.xml><?xml version="1.0" encoding="utf-8"?>
<p:tagLst xmlns:p="http://schemas.openxmlformats.org/presentationml/2006/main">
  <p:tag name="KSO_WM_SLIDE_BACKGROUND_TYPE" val="navigation"/>
</p:tagLst>
</file>

<file path=ppt/tags/tag124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7c63992cbc5e4a6aa5f2fb33bf47bc8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aa9a8a21a24438380bd1d6d2adff1d6"/>
  <p:tag name="KSO_WM_SLIDE_BACKGROUND_TYPE" val="belt"/>
</p:tagLst>
</file>

<file path=ppt/tags/tag1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b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.xml><?xml version="1.0" encoding="utf-8"?>
<p:tagLst xmlns:p="http://schemas.openxmlformats.org/presentationml/2006/main">
  <p:tag name="KSO_WM_SLIDE_BACKGROUND_TYPE" val="belt"/>
</p:tagLst>
</file>

<file path=ppt/tags/tag127.xml><?xml version="1.0" encoding="utf-8"?>
<p:tagLst xmlns:p="http://schemas.openxmlformats.org/presentationml/2006/main">
  <p:tag name="KSO_WM_SLIDE_BACKGROUND_TYPE" val="belt"/>
</p:tagLst>
</file>

<file path=ppt/tags/tag128.xml><?xml version="1.0" encoding="utf-8"?>
<p:tagLst xmlns:p="http://schemas.openxmlformats.org/presentationml/2006/main">
  <p:tag name="KSO_WM_SLIDE_BACKGROUND_TYPE" val="belt"/>
</p:tagLst>
</file>

<file path=ppt/tags/tag129.xml><?xml version="1.0" encoding="utf-8"?>
<p:tagLst xmlns:p="http://schemas.openxmlformats.org/presentationml/2006/main">
  <p:tag name="KSO_WM_SLIDE_BACKGROUND_TYPE" val="belt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</p:tagLst>
</file>

<file path=ppt/tags/tag131.xml><?xml version="1.0" encoding="utf-8"?>
<p:tagLst xmlns:p="http://schemas.openxmlformats.org/presentationml/2006/main">
  <p:tag name="KSO_WM_TEMPLATE_CATEGORY" val="custom"/>
  <p:tag name="KSO_WM_TEMPLATE_INDEX" val="20220559"/>
</p:tagLst>
</file>

<file path=ppt/tags/tag132.xml><?xml version="1.0" encoding="utf-8"?>
<p:tagLst xmlns:p="http://schemas.openxmlformats.org/presentationml/2006/main">
  <p:tag name="KSO_WM_TEMPLATE_CATEGORY" val="custom"/>
  <p:tag name="KSO_WM_TEMPLATE_INDEX" val="20220559"/>
</p:tagLst>
</file>

<file path=ppt/tags/tag13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0559"/>
  <p:tag name="KSO_WM_CHIP_COLORING" val="3"/>
</p:tagLst>
</file>

<file path=ppt/tags/tag134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1*i*1"/>
  <p:tag name="KSO_WM_BEAUTIFY_FLAG" val="#wm#"/>
  <p:tag name="KSO_WM_TAG_VERSION" val="1.0"/>
  <p:tag name="KSO_WM_CHIP_GROUPID" val="614d3c84044fdac0964eaa98"/>
  <p:tag name="KSO_WM_CHIP_XID" val="617a7d950692455894c27481"/>
  <p:tag name="KSO_WM_UNIT_DEC_AREA_ID" val="4b22e3090f9e4b73af27ef895200587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6cbb8433644aa19d247ee06475b249"/>
</p:tagLst>
</file>

<file path=ppt/tags/tag135.xml><?xml version="1.0" encoding="utf-8"?>
<p:tagLst xmlns:p="http://schemas.openxmlformats.org/presentationml/2006/main">
  <p:tag name="KSO_WM_UNIT_DEFAULT_FONT" val="88;96;2"/>
  <p:tag name="KSO_WM_UNIT_BLOCK" val="0"/>
  <p:tag name="KSO_WM_UNIT_DEC_AREA_ID" val="9e6d78a176204236b6cb7dbf09d8b409"/>
  <p:tag name="KSO_WM_UNIT_ISCONTENTSTITLE" val="0"/>
  <p:tag name="KSO_WM_UNIT_ISNUMDGMTITLE" val="0"/>
  <p:tag name="KSO_WM_UNIT_PRESET_TEXT" val="我长大啦！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CHIP_GROUPID" val="6172791b54cda7cf43af41db"/>
  <p:tag name="KSO_WM_CHIP_XID" val="6172791b54cda7cf43af41d9"/>
  <p:tag name="KSO_WM_CHIP_FILLAREA_FILL_RULE" val="{&quot;fill_align&quot;:&quot;cm&quot;,&quot;fill_mode&quot;:&quot;adaptive&quot;,&quot;sacle_strategy&quot;:&quot;smart&quot;}"/>
  <p:tag name="KSO_WM_ASSEMBLE_CHIP_INDEX" val="d05229bea49a4fb29affe020342c3f29"/>
  <p:tag name="KSO_WM_UNIT_TEXT_FILL_FORE_SCHEMECOLOR_INDEX_BRIGHTNESS" val="0"/>
  <p:tag name="KSO_WM_UNIT_TEXT_FILL_FORE_SCHEMECOLOR_INDEX" val="14"/>
  <p:tag name="KSO_WM_UNIT_TEXT_FILL_TYPE" val="1"/>
  <p:tag name="KSO_WM_TEMPLATE_ASSEMBLE_XID" val="617b59df0692455894c35812"/>
  <p:tag name="KSO_WM_TEMPLATE_ASSEMBLE_GROUPID" val="614d3c84044fdac0964eaa98"/>
</p:tagLst>
</file>

<file path=ppt/tags/tag136.xml><?xml version="1.0" encoding="utf-8"?>
<p:tagLst xmlns:p="http://schemas.openxmlformats.org/presentationml/2006/main">
  <p:tag name="KSO_WM_UNIT_DEFAULT_FONT" val="24;26;2"/>
  <p:tag name="KSO_WM_UNIT_BLOCK" val="0"/>
  <p:tag name="KSO_WM_UNIT_DEC_AREA_ID" val="15e0752b26d64915989834a0a270bcb7"/>
  <p:tag name="KSO_WM_UNIT_ISCONTENTSTITLE" val="0"/>
  <p:tag name="KSO_WM_UNIT_ISNUMDGMTITLE" val="0"/>
  <p:tag name="KSO_WM_UNIT_PRESET_TEXT" val="CLICK TO ADD TITLE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9_1*b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CHIP_GROUPID" val="6172791b54cda7cf43af41db"/>
  <p:tag name="KSO_WM_CHIP_XID" val="6172791b54cda7cf43af41d9"/>
  <p:tag name="KSO_WM_CHIP_FILLAREA_FILL_RULE" val="{&quot;fill_align&quot;:&quot;cm&quot;,&quot;fill_mode&quot;:&quot;adaptive&quot;,&quot;sacle_strategy&quot;:&quot;smart&quot;}"/>
  <p:tag name="KSO_WM_ASSEMBLE_CHIP_INDEX" val="d05229bea49a4fb29affe020342c3f29"/>
  <p:tag name="KSO_WM_UNIT_TEXT_FILL_FORE_SCHEMECOLOR_INDEX_BRIGHTNESS" val="0"/>
  <p:tag name="KSO_WM_UNIT_TEXT_FILL_FORE_SCHEMECOLOR_INDEX" val="14"/>
  <p:tag name="KSO_WM_UNIT_TEXT_FILL_TYPE" val="1"/>
  <p:tag name="KSO_WM_TEMPLATE_ASSEMBLE_XID" val="617b59df0692455894c35812"/>
  <p:tag name="KSO_WM_TEMPLATE_ASSEMBLE_GROUPID" val="614d3c84044fdac0964eaa98"/>
</p:tagLst>
</file>

<file path=ppt/tags/tag137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138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3*i*1"/>
  <p:tag name="KSO_WM_BEAUTIFY_FLAG" val="#wm#"/>
  <p:tag name="KSO_WM_TAG_VERSION" val="1.0"/>
  <p:tag name="KSO_WM_CHIP_GROUPID" val="614d3c84044fdac0964eaa98"/>
  <p:tag name="KSO_WM_CHIP_XID" val="617a7d950692455894c27478"/>
  <p:tag name="KSO_WM_UNIT_DEC_AREA_ID" val="365b0d31126a4ff1ba8e466a49bc9b7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dee649fd35d420a9a3413e198dcb03c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60;66;2"/>
  <p:tag name="KSO_WM_UNIT_BLOCK" val="0"/>
  <p:tag name="KSO_WM_UNIT_DEC_AREA_ID" val="eb91f035d86348b5b1db2186b9e684eb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ASSEMBLE_CHIP_INDEX" val="979e389e6a354c0c9ed825681abeb28d"/>
  <p:tag name="KSO_WM_UNIT_TEXT_FILL_FORE_SCHEMECOLOR_INDEX_BRIGHTNESS" val="0"/>
  <p:tag name="KSO_WM_UNIT_TEXT_FILL_FORE_SCHEMECOLOR_INDEX" val="14"/>
  <p:tag name="KSO_WM_UNIT_TEXT_FILL_TYPE" val="1"/>
  <p:tag name="KSO_WM_UNIT_TEXT_SHADOW_SCHEMECOLOR_INDEX_BRIGHTNESS" val="0"/>
  <p:tag name="KSO_WM_UNIT_TEXT_SHADOW_SCHEMECOLOR_INDEX" val="5"/>
  <p:tag name="KSO_WM_TEMPLATE_ASSEMBLE_XID" val="617b59df0692455894c35844"/>
  <p:tag name="KSO_WM_TEMPLATE_ASSEMBLE_GROUPID" val="614d3c84044fdac0964eaa9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141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142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2*i*1"/>
  <p:tag name="KSO_WM_BEAUTIFY_FLAG" val="#wm#"/>
  <p:tag name="KSO_WM_TAG_VERSION" val="1.0"/>
  <p:tag name="KSO_WM_CHIP_GROUPID" val="614d3c84044fdac0964eaa98"/>
  <p:tag name="KSO_WM_CHIP_XID" val="617a7d950692455894c27458"/>
  <p:tag name="KSO_WM_UNIT_DEC_AREA_ID" val="c7dacb5e08fe4cd687c90ad9b1ec3ec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71e1f4429a544f5a6a740b47a7f3f1b"/>
</p:tagLst>
</file>

<file path=ppt/tags/tag143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144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145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146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5*i*1"/>
  <p:tag name="KSO_WM_BEAUTIFY_FLAG" val="#wm#"/>
  <p:tag name="KSO_WM_TAG_VERSION" val="1.0"/>
  <p:tag name="KSO_WM_CHIP_GROUPID" val="614d3c84044fdac0964eaa98"/>
  <p:tag name="KSO_WM_CHIP_XID" val="617a7d950692455894c2746a"/>
  <p:tag name="KSO_WM_UNIT_DEC_AREA_ID" val="006651a6b1c04150bfe3106f1245538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0cf99428f942f3b43c6310d4a21d51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9_1*b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20;24;2"/>
  <p:tag name="KSO_WM_UNIT_BLOCK" val="0"/>
  <p:tag name="KSO_WM_UNIT_DEC_AREA_ID" val="dae1a187810b44369965b5732243c544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d94786009a8c436d80e4857dd7f04a45"/>
  <p:tag name="KSO_WM_UNIT_TEXT_FILL_FORE_SCHEMECOLOR_INDEX_BRIGHTNESS" val="0"/>
  <p:tag name="KSO_WM_UNIT_TEXT_FILL_FORE_SCHEMECOLOR_INDEX" val="5"/>
  <p:tag name="KSO_WM_UNIT_TEXT_FILL_TYPE" val="1"/>
  <p:tag name="KSO_WM_TEMPLATE_ASSEMBLE_XID" val="617b59df004054b232b952a6"/>
  <p:tag name="KSO_WM_TEMPLATE_ASSEMBLE_GROUPID" val="614d3c84044fdac0964eaa98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欣赏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66;96;2"/>
  <p:tag name="KSO_WM_UNIT_BLOCK" val="0"/>
  <p:tag name="KSO_WM_UNIT_DEC_AREA_ID" val="6f46002eebed453f8fe0a33a49166481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d94786009a8c436d80e4857dd7f04a45"/>
  <p:tag name="KSO_WM_UNIT_TEXT_FILL_FORE_SCHEMECOLOR_INDEX_BRIGHTNESS" val="0"/>
  <p:tag name="KSO_WM_UNIT_TEXT_FILL_FORE_SCHEMECOLOR_INDEX" val="5"/>
  <p:tag name="KSO_WM_UNIT_TEXT_FILL_TYPE" val="1"/>
  <p:tag name="KSO_WM_TEMPLATE_ASSEMBLE_XID" val="617b59df004054b232b952a6"/>
  <p:tag name="KSO_WM_TEMPLATE_ASSEMBLE_GROUPID" val="614d3c84044fdac0964eaa98"/>
</p:tagLst>
</file>

<file path=ppt/tags/tag149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  <p:tag name="KSO_WM_SLIDE_BACKGROUND_TYPE" val="general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general"/>
</p:tagLst>
</file>

<file path=ppt/tags/tag151.xml><?xml version="1.0" encoding="utf-8"?>
<p:tagLst xmlns:p="http://schemas.openxmlformats.org/presentationml/2006/main">
  <p:tag name="KSO_WM_SLIDE_BACKGROUND_TYPE" val="general"/>
</p:tagLst>
</file>

<file path=ppt/tags/tag152.xml><?xml version="1.0" encoding="utf-8"?>
<p:tagLst xmlns:p="http://schemas.openxmlformats.org/presentationml/2006/main">
  <p:tag name="KSO_WM_SLIDE_BACKGROUND_TYPE" val="general"/>
</p:tagLst>
</file>

<file path=ppt/tags/tag153.xml><?xml version="1.0" encoding="utf-8"?>
<p:tagLst xmlns:p="http://schemas.openxmlformats.org/presentationml/2006/main">
  <p:tag name="KSO_WM_SLIDE_BACKGROUND_TYPE" val="general"/>
</p:tagLst>
</file>

<file path=ppt/tags/tag154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4af12306f9484a63a42caeb7d887120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55e8f2cbd8146329b1ff21ae9de8e73"/>
  <p:tag name="KSO_WM_SLIDE_BACKGROUND_TYPE" val="frame"/>
</p:tagLst>
</file>

<file path=ppt/tags/tag1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CHIP_GROUPID" val="612f6a61c37455bdf62a9584"/>
  <p:tag name="KSO_WM_CHIP_XID" val="612f6a61c37455bdf62a9586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6.xml><?xml version="1.0" encoding="utf-8"?>
<p:tagLst xmlns:p="http://schemas.openxmlformats.org/presentationml/2006/main">
  <p:tag name="KSO_WM_SLIDE_BACKGROUND_TYPE" val="frame"/>
</p:tagLst>
</file>

<file path=ppt/tags/tag157.xml><?xml version="1.0" encoding="utf-8"?>
<p:tagLst xmlns:p="http://schemas.openxmlformats.org/presentationml/2006/main">
  <p:tag name="KSO_WM_SLIDE_BACKGROUND_TYPE" val="frame"/>
</p:tagLst>
</file>

<file path=ppt/tags/tag158.xml><?xml version="1.0" encoding="utf-8"?>
<p:tagLst xmlns:p="http://schemas.openxmlformats.org/presentationml/2006/main">
  <p:tag name="KSO_WM_SLIDE_BACKGROUND_TYPE" val="frame"/>
</p:tagLst>
</file>

<file path=ppt/tags/tag159.xml><?xml version="1.0" encoding="utf-8"?>
<p:tagLst xmlns:p="http://schemas.openxmlformats.org/presentationml/2006/main">
  <p:tag name="KSO_WM_SLIDE_BACKGROUND_TYPE" val="frame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frame"/>
</p:tagLst>
</file>

<file path=ppt/tags/tag161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c2a78008314d4af48cabbd9b763ccd6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32decc83bae4a0397637b17a2ff61b8"/>
  <p:tag name="KSO_WM_SLIDE_BACKGROUND_TYPE" val="leftRight"/>
</p:tagLst>
</file>

<file path=ppt/tags/tag1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SLIDE_BACKGROUND_TYPE" val="leftRight"/>
</p:tagLst>
</file>

<file path=ppt/tags/tag164.xml><?xml version="1.0" encoding="utf-8"?>
<p:tagLst xmlns:p="http://schemas.openxmlformats.org/presentationml/2006/main">
  <p:tag name="KSO_WM_SLIDE_BACKGROUND_TYPE" val="leftRight"/>
</p:tagLst>
</file>

<file path=ppt/tags/tag165.xml><?xml version="1.0" encoding="utf-8"?>
<p:tagLst xmlns:p="http://schemas.openxmlformats.org/presentationml/2006/main">
  <p:tag name="KSO_WM_SLIDE_BACKGROUND_TYPE" val="leftRight"/>
</p:tagLst>
</file>

<file path=ppt/tags/tag166.xml><?xml version="1.0" encoding="utf-8"?>
<p:tagLst xmlns:p="http://schemas.openxmlformats.org/presentationml/2006/main">
  <p:tag name="KSO_WM_SLIDE_BACKGROUND_TYPE" val="leftRight"/>
</p:tagLst>
</file>

<file path=ppt/tags/tag167.xml><?xml version="1.0" encoding="utf-8"?>
<p:tagLst xmlns:p="http://schemas.openxmlformats.org/presentationml/2006/main">
  <p:tag name="KSO_WM_SLIDE_BACKGROUND_TYPE" val="leftRight"/>
</p:tagLst>
</file>

<file path=ppt/tags/tag168.xml><?xml version="1.0" encoding="utf-8"?>
<p:tagLst xmlns:p="http://schemas.openxmlformats.org/presentationml/2006/main">
  <p:tag name="KSO_WM_SLIDE_BACKGROUND_TYPE" val="leftRight"/>
</p:tagLst>
</file>

<file path=ppt/tags/tag169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e6f83fa75fe14cd980759aa4b929645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3adc46c199946b4b02b7189d0d44a2f"/>
  <p:tag name="KSO_WM_SLIDE_BACKGROUND_TYPE" val="topBottom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SLIDE_BACKGROUND_TYPE" val="topBottom"/>
</p:tagLst>
</file>

<file path=ppt/tags/tag172.xml><?xml version="1.0" encoding="utf-8"?>
<p:tagLst xmlns:p="http://schemas.openxmlformats.org/presentationml/2006/main">
  <p:tag name="KSO_WM_SLIDE_BACKGROUND_TYPE" val="topBottom"/>
</p:tagLst>
</file>

<file path=ppt/tags/tag173.xml><?xml version="1.0" encoding="utf-8"?>
<p:tagLst xmlns:p="http://schemas.openxmlformats.org/presentationml/2006/main">
  <p:tag name="KSO_WM_SLIDE_BACKGROUND_TYPE" val="topBottom"/>
</p:tagLst>
</file>

<file path=ppt/tags/tag174.xml><?xml version="1.0" encoding="utf-8"?>
<p:tagLst xmlns:p="http://schemas.openxmlformats.org/presentationml/2006/main">
  <p:tag name="KSO_WM_SLIDE_BACKGROUND_TYPE" val="topBottom"/>
</p:tagLst>
</file>

<file path=ppt/tags/tag175.xml><?xml version="1.0" encoding="utf-8"?>
<p:tagLst xmlns:p="http://schemas.openxmlformats.org/presentationml/2006/main">
  <p:tag name="KSO_WM_SLIDE_BACKGROUND_TYPE" val="topBottom"/>
</p:tagLst>
</file>

<file path=ppt/tags/tag176.xml><?xml version="1.0" encoding="utf-8"?>
<p:tagLst xmlns:p="http://schemas.openxmlformats.org/presentationml/2006/main">
  <p:tag name="KSO_WM_SLIDE_BACKGROUND_TYPE" val="topBottom"/>
</p:tagLst>
</file>

<file path=ppt/tags/tag177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9f93d2b8d0f2480ea1acfb9b3c893da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cb96bc09e224189b4601d361c92f75a"/>
  <p:tag name="KSO_WM_SLIDE_BACKGROUND_TYPE" val="bottomTop"/>
</p:tagLst>
</file>

<file path=ppt/tags/tag1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9.xml><?xml version="1.0" encoding="utf-8"?>
<p:tagLst xmlns:p="http://schemas.openxmlformats.org/presentationml/2006/main">
  <p:tag name="KSO_WM_SLIDE_BACKGROUND_TYPE" val="bottomTop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ottomTop"/>
</p:tagLst>
</file>

<file path=ppt/tags/tag181.xml><?xml version="1.0" encoding="utf-8"?>
<p:tagLst xmlns:p="http://schemas.openxmlformats.org/presentationml/2006/main">
  <p:tag name="KSO_WM_SLIDE_BACKGROUND_TYPE" val="bottomTop"/>
</p:tagLst>
</file>

<file path=ppt/tags/tag182.xml><?xml version="1.0" encoding="utf-8"?>
<p:tagLst xmlns:p="http://schemas.openxmlformats.org/presentationml/2006/main">
  <p:tag name="KSO_WM_SLIDE_BACKGROUND_TYPE" val="bottomTop"/>
</p:tagLst>
</file>

<file path=ppt/tags/tag183.xml><?xml version="1.0" encoding="utf-8"?>
<p:tagLst xmlns:p="http://schemas.openxmlformats.org/presentationml/2006/main">
  <p:tag name="KSO_WM_SLIDE_BACKGROUND_TYPE" val="bottomTop"/>
</p:tagLst>
</file>

<file path=ppt/tags/tag184.xml><?xml version="1.0" encoding="utf-8"?>
<p:tagLst xmlns:p="http://schemas.openxmlformats.org/presentationml/2006/main">
  <p:tag name="KSO_WM_SLIDE_BACKGROUND_TYPE" val="bottomTop"/>
</p:tagLst>
</file>

<file path=ppt/tags/tag185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3407864975f9452dbabc8e2fd9e6b2e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99309b11475423cbcc4aa3d2eb3e2f5"/>
  <p:tag name="KSO_WM_SLIDE_BACKGROUND_TYPE" val="navigation"/>
</p:tagLst>
</file>

<file path=ppt/tags/tag1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a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SLIDE_BACKGROUND_TYPE" val="navigation"/>
</p:tagLst>
</file>

<file path=ppt/tags/tag188.xml><?xml version="1.0" encoding="utf-8"?>
<p:tagLst xmlns:p="http://schemas.openxmlformats.org/presentationml/2006/main">
  <p:tag name="KSO_WM_SLIDE_BACKGROUND_TYPE" val="navigation"/>
</p:tagLst>
</file>

<file path=ppt/tags/tag189.xml><?xml version="1.0" encoding="utf-8"?>
<p:tagLst xmlns:p="http://schemas.openxmlformats.org/presentationml/2006/main">
  <p:tag name="KSO_WM_SLIDE_BACKGROUND_TYPE" val="navigation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navigation"/>
</p:tagLst>
</file>

<file path=ppt/tags/tag191.xml><?xml version="1.0" encoding="utf-8"?>
<p:tagLst xmlns:p="http://schemas.openxmlformats.org/presentationml/2006/main">
  <p:tag name="KSO_WM_SLIDE_BACKGROUND_TYPE" val="navigation"/>
</p:tagLst>
</file>

<file path=ppt/tags/tag192.xml><?xml version="1.0" encoding="utf-8"?>
<p:tagLst xmlns:p="http://schemas.openxmlformats.org/presentationml/2006/main">
  <p:tag name="KSO_WM_SLIDE_BACKGROUND_TYPE" val="navigation"/>
</p:tagLst>
</file>

<file path=ppt/tags/tag193.xml><?xml version="1.0" encoding="utf-8"?>
<p:tagLst xmlns:p="http://schemas.openxmlformats.org/presentationml/2006/main">
  <p:tag name="KSO_WM_SLIDE_BACKGROUND_TYPE" val="navigation"/>
</p:tagLst>
</file>

<file path=ppt/tags/tag194.xml><?xml version="1.0" encoding="utf-8"?>
<p:tagLst xmlns:p="http://schemas.openxmlformats.org/presentationml/2006/main">
  <p:tag name="KSO_WM_SLIDE_BACKGROUND_TYPE" val="navigation"/>
</p:tagLst>
</file>

<file path=ppt/tags/tag195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7c63992cbc5e4a6aa5f2fb33bf47bc8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aa9a8a21a24438380bd1d6d2adff1d6"/>
  <p:tag name="KSO_WM_SLIDE_BACKGROUND_TYPE" val="belt"/>
</p:tagLst>
</file>

<file path=ppt/tags/tag19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b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7.xml><?xml version="1.0" encoding="utf-8"?>
<p:tagLst xmlns:p="http://schemas.openxmlformats.org/presentationml/2006/main">
  <p:tag name="KSO_WM_SLIDE_BACKGROUND_TYPE" val="belt"/>
</p:tagLst>
</file>

<file path=ppt/tags/tag198.xml><?xml version="1.0" encoding="utf-8"?>
<p:tagLst xmlns:p="http://schemas.openxmlformats.org/presentationml/2006/main">
  <p:tag name="KSO_WM_SLIDE_BACKGROUND_TYPE" val="belt"/>
</p:tagLst>
</file>

<file path=ppt/tags/tag199.xml><?xml version="1.0" encoding="utf-8"?>
<p:tagLst xmlns:p="http://schemas.openxmlformats.org/presentationml/2006/main">
  <p:tag name="KSO_WM_SLIDE_BACKGROUND_TYPE" val="belt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belt"/>
</p:tagLst>
</file>

<file path=ppt/tags/tag201.xml><?xml version="1.0" encoding="utf-8"?>
<p:tagLst xmlns:p="http://schemas.openxmlformats.org/presentationml/2006/main">
  <p:tag name="KSO_WM_SLIDE_BACKGROUND_TYPE" val="belt"/>
</p:tagLst>
</file>

<file path=ppt/tags/tag202.xml><?xml version="1.0" encoding="utf-8"?>
<p:tagLst xmlns:p="http://schemas.openxmlformats.org/presentationml/2006/main">
  <p:tag name="KSO_WM_TEMPLATE_CATEGORY" val="custom"/>
  <p:tag name="KSO_WM_TEMPLATE_INDEX" val="20220559"/>
</p:tagLst>
</file>

<file path=ppt/tags/tag203.xml><?xml version="1.0" encoding="utf-8"?>
<p:tagLst xmlns:p="http://schemas.openxmlformats.org/presentationml/2006/main">
  <p:tag name="KSO_WM_TEMPLATE_CATEGORY" val="custom"/>
  <p:tag name="KSO_WM_TEMPLATE_INDEX" val="20220559"/>
</p:tagLst>
</file>

<file path=ppt/tags/tag20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0559"/>
  <p:tag name="KSO_WM_CHIP_COLORING" val="3"/>
</p:tagLst>
</file>

<file path=ppt/tags/tag205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1*i*1"/>
  <p:tag name="KSO_WM_BEAUTIFY_FLAG" val="#wm#"/>
  <p:tag name="KSO_WM_TAG_VERSION" val="1.0"/>
  <p:tag name="KSO_WM_CHIP_GROUPID" val="614d3c84044fdac0964eaa98"/>
  <p:tag name="KSO_WM_CHIP_XID" val="617a7d950692455894c27481"/>
  <p:tag name="KSO_WM_UNIT_DEC_AREA_ID" val="4b22e3090f9e4b73af27ef895200587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6cbb8433644aa19d247ee06475b249"/>
</p:tagLst>
</file>

<file path=ppt/tags/tag206.xml><?xml version="1.0" encoding="utf-8"?>
<p:tagLst xmlns:p="http://schemas.openxmlformats.org/presentationml/2006/main">
  <p:tag name="KSO_WM_UNIT_DEFAULT_FONT" val="88;96;2"/>
  <p:tag name="KSO_WM_UNIT_BLOCK" val="0"/>
  <p:tag name="KSO_WM_UNIT_DEC_AREA_ID" val="9e6d78a176204236b6cb7dbf09d8b409"/>
  <p:tag name="KSO_WM_UNIT_ISCONTENTSTITLE" val="0"/>
  <p:tag name="KSO_WM_UNIT_ISNUMDGMTITLE" val="0"/>
  <p:tag name="KSO_WM_UNIT_PRESET_TEXT" val="我长大啦！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CHIP_GROUPID" val="6172791b54cda7cf43af41db"/>
  <p:tag name="KSO_WM_CHIP_XID" val="6172791b54cda7cf43af41d9"/>
  <p:tag name="KSO_WM_CHIP_FILLAREA_FILL_RULE" val="{&quot;fill_align&quot;:&quot;cm&quot;,&quot;fill_mode&quot;:&quot;adaptive&quot;,&quot;sacle_strategy&quot;:&quot;smart&quot;}"/>
  <p:tag name="KSO_WM_ASSEMBLE_CHIP_INDEX" val="d05229bea49a4fb29affe020342c3f29"/>
  <p:tag name="KSO_WM_UNIT_TEXT_FILL_FORE_SCHEMECOLOR_INDEX_BRIGHTNESS" val="0"/>
  <p:tag name="KSO_WM_UNIT_TEXT_FILL_FORE_SCHEMECOLOR_INDEX" val="14"/>
  <p:tag name="KSO_WM_UNIT_TEXT_FILL_TYPE" val="1"/>
  <p:tag name="KSO_WM_TEMPLATE_ASSEMBLE_XID" val="617b59df0692455894c35812"/>
  <p:tag name="KSO_WM_TEMPLATE_ASSEMBLE_GROUPID" val="614d3c84044fdac0964eaa98"/>
</p:tagLst>
</file>

<file path=ppt/tags/tag207.xml><?xml version="1.0" encoding="utf-8"?>
<p:tagLst xmlns:p="http://schemas.openxmlformats.org/presentationml/2006/main">
  <p:tag name="KSO_WM_UNIT_DEFAULT_FONT" val="24;26;2"/>
  <p:tag name="KSO_WM_UNIT_BLOCK" val="0"/>
  <p:tag name="KSO_WM_UNIT_DEC_AREA_ID" val="15e0752b26d64915989834a0a270bcb7"/>
  <p:tag name="KSO_WM_UNIT_ISCONTENTSTITLE" val="0"/>
  <p:tag name="KSO_WM_UNIT_ISNUMDGMTITLE" val="0"/>
  <p:tag name="KSO_WM_UNIT_PRESET_TEXT" val="CLICK TO ADD TITLE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9_1*b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CHIP_GROUPID" val="6172791b54cda7cf43af41db"/>
  <p:tag name="KSO_WM_CHIP_XID" val="6172791b54cda7cf43af41d9"/>
  <p:tag name="KSO_WM_CHIP_FILLAREA_FILL_RULE" val="{&quot;fill_align&quot;:&quot;cm&quot;,&quot;fill_mode&quot;:&quot;adaptive&quot;,&quot;sacle_strategy&quot;:&quot;smart&quot;}"/>
  <p:tag name="KSO_WM_ASSEMBLE_CHIP_INDEX" val="d05229bea49a4fb29affe020342c3f29"/>
  <p:tag name="KSO_WM_UNIT_TEXT_FILL_FORE_SCHEMECOLOR_INDEX_BRIGHTNESS" val="0"/>
  <p:tag name="KSO_WM_UNIT_TEXT_FILL_FORE_SCHEMECOLOR_INDEX" val="14"/>
  <p:tag name="KSO_WM_UNIT_TEXT_FILL_TYPE" val="1"/>
  <p:tag name="KSO_WM_TEMPLATE_ASSEMBLE_XID" val="617b59df0692455894c35812"/>
  <p:tag name="KSO_WM_TEMPLATE_ASSEMBLE_GROUPID" val="614d3c84044fdac0964eaa98"/>
</p:tagLst>
</file>

<file path=ppt/tags/tag208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209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3*i*1"/>
  <p:tag name="KSO_WM_BEAUTIFY_FLAG" val="#wm#"/>
  <p:tag name="KSO_WM_TAG_VERSION" val="1.0"/>
  <p:tag name="KSO_WM_CHIP_GROUPID" val="614d3c84044fdac0964eaa98"/>
  <p:tag name="KSO_WM_CHIP_XID" val="617a7d950692455894c27478"/>
  <p:tag name="KSO_WM_UNIT_DEC_AREA_ID" val="365b0d31126a4ff1ba8e466a49bc9b7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dee649fd35d420a9a3413e198dcb03c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60;66;2"/>
  <p:tag name="KSO_WM_UNIT_BLOCK" val="0"/>
  <p:tag name="KSO_WM_UNIT_DEC_AREA_ID" val="eb91f035d86348b5b1db2186b9e684eb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ASSEMBLE_CHIP_INDEX" val="979e389e6a354c0c9ed825681abeb28d"/>
  <p:tag name="KSO_WM_UNIT_TEXT_FILL_FORE_SCHEMECOLOR_INDEX_BRIGHTNESS" val="0"/>
  <p:tag name="KSO_WM_UNIT_TEXT_FILL_FORE_SCHEMECOLOR_INDEX" val="14"/>
  <p:tag name="KSO_WM_UNIT_TEXT_FILL_TYPE" val="1"/>
  <p:tag name="KSO_WM_UNIT_TEXT_SHADOW_SCHEMECOLOR_INDEX_BRIGHTNESS" val="0"/>
  <p:tag name="KSO_WM_UNIT_TEXT_SHADOW_SCHEMECOLOR_INDEX" val="5"/>
  <p:tag name="KSO_WM_TEMPLATE_ASSEMBLE_XID" val="617b59df0692455894c35844"/>
  <p:tag name="KSO_WM_TEMPLATE_ASSEMBLE_GROUPID" val="614d3c84044fdac0964eaa98"/>
</p:tagLst>
</file>

<file path=ppt/tags/tag211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212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213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2*i*1"/>
  <p:tag name="KSO_WM_BEAUTIFY_FLAG" val="#wm#"/>
  <p:tag name="KSO_WM_TAG_VERSION" val="1.0"/>
  <p:tag name="KSO_WM_CHIP_GROUPID" val="614d3c84044fdac0964eaa98"/>
  <p:tag name="KSO_WM_CHIP_XID" val="617a7d950692455894c27458"/>
  <p:tag name="KSO_WM_UNIT_DEC_AREA_ID" val="c7dacb5e08fe4cd687c90ad9b1ec3ec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71e1f4429a544f5a6a740b47a7f3f1b"/>
</p:tagLst>
</file>

<file path=ppt/tags/tag214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215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216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217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5*i*1"/>
  <p:tag name="KSO_WM_BEAUTIFY_FLAG" val="#wm#"/>
  <p:tag name="KSO_WM_TAG_VERSION" val="1.0"/>
  <p:tag name="KSO_WM_CHIP_GROUPID" val="614d3c84044fdac0964eaa98"/>
  <p:tag name="KSO_WM_CHIP_XID" val="617a7d950692455894c2746a"/>
  <p:tag name="KSO_WM_UNIT_DEC_AREA_ID" val="006651a6b1c04150bfe3106f1245538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0cf99428f942f3b43c6310d4a21d51"/>
</p:tagLst>
</file>

<file path=ppt/tags/tag21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9_1*b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20;24;2"/>
  <p:tag name="KSO_WM_UNIT_BLOCK" val="0"/>
  <p:tag name="KSO_WM_UNIT_DEC_AREA_ID" val="dae1a187810b44369965b5732243c544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d94786009a8c436d80e4857dd7f04a45"/>
  <p:tag name="KSO_WM_UNIT_TEXT_FILL_FORE_SCHEMECOLOR_INDEX_BRIGHTNESS" val="0"/>
  <p:tag name="KSO_WM_UNIT_TEXT_FILL_FORE_SCHEMECOLOR_INDEX" val="5"/>
  <p:tag name="KSO_WM_UNIT_TEXT_FILL_TYPE" val="1"/>
  <p:tag name="KSO_WM_TEMPLATE_ASSEMBLE_XID" val="617b59df004054b232b952a6"/>
  <p:tag name="KSO_WM_TEMPLATE_ASSEMBLE_GROUPID" val="614d3c84044fdac0964eaa98"/>
</p:tagLst>
</file>

<file path=ppt/tags/tag219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欣赏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66;96;2"/>
  <p:tag name="KSO_WM_UNIT_BLOCK" val="0"/>
  <p:tag name="KSO_WM_UNIT_DEC_AREA_ID" val="6f46002eebed453f8fe0a33a49166481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d94786009a8c436d80e4857dd7f04a45"/>
  <p:tag name="KSO_WM_UNIT_TEXT_FILL_FORE_SCHEMECOLOR_INDEX_BRIGHTNESS" val="0"/>
  <p:tag name="KSO_WM_UNIT_TEXT_FILL_FORE_SCHEMECOLOR_INDEX" val="5"/>
  <p:tag name="KSO_WM_UNIT_TEXT_FILL_TYPE" val="1"/>
  <p:tag name="KSO_WM_TEMPLATE_ASSEMBLE_XID" val="617b59df004054b232b952a6"/>
  <p:tag name="KSO_WM_TEMPLATE_ASSEMBLE_GROUPID" val="614d3c84044fdac0964eaa98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  <p:tag name="KSO_WM_SLIDE_BACKGROUND_TYPE" val="general"/>
</p:tagLst>
</file>

<file path=ppt/tags/tag221.xml><?xml version="1.0" encoding="utf-8"?>
<p:tagLst xmlns:p="http://schemas.openxmlformats.org/presentationml/2006/main">
  <p:tag name="KSO_WM_SLIDE_BACKGROUND_TYPE" val="general"/>
</p:tagLst>
</file>

<file path=ppt/tags/tag222.xml><?xml version="1.0" encoding="utf-8"?>
<p:tagLst xmlns:p="http://schemas.openxmlformats.org/presentationml/2006/main">
  <p:tag name="KSO_WM_SLIDE_BACKGROUND_TYPE" val="general"/>
</p:tagLst>
</file>

<file path=ppt/tags/tag223.xml><?xml version="1.0" encoding="utf-8"?>
<p:tagLst xmlns:p="http://schemas.openxmlformats.org/presentationml/2006/main">
  <p:tag name="KSO_WM_SLIDE_BACKGROUND_TYPE" val="general"/>
</p:tagLst>
</file>

<file path=ppt/tags/tag224.xml><?xml version="1.0" encoding="utf-8"?>
<p:tagLst xmlns:p="http://schemas.openxmlformats.org/presentationml/2006/main">
  <p:tag name="KSO_WM_SLIDE_BACKGROUND_TYPE" val="general"/>
</p:tagLst>
</file>

<file path=ppt/tags/tag225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4af12306f9484a63a42caeb7d887120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55e8f2cbd8146329b1ff21ae9de8e73"/>
  <p:tag name="KSO_WM_SLIDE_BACKGROUND_TYPE" val="frame"/>
</p:tagLst>
</file>

<file path=ppt/tags/tag2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CHIP_GROUPID" val="612f6a61c37455bdf62a9584"/>
  <p:tag name="KSO_WM_CHIP_XID" val="612f6a61c37455bdf62a9586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7.xml><?xml version="1.0" encoding="utf-8"?>
<p:tagLst xmlns:p="http://schemas.openxmlformats.org/presentationml/2006/main">
  <p:tag name="KSO_WM_SLIDE_BACKGROUND_TYPE" val="frame"/>
</p:tagLst>
</file>

<file path=ppt/tags/tag228.xml><?xml version="1.0" encoding="utf-8"?>
<p:tagLst xmlns:p="http://schemas.openxmlformats.org/presentationml/2006/main">
  <p:tag name="KSO_WM_SLIDE_BACKGROUND_TYPE" val="frame"/>
</p:tagLst>
</file>

<file path=ppt/tags/tag229.xml><?xml version="1.0" encoding="utf-8"?>
<p:tagLst xmlns:p="http://schemas.openxmlformats.org/presentationml/2006/main">
  <p:tag name="KSO_WM_SLIDE_BACKGROUND_TYPE" val="frame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frame"/>
</p:tagLst>
</file>

<file path=ppt/tags/tag231.xml><?xml version="1.0" encoding="utf-8"?>
<p:tagLst xmlns:p="http://schemas.openxmlformats.org/presentationml/2006/main">
  <p:tag name="KSO_WM_SLIDE_BACKGROUND_TYPE" val="frame"/>
</p:tagLst>
</file>

<file path=ppt/tags/tag232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c2a78008314d4af48cabbd9b763ccd6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32decc83bae4a0397637b17a2ff61b8"/>
  <p:tag name="KSO_WM_SLIDE_BACKGROUND_TYPE" val="leftRight"/>
</p:tagLst>
</file>

<file path=ppt/tags/tag23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4.xml><?xml version="1.0" encoding="utf-8"?>
<p:tagLst xmlns:p="http://schemas.openxmlformats.org/presentationml/2006/main">
  <p:tag name="KSO_WM_SLIDE_BACKGROUND_TYPE" val="leftRight"/>
</p:tagLst>
</file>

<file path=ppt/tags/tag235.xml><?xml version="1.0" encoding="utf-8"?>
<p:tagLst xmlns:p="http://schemas.openxmlformats.org/presentationml/2006/main">
  <p:tag name="KSO_WM_SLIDE_BACKGROUND_TYPE" val="leftRight"/>
</p:tagLst>
</file>

<file path=ppt/tags/tag236.xml><?xml version="1.0" encoding="utf-8"?>
<p:tagLst xmlns:p="http://schemas.openxmlformats.org/presentationml/2006/main">
  <p:tag name="KSO_WM_SLIDE_BACKGROUND_TYPE" val="leftRight"/>
</p:tagLst>
</file>

<file path=ppt/tags/tag237.xml><?xml version="1.0" encoding="utf-8"?>
<p:tagLst xmlns:p="http://schemas.openxmlformats.org/presentationml/2006/main">
  <p:tag name="KSO_WM_SLIDE_BACKGROUND_TYPE" val="leftRight"/>
</p:tagLst>
</file>

<file path=ppt/tags/tag238.xml><?xml version="1.0" encoding="utf-8"?>
<p:tagLst xmlns:p="http://schemas.openxmlformats.org/presentationml/2006/main">
  <p:tag name="KSO_WM_SLIDE_BACKGROUND_TYPE" val="leftRight"/>
</p:tagLst>
</file>

<file path=ppt/tags/tag239.xml><?xml version="1.0" encoding="utf-8"?>
<p:tagLst xmlns:p="http://schemas.openxmlformats.org/presentationml/2006/main">
  <p:tag name="KSO_WM_SLIDE_BACKGROUND_TYPE" val="leftRight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e6f83fa75fe14cd980759aa4b929645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3adc46c199946b4b02b7189d0d44a2f"/>
  <p:tag name="KSO_WM_SLIDE_BACKGROUND_TYPE" val="topBottom"/>
</p:tagLst>
</file>

<file path=ppt/tags/tag24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2.xml><?xml version="1.0" encoding="utf-8"?>
<p:tagLst xmlns:p="http://schemas.openxmlformats.org/presentationml/2006/main">
  <p:tag name="KSO_WM_SLIDE_BACKGROUND_TYPE" val="topBottom"/>
</p:tagLst>
</file>

<file path=ppt/tags/tag243.xml><?xml version="1.0" encoding="utf-8"?>
<p:tagLst xmlns:p="http://schemas.openxmlformats.org/presentationml/2006/main">
  <p:tag name="KSO_WM_SLIDE_BACKGROUND_TYPE" val="topBottom"/>
</p:tagLst>
</file>

<file path=ppt/tags/tag244.xml><?xml version="1.0" encoding="utf-8"?>
<p:tagLst xmlns:p="http://schemas.openxmlformats.org/presentationml/2006/main">
  <p:tag name="KSO_WM_SLIDE_BACKGROUND_TYPE" val="topBottom"/>
</p:tagLst>
</file>

<file path=ppt/tags/tag245.xml><?xml version="1.0" encoding="utf-8"?>
<p:tagLst xmlns:p="http://schemas.openxmlformats.org/presentationml/2006/main">
  <p:tag name="KSO_WM_SLIDE_BACKGROUND_TYPE" val="topBottom"/>
</p:tagLst>
</file>

<file path=ppt/tags/tag246.xml><?xml version="1.0" encoding="utf-8"?>
<p:tagLst xmlns:p="http://schemas.openxmlformats.org/presentationml/2006/main">
  <p:tag name="KSO_WM_SLIDE_BACKGROUND_TYPE" val="topBottom"/>
</p:tagLst>
</file>

<file path=ppt/tags/tag247.xml><?xml version="1.0" encoding="utf-8"?>
<p:tagLst xmlns:p="http://schemas.openxmlformats.org/presentationml/2006/main">
  <p:tag name="KSO_WM_SLIDE_BACKGROUND_TYPE" val="topBottom"/>
</p:tagLst>
</file>

<file path=ppt/tags/tag248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9f93d2b8d0f2480ea1acfb9b3c893da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cb96bc09e224189b4601d361c92f75a"/>
  <p:tag name="KSO_WM_SLIDE_BACKGROUND_TYPE" val="bottomTop"/>
</p:tagLst>
</file>

<file path=ppt/tags/tag24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ottomTop"/>
</p:tagLst>
</file>

<file path=ppt/tags/tag251.xml><?xml version="1.0" encoding="utf-8"?>
<p:tagLst xmlns:p="http://schemas.openxmlformats.org/presentationml/2006/main">
  <p:tag name="KSO_WM_SLIDE_BACKGROUND_TYPE" val="bottomTop"/>
</p:tagLst>
</file>

<file path=ppt/tags/tag252.xml><?xml version="1.0" encoding="utf-8"?>
<p:tagLst xmlns:p="http://schemas.openxmlformats.org/presentationml/2006/main">
  <p:tag name="KSO_WM_SLIDE_BACKGROUND_TYPE" val="bottomTop"/>
</p:tagLst>
</file>

<file path=ppt/tags/tag253.xml><?xml version="1.0" encoding="utf-8"?>
<p:tagLst xmlns:p="http://schemas.openxmlformats.org/presentationml/2006/main">
  <p:tag name="KSO_WM_SLIDE_BACKGROUND_TYPE" val="bottomTop"/>
</p:tagLst>
</file>

<file path=ppt/tags/tag254.xml><?xml version="1.0" encoding="utf-8"?>
<p:tagLst xmlns:p="http://schemas.openxmlformats.org/presentationml/2006/main">
  <p:tag name="KSO_WM_SLIDE_BACKGROUND_TYPE" val="bottomTop"/>
</p:tagLst>
</file>

<file path=ppt/tags/tag255.xml><?xml version="1.0" encoding="utf-8"?>
<p:tagLst xmlns:p="http://schemas.openxmlformats.org/presentationml/2006/main">
  <p:tag name="KSO_WM_SLIDE_BACKGROUND_TYPE" val="bottomTop"/>
</p:tagLst>
</file>

<file path=ppt/tags/tag256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3407864975f9452dbabc8e2fd9e6b2e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99309b11475423cbcc4aa3d2eb3e2f5"/>
  <p:tag name="KSO_WM_SLIDE_BACKGROUND_TYPE" val="navigation"/>
</p:tagLst>
</file>

<file path=ppt/tags/tag25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a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8.xml><?xml version="1.0" encoding="utf-8"?>
<p:tagLst xmlns:p="http://schemas.openxmlformats.org/presentationml/2006/main">
  <p:tag name="KSO_WM_SLIDE_BACKGROUND_TYPE" val="navigation"/>
</p:tagLst>
</file>

<file path=ppt/tags/tag259.xml><?xml version="1.0" encoding="utf-8"?>
<p:tagLst xmlns:p="http://schemas.openxmlformats.org/presentationml/2006/main">
  <p:tag name="KSO_WM_SLIDE_BACKGROUND_TYPE" val="navigation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navigation"/>
</p:tagLst>
</file>

<file path=ppt/tags/tag261.xml><?xml version="1.0" encoding="utf-8"?>
<p:tagLst xmlns:p="http://schemas.openxmlformats.org/presentationml/2006/main">
  <p:tag name="KSO_WM_SLIDE_BACKGROUND_TYPE" val="navigation"/>
</p:tagLst>
</file>

<file path=ppt/tags/tag262.xml><?xml version="1.0" encoding="utf-8"?>
<p:tagLst xmlns:p="http://schemas.openxmlformats.org/presentationml/2006/main">
  <p:tag name="KSO_WM_SLIDE_BACKGROUND_TYPE" val="navigation"/>
</p:tagLst>
</file>

<file path=ppt/tags/tag263.xml><?xml version="1.0" encoding="utf-8"?>
<p:tagLst xmlns:p="http://schemas.openxmlformats.org/presentationml/2006/main">
  <p:tag name="KSO_WM_SLIDE_BACKGROUND_TYPE" val="navigation"/>
</p:tagLst>
</file>

<file path=ppt/tags/tag264.xml><?xml version="1.0" encoding="utf-8"?>
<p:tagLst xmlns:p="http://schemas.openxmlformats.org/presentationml/2006/main">
  <p:tag name="KSO_WM_SLIDE_BACKGROUND_TYPE" val="navigation"/>
</p:tagLst>
</file>

<file path=ppt/tags/tag265.xml><?xml version="1.0" encoding="utf-8"?>
<p:tagLst xmlns:p="http://schemas.openxmlformats.org/presentationml/2006/main">
  <p:tag name="KSO_WM_SLIDE_BACKGROUND_TYPE" val="navigation"/>
</p:tagLst>
</file>

<file path=ppt/tags/tag266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7c63992cbc5e4a6aa5f2fb33bf47bc8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aa9a8a21a24438380bd1d6d2adff1d6"/>
  <p:tag name="KSO_WM_SLIDE_BACKGROUND_TYPE" val="belt"/>
</p:tagLst>
</file>

<file path=ppt/tags/tag26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b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8.xml><?xml version="1.0" encoding="utf-8"?>
<p:tagLst xmlns:p="http://schemas.openxmlformats.org/presentationml/2006/main">
  <p:tag name="KSO_WM_SLIDE_BACKGROUND_TYPE" val="belt"/>
</p:tagLst>
</file>

<file path=ppt/tags/tag269.xml><?xml version="1.0" encoding="utf-8"?>
<p:tagLst xmlns:p="http://schemas.openxmlformats.org/presentationml/2006/main">
  <p:tag name="KSO_WM_SLIDE_BACKGROUND_TYPE" val="belt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belt"/>
</p:tagLst>
</file>

<file path=ppt/tags/tag271.xml><?xml version="1.0" encoding="utf-8"?>
<p:tagLst xmlns:p="http://schemas.openxmlformats.org/presentationml/2006/main">
  <p:tag name="KSO_WM_SLIDE_BACKGROUND_TYPE" val="belt"/>
</p:tagLst>
</file>

<file path=ppt/tags/tag272.xml><?xml version="1.0" encoding="utf-8"?>
<p:tagLst xmlns:p="http://schemas.openxmlformats.org/presentationml/2006/main">
  <p:tag name="KSO_WM_SLIDE_BACKGROUND_TYPE" val="belt"/>
</p:tagLst>
</file>

<file path=ppt/tags/tag273.xml><?xml version="1.0" encoding="utf-8"?>
<p:tagLst xmlns:p="http://schemas.openxmlformats.org/presentationml/2006/main">
  <p:tag name="KSO_WM_TEMPLATE_CATEGORY" val="custom"/>
  <p:tag name="KSO_WM_TEMPLATE_INDEX" val="20220559"/>
</p:tagLst>
</file>

<file path=ppt/tags/tag274.xml><?xml version="1.0" encoding="utf-8"?>
<p:tagLst xmlns:p="http://schemas.openxmlformats.org/presentationml/2006/main">
  <p:tag name="KSO_WM_TEMPLATE_CATEGORY" val="custom"/>
  <p:tag name="KSO_WM_TEMPLATE_INDEX" val="20220559"/>
</p:tagLst>
</file>

<file path=ppt/tags/tag27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0559"/>
  <p:tag name="KSO_WM_CHIP_COLORING" val="3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5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62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36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6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37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78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37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87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38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8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39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9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7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40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40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296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296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296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1、12、15、16、17、18、20、21、22、23、26、31、34、37"/>
</p:tagLst>
</file>

<file path=ppt/tags/tag421.xml><?xml version="1.0" encoding="utf-8"?>
<p:tagLst xmlns:p="http://schemas.openxmlformats.org/presentationml/2006/main">
  <p:tag name="KSO_WM_UNIT_DEFAULT_FONT" val="88;96;2"/>
  <p:tag name="KSO_WM_UNIT_BLOCK" val="0"/>
  <p:tag name="KSO_WM_UNIT_DEC_AREA_ID" val="9e6d78a176204236b6cb7dbf09d8b409"/>
  <p:tag name="KSO_WM_UNIT_ISCONTENTSTITLE" val="0"/>
  <p:tag name="KSO_WM_UNIT_ISNUMDGMTITLE" val="0"/>
  <p:tag name="KSO_WM_UNIT_PRESET_TEXT" val="我长大啦！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CHIP_GROUPID" val="6172791b54cda7cf43af41db"/>
  <p:tag name="KSO_WM_CHIP_XID" val="6172791b54cda7cf43af41d9"/>
  <p:tag name="KSO_WM_CHIP_FILLAREA_FILL_RULE" val="{&quot;fill_align&quot;:&quot;cm&quot;,&quot;fill_mode&quot;:&quot;adaptive&quot;,&quot;sacle_strategy&quot;:&quot;smart&quot;}"/>
  <p:tag name="KSO_WM_ASSEMBLE_CHIP_INDEX" val="d05229bea49a4fb29affe020342c3f29"/>
  <p:tag name="KSO_WM_UNIT_TEXT_FILL_FORE_SCHEMECOLOR_INDEX_BRIGHTNESS" val="0"/>
  <p:tag name="KSO_WM_UNIT_TEXT_FILL_FORE_SCHEMECOLOR_INDEX" val="14"/>
  <p:tag name="KSO_WM_UNIT_TEXT_FILL_TYPE" val="1"/>
  <p:tag name="KSO_WM_UNIT_SMARTLAYOUT_COMPRESS_INFO" val="{&#10;    &quot;id&quot;: &quot;2021-10-29T10:18:16&quot;,&#10;    &quot;max&quot;: 11.708330159825607,&#10;    &quot;topChanged&quot;: 0&#10;}&#10;"/>
</p:tagLst>
</file>

<file path=ppt/tags/tag422.xml><?xml version="1.0" encoding="utf-8"?>
<p:tagLst xmlns:p="http://schemas.openxmlformats.org/presentationml/2006/main">
  <p:tag name="KSO_WM_UNIT_BLOCK" val="0"/>
  <p:tag name="KSO_WM_UNIT_DEC_AREA_ID" val="a27bbaac137146ac9f5da7b6fb04abd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0559_1*i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SM_LIMIT_TYPE" val="2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8289341fc96f4ee08ab211d2b491664d&quot;,&quot;X&quot;:{&quot;Pos&quot;:1},&quot;Y&quot;:{&quot;Pos&quot;:1}},&quot;whChangeMode&quot;:0}"/>
  <p:tag name="KSO_WM_CHIP_GROUPID" val="6172791b54cda7cf43af41db"/>
  <p:tag name="KSO_WM_CHIP_XID" val="6172791b54cda7cf43af41d9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d05229bea49a4fb29affe020342c3f2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22"/>
</p:tagLst>
</file>

<file path=ppt/tags/tag423.xml><?xml version="1.0" encoding="utf-8"?>
<p:tagLst xmlns:p="http://schemas.openxmlformats.org/presentationml/2006/main">
  <p:tag name="KSO_WM_UNIT_DEFAULT_FONT" val="20;20;2"/>
  <p:tag name="KSO_WM_UNIT_BLOCK" val="0"/>
  <p:tag name="KSO_WM_UNIT_DEC_AREA_ID" val="8289341fc96f4ee08ab211d2b491664d"/>
  <p:tag name="KSO_WM_UNIT_SUBTYPE" val="b"/>
  <p:tag name="KSO_WM_UNIT_PRESET_TEXT" val="汇报人姓名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0559_1*f*2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CHIP_GROUPID" val="6172791b54cda7cf43af41db"/>
  <p:tag name="KSO_WM_CHIP_XID" val="6172791b54cda7cf43af41d9"/>
  <p:tag name="KSO_WM_CHIP_FILLAREA_FILL_RULE" val="{&quot;fill_align&quot;:&quot;cm&quot;,&quot;fill_mode&quot;:&quot;adaptive&quot;,&quot;sacle_strategy&quot;:&quot;smart&quot;}"/>
  <p:tag name="KSO_WM_ASSEMBLE_CHIP_INDEX" val="d05229bea49a4fb29affe020342c3f29"/>
  <p:tag name="KSO_WM_UNIT_TEXT_FILL_FORE_SCHEMECOLOR_INDEX_BRIGHTNESS" val="0"/>
  <p:tag name="KSO_WM_UNIT_TEXT_FILL_FORE_SCHEMECOLOR_INDEX" val="14"/>
  <p:tag name="KSO_WM_UNIT_TEXT_FILL_TYPE" val="1"/>
</p:tagLst>
</file>

<file path=ppt/tags/tag424.xml><?xml version="1.0" encoding="utf-8"?>
<p:tagLst xmlns:p="http://schemas.openxmlformats.org/presentationml/2006/main">
  <p:tag name="KSO_WM_SLIDE_ID" val="custom20220559_1"/>
  <p:tag name="KSO_WM_TEMPLATE_SUBCATEGORY" val="21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0559"/>
  <p:tag name="KSO_WM_SLIDE_LAYOUT" val="a_b_f"/>
  <p:tag name="KSO_WM_SLIDE_LAYOUT_CNT" val="1_1_2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2bc37455bdf62aa281"/>
  <p:tag name="KSO_WM_CHIP_GROUPID" val="6130962bc37455bdf62aa280"/>
  <p:tag name="KSO_WM_SLIDE_LAYOUT_INFO" val="{&quot;id&quot;:&quot;2021-10-29T10:18:16&quot;,&quot;margin&quot;:{&quot;bottom&quot;:5.0250725746154785,&quot;left&quot;:6.101490497589111,&quot;right&quot;:6.101490497589111,&quot;top&quot;:4.811717987060547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2"/>
  <p:tag name="KSO_WM_CHIP_COLORING" val="3"/>
  <p:tag name="KSO_WM_SLIDE_SUBTYPE" val="pureTxt"/>
  <p:tag name="KSO_WM_TEMPLATE_ASSEMBLE_XID" val="617b59df0692455894c35812"/>
  <p:tag name="KSO_WM_TEMPLATE_ASSEMBLE_GROUPID" val="614d3c84044fdac0964eaa98"/>
  <p:tag name="KSO_WM_TEMPLATE_THUMBS_INDEX" val="1、3、7、9、10、29"/>
</p:tagLst>
</file>

<file path=ppt/tags/tag425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  <p:tag name="KSO_WM_SLIDE_ID" val="custom20220559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e_f"/>
  <p:tag name="KSO_WM_SLIDE_LAYOUT_CNT" val="1_1_1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section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48c37455bdf62aa28e"/>
  <p:tag name="KSO_WM_CHIP_GROUPID" val="61309648c37455bdf62aa28d"/>
  <p:tag name="KSO_WM_SLIDE_LAYOUT_INFO" val="{&quot;id&quot;:&quot;2021-10-29T10:18:11&quot;,&quot;margin&quot;:{&quot;bottom&quot;:4.820743560791016,&quot;left&quot;:5.914677143096924,&quot;right&quot;:5.914677143096924,&quot;top&quot;:4.822472095489502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3"/>
  <p:tag name="KSO_WM_SLIDE_SUBTYPE" val="pureTxt"/>
  <p:tag name="KSO_WM_TEMPLATE_ASSEMBLE_XID" val="617b59df0692455894c35844"/>
  <p:tag name="KSO_WM_TEMPLATE_ASSEMBLE_GROUPID" val="614d3c84044fdac0964eaa98"/>
</p:tagLst>
</file>

<file path=ppt/tags/tag426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6996*3696*1093*1093"/>
</p:tagLst>
</file>

<file path=ppt/tags/tag427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  <p:tag name="KSO_WM_UNIT_PLACING_PICTURE_USER_VIEWPORT" val="{&quot;height&quot;:6437,&quot;width&quot;:8320}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</p:tagLst>
</file>

<file path=ppt/tags/tag452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  <p:tag name="KSO_WM_SLIDE_ID" val="custom20220559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e_f"/>
  <p:tag name="KSO_WM_SLIDE_LAYOUT_CNT" val="1_1_1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section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48c37455bdf62aa28e"/>
  <p:tag name="KSO_WM_CHIP_GROUPID" val="61309648c37455bdf62aa28d"/>
  <p:tag name="KSO_WM_SLIDE_LAYOUT_INFO" val="{&quot;id&quot;:&quot;2021-10-29T10:18:11&quot;,&quot;margin&quot;:{&quot;bottom&quot;:4.820743560791016,&quot;left&quot;:5.914677143096924,&quot;right&quot;:5.914677143096924,&quot;top&quot;:4.822472095489502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3"/>
  <p:tag name="KSO_WM_SLIDE_SUBTYPE" val="pureTxt"/>
  <p:tag name="KSO_WM_TEMPLATE_ASSEMBLE_XID" val="617b59df0692455894c35844"/>
  <p:tag name="KSO_WM_TEMPLATE_ASSEMBLE_GROUPID" val="614d3c84044fdac0964eaa98"/>
</p:tagLst>
</file>

<file path=ppt/tags/tag453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</p:tagLst>
</file>

<file path=ppt/tags/tag454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  <p:tag name="KSO_WM_SLIDE_BACKGROUND_TYPE" val="general"/>
  <p:tag name="WM_BEAUTIFY_SHAPE_IDENTITY" val="{b94e22eb-b272-4866-9f99-23cad0c5ad5d}"/>
</p:tagLst>
</file>

<file path=ppt/tags/tag4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"/>
  <p:tag name="KSO_WM_SLIDE_BACKGROUND_TYPE" val="general"/>
</p:tagLst>
</file>

<file path=ppt/tags/tag458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  <p:tag name="KSO_WM_SLIDE_BACKGROUND_TYPE" val="general"/>
  <p:tag name="WM_BEAUTIFY_SHAPE_IDENTITY" val="{b94e22eb-b272-4866-9f99-23cad0c5ad5d}"/>
</p:tagLst>
</file>

<file path=ppt/tags/tag4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"/>
  <p:tag name="KSO_WM_SLIDE_BACKGROUND_TYPE" val="general"/>
</p:tagLst>
</file>

<file path=ppt/tags/tag462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  <p:tag name="KSO_WM_SLIDE_BACKGROUND_TYPE" val="general"/>
  <p:tag name="WM_BEAUTIFY_SHAPE_IDENTITY" val="{b94e22eb-b272-4866-9f99-23cad0c5ad5d}"/>
</p:tagLst>
</file>

<file path=ppt/tags/tag4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"/>
  <p:tag name="KSO_WM_SLIDE_BACKGROUND_TYPE" val="general"/>
</p:tagLst>
</file>

<file path=ppt/tags/tag466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  <p:tag name="KSO_WM_SLIDE_BACKGROUND_TYPE" val="general"/>
  <p:tag name="WM_BEAUTIFY_SHAPE_IDENTITY" val="{b94e22eb-b272-4866-9f99-23cad0c5ad5d}"/>
</p:tagLst>
</file>

<file path=ppt/tags/tag4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"/>
  <p:tag name="KSO_WM_SLIDE_BACKGROUND_TYPE" val="general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1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  <p:tag name="KSO_WM_SLIDE_ID" val="custom20220559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e_f"/>
  <p:tag name="KSO_WM_SLIDE_LAYOUT_CNT" val="1_1_1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section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48c37455bdf62aa28e"/>
  <p:tag name="KSO_WM_CHIP_GROUPID" val="61309648c37455bdf62aa28d"/>
  <p:tag name="KSO_WM_SLIDE_LAYOUT_INFO" val="{&quot;id&quot;:&quot;2021-10-29T10:18:11&quot;,&quot;margin&quot;:{&quot;bottom&quot;:4.820743560791016,&quot;left&quot;:5.914677143096924,&quot;right&quot;:5.914677143096924,&quot;top&quot;:4.822472095489502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3"/>
  <p:tag name="KSO_WM_SLIDE_SUBTYPE" val="pureTxt"/>
  <p:tag name="KSO_WM_TEMPLATE_ASSEMBLE_XID" val="617b59df0692455894c35844"/>
  <p:tag name="KSO_WM_TEMPLATE_ASSEMBLE_GROUPID" val="614d3c84044fdac0964eaa98"/>
</p:tagLst>
</file>

<file path=ppt/tags/tag472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3696*3696*1093*1093"/>
</p:tagLst>
</file>

<file path=ppt/tags/tag473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</p:tagLst>
</file>

<file path=ppt/tags/tag474.xml><?xml version="1.0" encoding="utf-8"?>
<p:tagLst xmlns:p="http://schemas.openxmlformats.org/presentationml/2006/main">
  <p:tag name="KSO_WM_BEAUTIFY_FLAG" val=""/>
</p:tagLst>
</file>

<file path=ppt/tags/tag475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9"/>
</p:tagLst>
</file>

<file path=ppt/tags/tag476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  <p:tag name="KSO_WM_SLIDE_BACKGROUND_TYPE" val="general"/>
  <p:tag name="WM_BEAUTIFY_SHAPE_IDENTITY" val="{b94e22eb-b272-4866-9f99-23cad0c5ad5d}"/>
</p:tagLst>
</file>

<file path=ppt/tags/tag4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"/>
  <p:tag name="KSO_WM_SLIDE_BACKGROUND_TYPE" val="general"/>
</p:tagLst>
</file>

<file path=ppt/tags/tag479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  <p:tag name="KSO_WM_SLIDE_BACKGROUND_TYPE" val="general"/>
  <p:tag name="WM_BEAUTIFY_SHAPE_IDENTITY" val="{b94e22eb-b272-4866-9f99-23cad0c5ad5d}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"/>
  <p:tag name="KSO_WM_SLIDE_BACKGROUND_TYPE" val="general"/>
</p:tagLst>
</file>

<file path=ppt/tags/tag482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</p:tagLst>
</file>

<file path=ppt/tags/tag483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</p:tagLst>
</file>

<file path=ppt/tags/tag484.xml><?xml version="1.0" encoding="utf-8"?>
<p:tagLst xmlns:p="http://schemas.openxmlformats.org/presentationml/2006/main">
  <p:tag name="KSO_WPP_MARK_KEY" val="c078877d-250c-487a-ad33-952a08b0876d"/>
  <p:tag name="COMMONDATA" val="eyJoZGlkIjoiYjg1NTE3Yjg1Njg5Mzg5MGFlZjE0ZmY3MjM5MDI4YzIifQ=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1*i*1"/>
  <p:tag name="KSO_WM_BEAUTIFY_FLAG" val="#wm#"/>
  <p:tag name="KSO_WM_TAG_VERSION" val="1.0"/>
  <p:tag name="KSO_WM_CHIP_GROUPID" val="614d3c84044fdac0964eaa98"/>
  <p:tag name="KSO_WM_CHIP_XID" val="617a7d950692455894c27481"/>
  <p:tag name="KSO_WM_UNIT_DEC_AREA_ID" val="4b22e3090f9e4b73af27ef895200587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6cbb8433644aa19d247ee06475b249"/>
</p:tagLst>
</file>

<file path=ppt/tags/tag64.xml><?xml version="1.0" encoding="utf-8"?>
<p:tagLst xmlns:p="http://schemas.openxmlformats.org/presentationml/2006/main">
  <p:tag name="KSO_WM_UNIT_DEFAULT_FONT" val="88;96;2"/>
  <p:tag name="KSO_WM_UNIT_BLOCK" val="0"/>
  <p:tag name="KSO_WM_UNIT_DEC_AREA_ID" val="9e6d78a176204236b6cb7dbf09d8b409"/>
  <p:tag name="KSO_WM_UNIT_ISCONTENTSTITLE" val="0"/>
  <p:tag name="KSO_WM_UNIT_ISNUMDGMTITLE" val="0"/>
  <p:tag name="KSO_WM_UNIT_PRESET_TEXT" val="我长大啦！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CHIP_GROUPID" val="6172791b54cda7cf43af41db"/>
  <p:tag name="KSO_WM_CHIP_XID" val="6172791b54cda7cf43af41d9"/>
  <p:tag name="KSO_WM_CHIP_FILLAREA_FILL_RULE" val="{&quot;fill_align&quot;:&quot;cm&quot;,&quot;fill_mode&quot;:&quot;adaptive&quot;,&quot;sacle_strategy&quot;:&quot;smart&quot;}"/>
  <p:tag name="KSO_WM_ASSEMBLE_CHIP_INDEX" val="d05229bea49a4fb29affe020342c3f29"/>
  <p:tag name="KSO_WM_UNIT_TEXT_FILL_FORE_SCHEMECOLOR_INDEX_BRIGHTNESS" val="0"/>
  <p:tag name="KSO_WM_UNIT_TEXT_FILL_FORE_SCHEMECOLOR_INDEX" val="14"/>
  <p:tag name="KSO_WM_UNIT_TEXT_FILL_TYPE" val="1"/>
  <p:tag name="KSO_WM_TEMPLATE_ASSEMBLE_XID" val="617b59df0692455894c35812"/>
  <p:tag name="KSO_WM_TEMPLATE_ASSEMBLE_GROUPID" val="614d3c84044fdac0964eaa98"/>
</p:tagLst>
</file>

<file path=ppt/tags/tag65.xml><?xml version="1.0" encoding="utf-8"?>
<p:tagLst xmlns:p="http://schemas.openxmlformats.org/presentationml/2006/main">
  <p:tag name="KSO_WM_UNIT_DEFAULT_FONT" val="24;26;2"/>
  <p:tag name="KSO_WM_UNIT_BLOCK" val="0"/>
  <p:tag name="KSO_WM_UNIT_DEC_AREA_ID" val="15e0752b26d64915989834a0a270bcb7"/>
  <p:tag name="KSO_WM_UNIT_ISCONTENTSTITLE" val="0"/>
  <p:tag name="KSO_WM_UNIT_ISNUMDGMTITLE" val="0"/>
  <p:tag name="KSO_WM_UNIT_PRESET_TEXT" val="CLICK TO ADD TITLE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9_1*b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CHIP_GROUPID" val="6172791b54cda7cf43af41db"/>
  <p:tag name="KSO_WM_CHIP_XID" val="6172791b54cda7cf43af41d9"/>
  <p:tag name="KSO_WM_CHIP_FILLAREA_FILL_RULE" val="{&quot;fill_align&quot;:&quot;cm&quot;,&quot;fill_mode&quot;:&quot;adaptive&quot;,&quot;sacle_strategy&quot;:&quot;smart&quot;}"/>
  <p:tag name="KSO_WM_ASSEMBLE_CHIP_INDEX" val="d05229bea49a4fb29affe020342c3f29"/>
  <p:tag name="KSO_WM_UNIT_TEXT_FILL_FORE_SCHEMECOLOR_INDEX_BRIGHTNESS" val="0"/>
  <p:tag name="KSO_WM_UNIT_TEXT_FILL_FORE_SCHEMECOLOR_INDEX" val="14"/>
  <p:tag name="KSO_WM_UNIT_TEXT_FILL_TYPE" val="1"/>
  <p:tag name="KSO_WM_TEMPLATE_ASSEMBLE_XID" val="617b59df0692455894c35812"/>
  <p:tag name="KSO_WM_TEMPLATE_ASSEMBLE_GROUPID" val="614d3c84044fdac0964eaa98"/>
</p:tagLst>
</file>

<file path=ppt/tags/tag66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67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3*i*1"/>
  <p:tag name="KSO_WM_BEAUTIFY_FLAG" val="#wm#"/>
  <p:tag name="KSO_WM_TAG_VERSION" val="1.0"/>
  <p:tag name="KSO_WM_CHIP_GROUPID" val="614d3c84044fdac0964eaa98"/>
  <p:tag name="KSO_WM_CHIP_XID" val="617a7d950692455894c27478"/>
  <p:tag name="KSO_WM_UNIT_DEC_AREA_ID" val="365b0d31126a4ff1ba8e466a49bc9b7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dee649fd35d420a9a3413e198dcb03c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60;66;2"/>
  <p:tag name="KSO_WM_UNIT_BLOCK" val="0"/>
  <p:tag name="KSO_WM_UNIT_DEC_AREA_ID" val="eb91f035d86348b5b1db2186b9e684eb"/>
  <p:tag name="KSO_WM_CHIP_GROUPID" val="61727b2054cda7cf43af4205"/>
  <p:tag name="KSO_WM_CHIP_XID" val="61727b2054cda7cf43af4203"/>
  <p:tag name="KSO_WM_CHIP_FILLAREA_FILL_RULE" val="{&quot;fill_align&quot;:&quot;cm&quot;,&quot;fill_mode&quot;:&quot;adaptive&quot;,&quot;sacle_strategy&quot;:&quot;smart&quot;}"/>
  <p:tag name="KSO_WM_ASSEMBLE_CHIP_INDEX" val="979e389e6a354c0c9ed825681abeb28d"/>
  <p:tag name="KSO_WM_UNIT_TEXT_FILL_FORE_SCHEMECOLOR_INDEX_BRIGHTNESS" val="0"/>
  <p:tag name="KSO_WM_UNIT_TEXT_FILL_FORE_SCHEMECOLOR_INDEX" val="14"/>
  <p:tag name="KSO_WM_UNIT_TEXT_FILL_TYPE" val="1"/>
  <p:tag name="KSO_WM_UNIT_TEXT_SHADOW_SCHEMECOLOR_INDEX_BRIGHTNESS" val="0"/>
  <p:tag name="KSO_WM_UNIT_TEXT_SHADOW_SCHEMECOLOR_INDEX" val="5"/>
  <p:tag name="KSO_WM_TEMPLATE_ASSEMBLE_XID" val="617b59df0692455894c35844"/>
  <p:tag name="KSO_WM_TEMPLATE_ASSEMBLE_GROUPID" val="614d3c84044fdac0964eaa98"/>
</p:tagLst>
</file>

<file path=ppt/tags/tag69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71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2*i*1"/>
  <p:tag name="KSO_WM_BEAUTIFY_FLAG" val="#wm#"/>
  <p:tag name="KSO_WM_TAG_VERSION" val="1.0"/>
  <p:tag name="KSO_WM_CHIP_GROUPID" val="614d3c84044fdac0964eaa98"/>
  <p:tag name="KSO_WM_CHIP_XID" val="617a7d950692455894c27458"/>
  <p:tag name="KSO_WM_UNIT_DEC_AREA_ID" val="c7dacb5e08fe4cd687c90ad9b1ec3ec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71e1f4429a544f5a6a740b47a7f3f1b"/>
</p:tagLst>
</file>

<file path=ppt/tags/tag72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73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74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</p:tagLst>
</file>

<file path=ppt/tags/tag75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5*i*1"/>
  <p:tag name="KSO_WM_BEAUTIFY_FLAG" val="#wm#"/>
  <p:tag name="KSO_WM_TAG_VERSION" val="1.0"/>
  <p:tag name="KSO_WM_CHIP_GROUPID" val="614d3c84044fdac0964eaa98"/>
  <p:tag name="KSO_WM_CHIP_XID" val="617a7d950692455894c2746a"/>
  <p:tag name="KSO_WM_UNIT_DEC_AREA_ID" val="006651a6b1c04150bfe3106f1245538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0cf99428f942f3b43c6310d4a21d51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9_1*b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20;24;2"/>
  <p:tag name="KSO_WM_UNIT_BLOCK" val="0"/>
  <p:tag name="KSO_WM_UNIT_DEC_AREA_ID" val="dae1a187810b44369965b5732243c544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d94786009a8c436d80e4857dd7f04a45"/>
  <p:tag name="KSO_WM_UNIT_TEXT_FILL_FORE_SCHEMECOLOR_INDEX_BRIGHTNESS" val="0"/>
  <p:tag name="KSO_WM_UNIT_TEXT_FILL_FORE_SCHEMECOLOR_INDEX" val="5"/>
  <p:tag name="KSO_WM_UNIT_TEXT_FILL_TYPE" val="1"/>
  <p:tag name="KSO_WM_TEMPLATE_ASSEMBLE_XID" val="617b59df004054b232b952a6"/>
  <p:tag name="KSO_WM_TEMPLATE_ASSEMBLE_GROUPID" val="614d3c84044fdac0964eaa98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欣赏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9_1*a*1"/>
  <p:tag name="KSO_WM_TEMPLATE_CATEGORY" val="custom"/>
  <p:tag name="KSO_WM_TEMPLATE_INDEX" val="20220559"/>
  <p:tag name="KSO_WM_UNIT_LAYERLEVEL" val="1"/>
  <p:tag name="KSO_WM_TAG_VERSION" val="1.0"/>
  <p:tag name="KSO_WM_BEAUTIFY_FLAG" val="#wm#"/>
  <p:tag name="KSO_WM_UNIT_DEFAULT_FONT" val="66;96;2"/>
  <p:tag name="KSO_WM_UNIT_BLOCK" val="0"/>
  <p:tag name="KSO_WM_UNIT_DEC_AREA_ID" val="6f46002eebed453f8fe0a33a49166481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d94786009a8c436d80e4857dd7f04a45"/>
  <p:tag name="KSO_WM_UNIT_TEXT_FILL_FORE_SCHEMECOLOR_INDEX_BRIGHTNESS" val="0"/>
  <p:tag name="KSO_WM_UNIT_TEXT_FILL_FORE_SCHEMECOLOR_INDEX" val="5"/>
  <p:tag name="KSO_WM_UNIT_TEXT_FILL_TYPE" val="1"/>
  <p:tag name="KSO_WM_TEMPLATE_ASSEMBLE_XID" val="617b59df004054b232b952a6"/>
  <p:tag name="KSO_WM_TEMPLATE_ASSEMBLE_GROUPID" val="614d3c84044fdac0964eaa98"/>
</p:tagLst>
</file>

<file path=ppt/tags/tag78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fe96f863ae514ec5b774998b2670a5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59a2f32cdd4ec8b7d9c1251c32fa23"/>
  <p:tag name="KSO_WM_SLIDE_BACKGROUND_TYPE" val="general"/>
  <p:tag name="WM_BEAUTIFY_SHAPE_IDENTITY" val="{b94e22eb-b272-4866-9f99-23cad0c5ad5d}"/>
</p:tagLst>
</file>

<file path=ppt/tags/tag79.xml><?xml version="1.0" encoding="utf-8"?>
<p:tagLst xmlns:p="http://schemas.openxmlformats.org/presentationml/2006/main"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</p:tagLst>
</file>

<file path=ppt/tags/tag81.xml><?xml version="1.0" encoding="utf-8"?>
<p:tagLst xmlns:p="http://schemas.openxmlformats.org/presentationml/2006/main">
  <p:tag name="KSO_WM_SLIDE_BACKGROUND_TYPE" val="general"/>
</p:tagLst>
</file>

<file path=ppt/tags/tag82.xml><?xml version="1.0" encoding="utf-8"?>
<p:tagLst xmlns:p="http://schemas.openxmlformats.org/presentationml/2006/main">
  <p:tag name="KSO_WM_SLIDE_BACKGROUND_TYPE" val="general"/>
</p:tagLst>
</file>

<file path=ppt/tags/tag83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4af12306f9484a63a42caeb7d887120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55e8f2cbd8146329b1ff21ae9de8e73"/>
  <p:tag name="KSO_WM_SLIDE_BACKGROUND_TYPE" val="frame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CHIP_GROUPID" val="612f6a61c37455bdf62a9584"/>
  <p:tag name="KSO_WM_CHIP_XID" val="612f6a61c37455bdf62a9586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5.xml><?xml version="1.0" encoding="utf-8"?>
<p:tagLst xmlns:p="http://schemas.openxmlformats.org/presentationml/2006/main">
  <p:tag name="KSO_WM_SLIDE_BACKGROUND_TYPE" val="frame"/>
</p:tagLst>
</file>

<file path=ppt/tags/tag86.xml><?xml version="1.0" encoding="utf-8"?>
<p:tagLst xmlns:p="http://schemas.openxmlformats.org/presentationml/2006/main">
  <p:tag name="KSO_WM_SLIDE_BACKGROUND_TYPE" val="frame"/>
</p:tagLst>
</file>

<file path=ppt/tags/tag87.xml><?xml version="1.0" encoding="utf-8"?>
<p:tagLst xmlns:p="http://schemas.openxmlformats.org/presentationml/2006/main">
  <p:tag name="KSO_WM_SLIDE_BACKGROUND_TYPE" val="frame"/>
</p:tagLst>
</file>

<file path=ppt/tags/tag88.xml><?xml version="1.0" encoding="utf-8"?>
<p:tagLst xmlns:p="http://schemas.openxmlformats.org/presentationml/2006/main">
  <p:tag name="KSO_WM_SLIDE_BACKGROUND_TYPE" val="frame"/>
</p:tagLst>
</file>

<file path=ppt/tags/tag89.xml><?xml version="1.0" encoding="utf-8"?>
<p:tagLst xmlns:p="http://schemas.openxmlformats.org/presentationml/2006/main">
  <p:tag name="KSO_WM_SLIDE_BACKGROUND_TYPE" val="frame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c2a78008314d4af48cabbd9b763ccd6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32decc83bae4a0397637b17a2ff61b8"/>
  <p:tag name="KSO_WM_SLIDE_BACKGROUND_TYPE" val="leftRight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SLIDE_BACKGROUND_TYPE" val="leftRight"/>
</p:tagLst>
</file>

<file path=ppt/tags/tag93.xml><?xml version="1.0" encoding="utf-8"?>
<p:tagLst xmlns:p="http://schemas.openxmlformats.org/presentationml/2006/main">
  <p:tag name="KSO_WM_SLIDE_BACKGROUND_TYPE" val="leftRight"/>
</p:tagLst>
</file>

<file path=ppt/tags/tag94.xml><?xml version="1.0" encoding="utf-8"?>
<p:tagLst xmlns:p="http://schemas.openxmlformats.org/presentationml/2006/main">
  <p:tag name="KSO_WM_SLIDE_BACKGROUND_TYPE" val="leftRight"/>
</p:tagLst>
</file>

<file path=ppt/tags/tag95.xml><?xml version="1.0" encoding="utf-8"?>
<p:tagLst xmlns:p="http://schemas.openxmlformats.org/presentationml/2006/main">
  <p:tag name="KSO_WM_SLIDE_BACKGROUND_TYPE" val="leftRight"/>
</p:tagLst>
</file>

<file path=ppt/tags/tag96.xml><?xml version="1.0" encoding="utf-8"?>
<p:tagLst xmlns:p="http://schemas.openxmlformats.org/presentationml/2006/main">
  <p:tag name="KSO_WM_SLIDE_BACKGROUND_TYPE" val="leftRight"/>
</p:tagLst>
</file>

<file path=ppt/tags/tag97.xml><?xml version="1.0" encoding="utf-8"?>
<p:tagLst xmlns:p="http://schemas.openxmlformats.org/presentationml/2006/main">
  <p:tag name="KSO_WM_SLIDE_BACKGROUND_TYPE" val="leftRight"/>
</p:tagLst>
</file>

<file path=ppt/tags/tag98.xml><?xml version="1.0" encoding="utf-8"?>
<p:tagLst xmlns:p="http://schemas.openxmlformats.org/presentationml/2006/main">
  <p:tag name="KSO_WM_UNIT_SUBTYPE" val="v"/>
  <p:tag name="KSO_WM_TEMPLATE_CATEGORY" val="chip"/>
  <p:tag name="KSO_WM_TEMPLATE_INDEX" val="20220559"/>
  <p:tag name="KSO_WM_UNIT_TYPE" val="i"/>
  <p:tag name="KSO_WM_UNIT_INDEX" val="1"/>
  <p:tag name="KSO_WM_UNIT_ID" val="chip20220559_4*i*1"/>
  <p:tag name="KSO_WM_BEAUTIFY_FLAG" val="#wm#"/>
  <p:tag name="KSO_WM_TAG_VERSION" val="1.0"/>
  <p:tag name="KSO_WM_CHIP_GROUPID" val="614d3c84044fdac0964eaa98"/>
  <p:tag name="KSO_WM_CHIP_XID" val="617a7d950692455894c2747b"/>
  <p:tag name="KSO_WM_UNIT_DEC_AREA_ID" val="e6f83fa75fe14cd980759aa4b929645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3adc46c199946b4b02b7189d0d44a2f"/>
  <p:tag name="KSO_WM_SLIDE_BACKGROUND_TYPE" val="topBottom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Adjacency">
      <a:dk1>
        <a:srgbClr val="000000"/>
      </a:dk1>
      <a:lt1>
        <a:srgbClr val="FFFFFF"/>
      </a:lt1>
      <a:dk2>
        <a:srgbClr val="F0F0F0"/>
      </a:dk2>
      <a:lt2>
        <a:srgbClr val="FFFFFF"/>
      </a:lt2>
      <a:accent1>
        <a:srgbClr val="77B082"/>
      </a:accent1>
      <a:accent2>
        <a:srgbClr val="46AC9C"/>
      </a:accent2>
      <a:accent3>
        <a:srgbClr val="16A5B6"/>
      </a:accent3>
      <a:accent4>
        <a:srgbClr val="3599C5"/>
      </a:accent4>
      <a:accent5>
        <a:srgbClr val="6B89C3"/>
      </a:accent5>
      <a:accent6>
        <a:srgbClr val="9476A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F0F0F0"/>
      </a:dk2>
      <a:lt2>
        <a:srgbClr val="FFFFFF"/>
      </a:lt2>
      <a:accent1>
        <a:srgbClr val="77B082"/>
      </a:accent1>
      <a:accent2>
        <a:srgbClr val="46AC9C"/>
      </a:accent2>
      <a:accent3>
        <a:srgbClr val="16A5B6"/>
      </a:accent3>
      <a:accent4>
        <a:srgbClr val="3599C5"/>
      </a:accent4>
      <a:accent5>
        <a:srgbClr val="6B89C3"/>
      </a:accent5>
      <a:accent6>
        <a:srgbClr val="9476A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F0F0F0"/>
      </a:dk2>
      <a:lt2>
        <a:srgbClr val="FFFFFF"/>
      </a:lt2>
      <a:accent1>
        <a:srgbClr val="77B082"/>
      </a:accent1>
      <a:accent2>
        <a:srgbClr val="46AC9C"/>
      </a:accent2>
      <a:accent3>
        <a:srgbClr val="16A5B6"/>
      </a:accent3>
      <a:accent4>
        <a:srgbClr val="3599C5"/>
      </a:accent4>
      <a:accent5>
        <a:srgbClr val="6B89C3"/>
      </a:accent5>
      <a:accent6>
        <a:srgbClr val="9476A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WPS主题色">
      <a:dk1>
        <a:srgbClr val="000000"/>
      </a:dk1>
      <a:lt1>
        <a:srgbClr val="FFFFFF"/>
      </a:lt1>
      <a:dk2>
        <a:srgbClr val="E9EFF0"/>
      </a:dk2>
      <a:lt2>
        <a:srgbClr val="FBFCFC"/>
      </a:lt2>
      <a:accent1>
        <a:srgbClr val="22B1C2"/>
      </a:accent1>
      <a:accent2>
        <a:srgbClr val="1298E9"/>
      </a:accent2>
      <a:accent3>
        <a:srgbClr val="207AFE"/>
      </a:accent3>
      <a:accent4>
        <a:srgbClr val="4F59EB"/>
      </a:accent4>
      <a:accent5>
        <a:srgbClr val="8F39AE"/>
      </a:accent5>
      <a:accent6>
        <a:srgbClr val="C1216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WPS 演示</Application>
  <PresentationFormat>宽屏</PresentationFormat>
  <Paragraphs>92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Wingdings</vt:lpstr>
      <vt:lpstr>汉仪正圆 55简</vt:lpstr>
      <vt:lpstr>汉仪糯米团简</vt:lpstr>
      <vt:lpstr>YouSheBiaoTiHei</vt:lpstr>
      <vt:lpstr>Segoe Print</vt:lpstr>
      <vt:lpstr>汉仪旗黑-85S</vt:lpstr>
      <vt:lpstr>黑体</vt:lpstr>
      <vt:lpstr>可可唯自强者强</vt:lpstr>
      <vt:lpstr>Arial Unicode MS</vt:lpstr>
      <vt:lpstr>Calibri</vt:lpstr>
      <vt:lpstr>幼圆</vt:lpstr>
      <vt:lpstr>汉仪正圆 55简</vt:lpstr>
      <vt:lpstr>Office 主题​​</vt:lpstr>
      <vt:lpstr>3_Office 主题​​</vt:lpstr>
      <vt:lpstr>1_Office 主题​​</vt:lpstr>
      <vt:lpstr>2_Office 主题​​</vt:lpstr>
      <vt:lpstr>4_Office 主题​​</vt:lpstr>
      <vt:lpstr>2023，勇敢闯！</vt:lpstr>
      <vt:lpstr>PowerPoint 演示文稿</vt:lpstr>
      <vt:lpstr>【视频】2022，是怎样一段时光？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【视频】2022，记录我们的难忘时刻刻！</vt:lpstr>
      <vt:lpstr>【学生互动】2021，比心时刻！</vt:lpstr>
      <vt:lpstr>【学生互动】分享2022年的难忘时刻！</vt:lpstr>
      <vt:lpstr>【学生互动】2021，比心时刻！</vt:lpstr>
      <vt:lpstr>【学生互动】2022，比心时刻！</vt:lpstr>
      <vt:lpstr>教学提示：</vt:lpstr>
      <vt:lpstr>PowerPoint 演示文稿</vt:lpstr>
      <vt:lpstr>【视频】2022，对于热爱的回答！</vt:lpstr>
      <vt:lpstr>【视频】对于热爱的回答！</vt:lpstr>
      <vt:lpstr>【学生互动】2022，追光时刻</vt:lpstr>
      <vt:lpstr>2023，让我们一起“闯”出精彩！</vt:lpstr>
      <vt:lpstr>版权声明：</vt:lpstr>
      <vt:lpstr>扫码关注：“孙钦强名班主任工作室”公众号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昆明湖</cp:lastModifiedBy>
  <cp:revision>219</cp:revision>
  <dcterms:created xsi:type="dcterms:W3CDTF">2019-06-19T02:08:00Z</dcterms:created>
  <dcterms:modified xsi:type="dcterms:W3CDTF">2022-12-26T01:38:15Z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6D147BB9F702459CB712E38926920AC6</vt:lpwstr>
  </property>
</Properties>
</file>