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sldIdLst>
    <p:sldId id="260" r:id="rId5"/>
    <p:sldId id="280" r:id="rId6"/>
    <p:sldId id="277" r:id="rId7"/>
    <p:sldId id="261" r:id="rId8"/>
    <p:sldId id="279" r:id="rId9"/>
    <p:sldId id="268" r:id="rId10"/>
    <p:sldId id="319" r:id="rId11"/>
    <p:sldId id="278" r:id="rId12"/>
    <p:sldId id="269" r:id="rId13"/>
    <p:sldId id="281" r:id="rId14"/>
    <p:sldId id="266" r:id="rId15"/>
    <p:sldId id="264" r:id="rId16"/>
    <p:sldId id="282" r:id="rId17"/>
    <p:sldId id="262" r:id="rId18"/>
    <p:sldId id="283" r:id="rId19"/>
    <p:sldId id="284" r:id="rId20"/>
    <p:sldId id="285" r:id="rId21"/>
    <p:sldId id="320" r:id="rId22"/>
    <p:sldId id="321" r:id="rId23"/>
    <p:sldId id="322" r:id="rId24"/>
    <p:sldId id="299" r:id="rId25"/>
    <p:sldId id="317" r:id="rId26"/>
    <p:sldId id="318" r:id="rId27"/>
    <p:sldId id="286" r:id="rId28"/>
    <p:sldId id="263" r:id="rId29"/>
    <p:sldId id="297" r:id="rId30"/>
    <p:sldId id="298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2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255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image" Target="../media/image5.png"/><Relationship Id="rId6" Type="http://schemas.openxmlformats.org/officeDocument/2006/relationships/tags" Target="../tags/tag69.xml"/><Relationship Id="rId5" Type="http://schemas.openxmlformats.org/officeDocument/2006/relationships/image" Target="../media/image4.png"/><Relationship Id="rId4" Type="http://schemas.openxmlformats.org/officeDocument/2006/relationships/tags" Target="../tags/tag68.xml"/><Relationship Id="rId3" Type="http://schemas.openxmlformats.org/officeDocument/2006/relationships/image" Target="../media/image3.jpeg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tags" Target="../tags/tag76.xml"/><Relationship Id="rId5" Type="http://schemas.openxmlformats.org/officeDocument/2006/relationships/image" Target="../media/image7.png"/><Relationship Id="rId4" Type="http://schemas.openxmlformats.org/officeDocument/2006/relationships/tags" Target="../tags/tag75.xml"/><Relationship Id="rId3" Type="http://schemas.openxmlformats.org/officeDocument/2006/relationships/image" Target="../media/image6.jpe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image" Target="../media/image8.jpeg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2.png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2.png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image" Target="../media/image2.png"/><Relationship Id="rId2" Type="http://schemas.openxmlformats.org/officeDocument/2006/relationships/tags" Target="../tags/tag95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image" Target="../media/image2.png"/><Relationship Id="rId2" Type="http://schemas.openxmlformats.org/officeDocument/2006/relationships/tags" Target="../tags/tag103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image" Target="../media/image2.png"/><Relationship Id="rId2" Type="http://schemas.openxmlformats.org/officeDocument/2006/relationships/tags" Target="../tags/tag111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5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2.png"/><Relationship Id="rId2" Type="http://schemas.openxmlformats.org/officeDocument/2006/relationships/tags" Target="../tags/tag119.xml"/><Relationship Id="rId12" Type="http://schemas.openxmlformats.org/officeDocument/2006/relationships/tags" Target="../tags/tag128.xml"/><Relationship Id="rId11" Type="http://schemas.openxmlformats.org/officeDocument/2006/relationships/tags" Target="../tags/tag127.xml"/><Relationship Id="rId10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image" Target="../media/image2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image" Target="../media/image1.jpeg"/><Relationship Id="rId2" Type="http://schemas.openxmlformats.org/officeDocument/2006/relationships/tags" Target="../tags/tag13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2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image" Target="../media/image5.png"/><Relationship Id="rId6" Type="http://schemas.openxmlformats.org/officeDocument/2006/relationships/tags" Target="../tags/tag145.xml"/><Relationship Id="rId5" Type="http://schemas.openxmlformats.org/officeDocument/2006/relationships/image" Target="../media/image4.png"/><Relationship Id="rId4" Type="http://schemas.openxmlformats.org/officeDocument/2006/relationships/tags" Target="../tags/tag144.xml"/><Relationship Id="rId3" Type="http://schemas.openxmlformats.org/officeDocument/2006/relationships/image" Target="../media/image3.jpeg"/><Relationship Id="rId2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49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tags" Target="../tags/tag152.xml"/><Relationship Id="rId5" Type="http://schemas.openxmlformats.org/officeDocument/2006/relationships/image" Target="../media/image7.png"/><Relationship Id="rId4" Type="http://schemas.openxmlformats.org/officeDocument/2006/relationships/tags" Target="../tags/tag151.xml"/><Relationship Id="rId3" Type="http://schemas.openxmlformats.org/officeDocument/2006/relationships/image" Target="../media/image6.jpeg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54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image" Target="../media/image8.jpeg"/><Relationship Id="rId2" Type="http://schemas.openxmlformats.org/officeDocument/2006/relationships/tags" Target="../tags/tag156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3" Type="http://schemas.openxmlformats.org/officeDocument/2006/relationships/image" Target="../media/image2.png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2.png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177.xml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image" Target="../media/image2.png"/><Relationship Id="rId2" Type="http://schemas.openxmlformats.org/officeDocument/2006/relationships/tags" Target="../tags/tag171.xml"/><Relationship Id="rId10" Type="http://schemas.openxmlformats.org/officeDocument/2006/relationships/tags" Target="../tags/tag178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image" Target="../media/image2.png"/><Relationship Id="rId2" Type="http://schemas.openxmlformats.org/officeDocument/2006/relationships/tags" Target="../tags/tag179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image" Target="../media/image2.png"/><Relationship Id="rId2" Type="http://schemas.openxmlformats.org/officeDocument/2006/relationships/tags" Target="../tags/tag187.xml"/><Relationship Id="rId10" Type="http://schemas.openxmlformats.org/officeDocument/2006/relationships/tags" Target="../tags/tag19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image" Target="../media/image2.png"/><Relationship Id="rId2" Type="http://schemas.openxmlformats.org/officeDocument/2006/relationships/tags" Target="../tags/tag19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image" Target="../media/image2.png"/><Relationship Id="rId2" Type="http://schemas.openxmlformats.org/officeDocument/2006/relationships/tags" Target="../tags/tag20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1"/>
          <p:cNvSpPr/>
          <p:nvPr>
            <p:ph type="subTitle" idx="1" hasCustomPrompt="1"/>
            <p:custDataLst>
              <p:tags r:id="rId4"/>
            </p:custDataLst>
          </p:nvPr>
        </p:nvSpPr>
        <p:spPr>
          <a:xfrm>
            <a:off x="4542887" y="3481469"/>
            <a:ext cx="3106225" cy="410006"/>
          </a:xfrm>
          <a:noFill/>
        </p:spPr>
        <p:txBody>
          <a:bodyPr vert="horz" wrap="square" lIns="101600" tIns="0" rIns="82550" bIns="0" rtlCol="0" anchor="b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2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2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2678747" y="1736090"/>
            <a:ext cx="6834505" cy="1677035"/>
          </a:xfrm>
          <a:noFill/>
        </p:spPr>
        <p:txBody>
          <a:bodyPr vert="horz" wrap="square" lIns="101600" tIns="0" rIns="762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800" b="0" i="0" u="none" strike="noStrike" kern="1200" cap="none" spc="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, 圆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1"/>
            <a:ext cx="12192000" cy="6858041"/>
          </a:xfrm>
          <a:prstGeom prst="rect">
            <a:avLst/>
          </a:prstGeom>
        </p:spPr>
      </p:pic>
      <p:pic>
        <p:nvPicPr>
          <p:cNvPr id="2" name="图片 1" descr="卡通人物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3507700"/>
            <a:ext cx="5019040" cy="3350300"/>
          </a:xfrm>
          <a:custGeom>
            <a:avLst/>
            <a:gdLst>
              <a:gd name="connsiteX0" fmla="*/ 0 w 5019040"/>
              <a:gd name="connsiteY0" fmla="*/ 0 h 3349645"/>
              <a:gd name="connsiteX1" fmla="*/ 5019040 w 5019040"/>
              <a:gd name="connsiteY1" fmla="*/ 0 h 3349645"/>
              <a:gd name="connsiteX2" fmla="*/ 5019040 w 5019040"/>
              <a:gd name="connsiteY2" fmla="*/ 3349645 h 3349645"/>
              <a:gd name="connsiteX3" fmla="*/ 0 w 5019040"/>
              <a:gd name="connsiteY3" fmla="*/ 3349645 h 33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040" h="3349645">
                <a:moveTo>
                  <a:pt x="0" y="0"/>
                </a:moveTo>
                <a:lnTo>
                  <a:pt x="5019040" y="0"/>
                </a:lnTo>
                <a:lnTo>
                  <a:pt x="5019040" y="3349645"/>
                </a:lnTo>
                <a:lnTo>
                  <a:pt x="0" y="3349645"/>
                </a:lnTo>
                <a:close/>
              </a:path>
            </a:pathLst>
          </a:custGeom>
        </p:spPr>
      </p:pic>
      <p:pic>
        <p:nvPicPr>
          <p:cNvPr id="7" name="图片 6" descr="黑白色的花&#10;&#10;中度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750300" y="0"/>
            <a:ext cx="3441700" cy="3046772"/>
          </a:xfrm>
          <a:custGeom>
            <a:avLst/>
            <a:gdLst>
              <a:gd name="connsiteX0" fmla="*/ 0 w 3441065"/>
              <a:gd name="connsiteY0" fmla="*/ 0 h 3046116"/>
              <a:gd name="connsiteX1" fmla="*/ 3441065 w 3441065"/>
              <a:gd name="connsiteY1" fmla="*/ 0 h 3046116"/>
              <a:gd name="connsiteX2" fmla="*/ 3441065 w 3441065"/>
              <a:gd name="connsiteY2" fmla="*/ 3046116 h 3046116"/>
              <a:gd name="connsiteX3" fmla="*/ 0 w 3441065"/>
              <a:gd name="connsiteY3" fmla="*/ 3046116 h 30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65" h="3046116">
                <a:moveTo>
                  <a:pt x="0" y="0"/>
                </a:moveTo>
                <a:lnTo>
                  <a:pt x="3441065" y="0"/>
                </a:lnTo>
                <a:lnTo>
                  <a:pt x="3441065" y="3046116"/>
                </a:lnTo>
                <a:lnTo>
                  <a:pt x="0" y="3046116"/>
                </a:lnTo>
                <a:close/>
              </a:path>
            </a:pathLst>
          </a:cu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1" hasCustomPrompt="1"/>
            <p:custDataLst>
              <p:tags r:id="rId8"/>
            </p:custDataLst>
          </p:nvPr>
        </p:nvSpPr>
        <p:spPr>
          <a:xfrm>
            <a:off x="1987550" y="3300095"/>
            <a:ext cx="8179435" cy="1822437"/>
          </a:xfrm>
          <a:ln>
            <a:solidFill>
              <a:srgbClr val="FF0000">
                <a:alpha val="0"/>
              </a:srgbClr>
            </a:solidFill>
          </a:ln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800" cap="none" spc="10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5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2025015" y="1736090"/>
            <a:ext cx="8179435" cy="1322070"/>
          </a:xfrm>
          <a:ln>
            <a:solidFill>
              <a:srgbClr val="FF0000">
                <a:alpha val="0"/>
              </a:srgbClr>
            </a:solidFill>
          </a:ln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400" b="0" i="0" u="none" strike="noStrike" kern="1200" cap="none" spc="154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形状, 圆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pic>
        <p:nvPicPr>
          <p:cNvPr id="6" name="图片 5" descr="黑白色的花&#10;&#10;中度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3507700"/>
            <a:ext cx="5019040" cy="3350300"/>
          </a:xfrm>
          <a:custGeom>
            <a:avLst/>
            <a:gdLst>
              <a:gd name="connsiteX0" fmla="*/ 0 w 5019040"/>
              <a:gd name="connsiteY0" fmla="*/ 0 h 3349645"/>
              <a:gd name="connsiteX1" fmla="*/ 5019040 w 5019040"/>
              <a:gd name="connsiteY1" fmla="*/ 0 h 3349645"/>
              <a:gd name="connsiteX2" fmla="*/ 5019040 w 5019040"/>
              <a:gd name="connsiteY2" fmla="*/ 3349645 h 3349645"/>
              <a:gd name="connsiteX3" fmla="*/ 0 w 5019040"/>
              <a:gd name="connsiteY3" fmla="*/ 3349645 h 33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040" h="3349645">
                <a:moveTo>
                  <a:pt x="0" y="0"/>
                </a:moveTo>
                <a:lnTo>
                  <a:pt x="5019040" y="0"/>
                </a:lnTo>
                <a:lnTo>
                  <a:pt x="5019040" y="3349645"/>
                </a:lnTo>
                <a:lnTo>
                  <a:pt x="0" y="3349645"/>
                </a:lnTo>
                <a:close/>
              </a:path>
            </a:pathLst>
          </a:custGeom>
        </p:spPr>
      </p:pic>
      <p:pic>
        <p:nvPicPr>
          <p:cNvPr id="7" name="图片 6" descr="黑白色的花&#10;&#10;中度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750300" y="0"/>
            <a:ext cx="3441700" cy="3046772"/>
          </a:xfrm>
          <a:custGeom>
            <a:avLst/>
            <a:gdLst>
              <a:gd name="connsiteX0" fmla="*/ 0 w 3441065"/>
              <a:gd name="connsiteY0" fmla="*/ 0 h 3046116"/>
              <a:gd name="connsiteX1" fmla="*/ 3441065 w 3441065"/>
              <a:gd name="connsiteY1" fmla="*/ 0 h 3046116"/>
              <a:gd name="connsiteX2" fmla="*/ 3441065 w 3441065"/>
              <a:gd name="connsiteY2" fmla="*/ 3046116 h 3046116"/>
              <a:gd name="connsiteX3" fmla="*/ 0 w 3441065"/>
              <a:gd name="connsiteY3" fmla="*/ 3046116 h 30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65" h="3046116">
                <a:moveTo>
                  <a:pt x="0" y="0"/>
                </a:moveTo>
                <a:lnTo>
                  <a:pt x="3441065" y="0"/>
                </a:lnTo>
                <a:lnTo>
                  <a:pt x="3441065" y="3046116"/>
                </a:lnTo>
                <a:lnTo>
                  <a:pt x="0" y="3046116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1"/>
            <a:ext cx="12192000" cy="685804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卡通人物&#10;&#10;中度可信度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1"/>
          <p:cNvSpPr/>
          <p:nvPr>
            <p:ph type="subTitle" idx="1" hasCustomPrompt="1"/>
            <p:custDataLst>
              <p:tags r:id="rId4"/>
            </p:custDataLst>
          </p:nvPr>
        </p:nvSpPr>
        <p:spPr>
          <a:xfrm>
            <a:off x="4542887" y="3481469"/>
            <a:ext cx="3106225" cy="410006"/>
          </a:xfrm>
          <a:noFill/>
        </p:spPr>
        <p:txBody>
          <a:bodyPr vert="horz" wrap="square" lIns="101600" tIns="0" rIns="82550" bIns="0" rtlCol="0" anchor="b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20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2"/>
          <p:cNvSpPr/>
          <p:nvPr>
            <p:ph type="ctrTitle" idx="2" hasCustomPrompt="1"/>
            <p:custDataLst>
              <p:tags r:id="rId5"/>
            </p:custDataLst>
          </p:nvPr>
        </p:nvSpPr>
        <p:spPr>
          <a:xfrm>
            <a:off x="2678747" y="1736090"/>
            <a:ext cx="6834505" cy="1677035"/>
          </a:xfrm>
          <a:noFill/>
        </p:spPr>
        <p:txBody>
          <a:bodyPr vert="horz" wrap="square" lIns="101600" tIns="0" rIns="762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800" b="0" i="0" u="none" strike="noStrike" kern="1200" cap="none" spc="0" normalizeH="0" baseline="0" noProof="1" dirty="0">
                <a:solidFill>
                  <a:schemeClr val="dk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形状, 圆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1"/>
            <a:ext cx="12192000" cy="6858041"/>
          </a:xfrm>
          <a:prstGeom prst="rect">
            <a:avLst/>
          </a:prstGeom>
        </p:spPr>
      </p:pic>
      <p:pic>
        <p:nvPicPr>
          <p:cNvPr id="2" name="图片 1" descr="卡通人物&#10;&#10;低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3507700"/>
            <a:ext cx="5019040" cy="3350300"/>
          </a:xfrm>
          <a:custGeom>
            <a:avLst/>
            <a:gdLst>
              <a:gd name="connsiteX0" fmla="*/ 0 w 5019040"/>
              <a:gd name="connsiteY0" fmla="*/ 0 h 3349645"/>
              <a:gd name="connsiteX1" fmla="*/ 5019040 w 5019040"/>
              <a:gd name="connsiteY1" fmla="*/ 0 h 3349645"/>
              <a:gd name="connsiteX2" fmla="*/ 5019040 w 5019040"/>
              <a:gd name="connsiteY2" fmla="*/ 3349645 h 3349645"/>
              <a:gd name="connsiteX3" fmla="*/ 0 w 5019040"/>
              <a:gd name="connsiteY3" fmla="*/ 3349645 h 33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040" h="3349645">
                <a:moveTo>
                  <a:pt x="0" y="0"/>
                </a:moveTo>
                <a:lnTo>
                  <a:pt x="5019040" y="0"/>
                </a:lnTo>
                <a:lnTo>
                  <a:pt x="5019040" y="3349645"/>
                </a:lnTo>
                <a:lnTo>
                  <a:pt x="0" y="3349645"/>
                </a:lnTo>
                <a:close/>
              </a:path>
            </a:pathLst>
          </a:custGeom>
        </p:spPr>
      </p:pic>
      <p:pic>
        <p:nvPicPr>
          <p:cNvPr id="7" name="图片 6" descr="黑白色的花&#10;&#10;中度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750300" y="0"/>
            <a:ext cx="3441700" cy="3046772"/>
          </a:xfrm>
          <a:custGeom>
            <a:avLst/>
            <a:gdLst>
              <a:gd name="connsiteX0" fmla="*/ 0 w 3441065"/>
              <a:gd name="connsiteY0" fmla="*/ 0 h 3046116"/>
              <a:gd name="connsiteX1" fmla="*/ 3441065 w 3441065"/>
              <a:gd name="connsiteY1" fmla="*/ 0 h 3046116"/>
              <a:gd name="connsiteX2" fmla="*/ 3441065 w 3441065"/>
              <a:gd name="connsiteY2" fmla="*/ 3046116 h 3046116"/>
              <a:gd name="connsiteX3" fmla="*/ 0 w 3441065"/>
              <a:gd name="connsiteY3" fmla="*/ 3046116 h 30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65" h="3046116">
                <a:moveTo>
                  <a:pt x="0" y="0"/>
                </a:moveTo>
                <a:lnTo>
                  <a:pt x="3441065" y="0"/>
                </a:lnTo>
                <a:lnTo>
                  <a:pt x="3441065" y="3046116"/>
                </a:lnTo>
                <a:lnTo>
                  <a:pt x="0" y="3046116"/>
                </a:lnTo>
                <a:close/>
              </a:path>
            </a:pathLst>
          </a:cu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1" hasCustomPrompt="1"/>
            <p:custDataLst>
              <p:tags r:id="rId8"/>
            </p:custDataLst>
          </p:nvPr>
        </p:nvSpPr>
        <p:spPr>
          <a:xfrm>
            <a:off x="1987550" y="3300095"/>
            <a:ext cx="8179435" cy="1822437"/>
          </a:xfrm>
          <a:ln>
            <a:solidFill>
              <a:srgbClr val="FF0000">
                <a:alpha val="0"/>
              </a:srgbClr>
            </a:solidFill>
          </a:ln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000" b="0" i="0" u="none" strike="noStrike" kern="800" cap="none" spc="10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5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2025015" y="1736090"/>
            <a:ext cx="8179435" cy="1322070"/>
          </a:xfrm>
          <a:ln>
            <a:solidFill>
              <a:srgbClr val="FF0000">
                <a:alpha val="0"/>
              </a:srgbClr>
            </a:solidFill>
          </a:ln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400" b="0" i="0" u="none" strike="noStrike" kern="1200" cap="none" spc="154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形状, 圆圈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pic>
        <p:nvPicPr>
          <p:cNvPr id="6" name="图片 5" descr="黑白色的花&#10;&#10;中度可信度描述已自动生成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0" y="3507700"/>
            <a:ext cx="5019040" cy="3350300"/>
          </a:xfrm>
          <a:custGeom>
            <a:avLst/>
            <a:gdLst>
              <a:gd name="connsiteX0" fmla="*/ 0 w 5019040"/>
              <a:gd name="connsiteY0" fmla="*/ 0 h 3349645"/>
              <a:gd name="connsiteX1" fmla="*/ 5019040 w 5019040"/>
              <a:gd name="connsiteY1" fmla="*/ 0 h 3349645"/>
              <a:gd name="connsiteX2" fmla="*/ 5019040 w 5019040"/>
              <a:gd name="connsiteY2" fmla="*/ 3349645 h 3349645"/>
              <a:gd name="connsiteX3" fmla="*/ 0 w 5019040"/>
              <a:gd name="connsiteY3" fmla="*/ 3349645 h 334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9040" h="3349645">
                <a:moveTo>
                  <a:pt x="0" y="0"/>
                </a:moveTo>
                <a:lnTo>
                  <a:pt x="5019040" y="0"/>
                </a:lnTo>
                <a:lnTo>
                  <a:pt x="5019040" y="3349645"/>
                </a:lnTo>
                <a:lnTo>
                  <a:pt x="0" y="3349645"/>
                </a:lnTo>
                <a:close/>
              </a:path>
            </a:pathLst>
          </a:custGeom>
        </p:spPr>
      </p:pic>
      <p:pic>
        <p:nvPicPr>
          <p:cNvPr id="7" name="图片 6" descr="黑白色的花&#10;&#10;中度可信度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8750300" y="0"/>
            <a:ext cx="3441700" cy="3046772"/>
          </a:xfrm>
          <a:custGeom>
            <a:avLst/>
            <a:gdLst>
              <a:gd name="connsiteX0" fmla="*/ 0 w 3441065"/>
              <a:gd name="connsiteY0" fmla="*/ 0 h 3046116"/>
              <a:gd name="connsiteX1" fmla="*/ 3441065 w 3441065"/>
              <a:gd name="connsiteY1" fmla="*/ 0 h 3046116"/>
              <a:gd name="connsiteX2" fmla="*/ 3441065 w 3441065"/>
              <a:gd name="connsiteY2" fmla="*/ 3046116 h 3046116"/>
              <a:gd name="connsiteX3" fmla="*/ 0 w 3441065"/>
              <a:gd name="connsiteY3" fmla="*/ 3046116 h 304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1065" h="3046116">
                <a:moveTo>
                  <a:pt x="0" y="0"/>
                </a:moveTo>
                <a:lnTo>
                  <a:pt x="3441065" y="0"/>
                </a:lnTo>
                <a:lnTo>
                  <a:pt x="3441065" y="3046116"/>
                </a:lnTo>
                <a:lnTo>
                  <a:pt x="0" y="3046116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21"/>
            <a:ext cx="12192000" cy="685804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1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2364160" y="3343275"/>
            <a:ext cx="7463680" cy="867537"/>
          </a:xfrm>
          <a:ln w="3175">
            <a:miter lim="400000"/>
          </a:ln>
        </p:spPr>
        <p:txBody>
          <a:bodyPr vert="horz" wrap="square" lIns="101600" tIns="38100" rIns="76200" bIns="38100" rtlCol="0">
            <a:normAutofit/>
          </a:bodyPr>
          <a:lstStyle>
            <a:lvl1pPr marL="0" marR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正圆 55简" panose="00020600040101010101" charset="-122"/>
                <a:cs typeface="YouSheBiaoTiHei"/>
                <a:sym typeface="YouSheBiaoTiHei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2"/>
          <p:cNvSpPr/>
          <p:nvPr>
            <p:ph type="title" idx="2" hasCustomPrompt="1"/>
            <p:custDataLst>
              <p:tags r:id="rId5"/>
            </p:custDataLst>
          </p:nvPr>
        </p:nvSpPr>
        <p:spPr>
          <a:xfrm>
            <a:off x="2364795" y="1736090"/>
            <a:ext cx="7462410" cy="1583690"/>
          </a:xfrm>
          <a:ln w="3175">
            <a:miter lim="400000"/>
          </a:ln>
        </p:spPr>
        <p:txBody>
          <a:bodyPr vert="horz" wrap="square" lIns="101600" tIns="38100" rIns="635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9200" b="0" i="0" u="none" strike="noStrike" kern="1200" cap="none" spc="3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糯米团简" panose="00020600040101010101" charset="-122"/>
                <a:cs typeface="YouSheBiaoTiHei"/>
                <a:sym typeface="YouSheBiaoTiHei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幻灯片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3.xml"/><Relationship Id="rId21" Type="http://schemas.openxmlformats.org/officeDocument/2006/relationships/tags" Target="../tags/tag214.xml"/><Relationship Id="rId20" Type="http://schemas.openxmlformats.org/officeDocument/2006/relationships/tags" Target="../tags/tag21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1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正圆 55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正圆 55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37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38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39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4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41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45.xml"/><Relationship Id="rId2" Type="http://schemas.openxmlformats.org/officeDocument/2006/relationships/image" Target="../media/image24.png"/><Relationship Id="rId1" Type="http://schemas.openxmlformats.org/officeDocument/2006/relationships/tags" Target="../tags/tag2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0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4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9.xml"/><Relationship Id="rId2" Type="http://schemas.openxmlformats.org/officeDocument/2006/relationships/image" Target="../media/image27.png"/><Relationship Id="rId1" Type="http://schemas.openxmlformats.org/officeDocument/2006/relationships/hyperlink" Target="&#20026;&#28909;&#29233;&#32780;&#25340;&#65281;&#22823;&#23567;&#8220;&#33487;&#31070;&#8221;&#26790;&#24187;&#32852;&#21160;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0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1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2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54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4.xml"/><Relationship Id="rId2" Type="http://schemas.openxmlformats.org/officeDocument/2006/relationships/image" Target="../media/image10.png"/><Relationship Id="rId1" Type="http://schemas.openxmlformats.org/officeDocument/2006/relationships/tags" Target="../tags/tag2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27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2.xml"/><Relationship Id="rId2" Type="http://schemas.openxmlformats.org/officeDocument/2006/relationships/image" Target="../media/image13.png"/><Relationship Id="rId1" Type="http://schemas.openxmlformats.org/officeDocument/2006/relationships/tags" Target="../tags/tag2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/>
          <p:nvPr>
            <p:ph type="subTitle" idx="1"/>
            <p:custDataLst>
              <p:tags r:id="rId1"/>
            </p:custDataLst>
          </p:nvPr>
        </p:nvSpPr>
        <p:spPr>
          <a:xfrm>
            <a:off x="3204210" y="3483610"/>
            <a:ext cx="6207760" cy="612775"/>
          </a:xfrm>
        </p:spPr>
        <p:txBody>
          <a:bodyPr>
            <a:noAutofit/>
          </a:bodyPr>
          <a:p>
            <a:r>
              <a:rPr lang="zh-CN" altLang="en-US" sz="4000" b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期末动员班会</a:t>
            </a:r>
            <a:endParaRPr lang="zh-CN" altLang="en-US" sz="4000" b="1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/>
          <p:nvPr>
            <p:ph type="ctrTitle" idx="2"/>
            <p:custDataLst>
              <p:tags r:id="rId2"/>
            </p:custDataLst>
          </p:nvPr>
        </p:nvSpPr>
        <p:spPr>
          <a:xfrm>
            <a:off x="2649537" y="1517015"/>
            <a:ext cx="6834505" cy="1677035"/>
          </a:xfrm>
        </p:spPr>
        <p:txBody>
          <a:bodyPr/>
          <a:p>
            <a:r>
              <a:rPr lang="zh-CN" altLang="en-US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梦想岛之旅</a:t>
            </a:r>
            <a:endParaRPr lang="zh-CN" altLang="en-US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2178050" y="3714115"/>
            <a:ext cx="2082165" cy="17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 flipH="1">
            <a:off x="7931785" y="3714115"/>
            <a:ext cx="2082165" cy="177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汉仪正圆 55简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347470" y="2259965"/>
            <a:ext cx="9436100" cy="1322070"/>
          </a:xfrm>
        </p:spPr>
        <p:txBody>
          <a:bodyPr>
            <a:normAutofit fontScale="90000"/>
          </a:bodyPr>
          <a:p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04</a:t>
            </a:r>
            <a:r>
              <a: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开启梦想岛之旅</a:t>
            </a:r>
            <a:endParaRPr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574820"/>
            <a:ext cx="3960000" cy="882000"/>
          </a:xfrm>
        </p:spPr>
        <p:txBody>
          <a:bodyPr/>
          <a:p>
            <a:r>
              <a:rPr lang="zh-CN" altLang="en-US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开启旅程</a:t>
            </a:r>
            <a:endParaRPr lang="zh-CN" altLang="en-US">
              <a:solidFill>
                <a:srgbClr val="0070C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30920" y="1764000"/>
            <a:ext cx="3956400" cy="4093200"/>
          </a:xfrm>
        </p:spPr>
        <p:txBody>
          <a:bodyPr/>
          <a:p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个习惯放进梦想的小船，出发吧！蓝天白云，好惬意啊！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4917440" y="603885"/>
            <a:ext cx="6480175" cy="3784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50" y="4388485"/>
            <a:ext cx="3048000" cy="2286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449090"/>
            <a:ext cx="3960000" cy="882000"/>
          </a:xfrm>
        </p:spPr>
        <p:txBody>
          <a:bodyPr/>
          <a:p>
            <a:r>
              <a:rPr lang="zh-CN" altLang="en-US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天色突变</a:t>
            </a:r>
            <a:endParaRPr lang="zh-CN" altLang="en-US">
              <a:solidFill>
                <a:srgbClr val="0070C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86800" y="1358870"/>
            <a:ext cx="3956400" cy="4093200"/>
          </a:xfrm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突然，海上电闪雷鸣，狂风大作，为了抵达梦想岛，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你需要放弃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个习惯，才能保证安全，请做出自己的选择。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5100955" y="1288415"/>
            <a:ext cx="6480175" cy="40500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025" y="4368800"/>
            <a:ext cx="2200910" cy="20567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449090"/>
            <a:ext cx="3960000" cy="8820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【互动分享】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86800" y="1526510"/>
            <a:ext cx="3956400" cy="4093200"/>
          </a:xfrm>
        </p:spPr>
        <p:txBody>
          <a:bodyPr/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请同学分享放弃的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习惯，并思考现实中怎么做才能丢掉这些习惯？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sz="quarter" idx="14"/>
          </p:nvPr>
        </p:nvPicPr>
        <p:blipFill>
          <a:blip r:embed="rId1"/>
          <a:srcRect t="16088" b="24126"/>
          <a:stretch>
            <a:fillRect/>
          </a:stretch>
        </p:blipFill>
        <p:spPr>
          <a:xfrm>
            <a:off x="6038215" y="1119505"/>
            <a:ext cx="4831080" cy="43326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狂风暴雨</a:t>
            </a:r>
            <a:endParaRPr lang="zh-CN" altLang="en-US">
              <a:solidFill>
                <a:srgbClr val="0070C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73710" y="1764030"/>
            <a:ext cx="4280535" cy="4093210"/>
          </a:xfrm>
        </p:spPr>
        <p:txBody>
          <a:bodyPr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丢掉了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个习惯，你继续向着梦想岛前行，然而，迎接你的的却是更猛烈的狂风暴雨，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你必须再放弃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个习惯，才能保证安全，请做出自己的选择！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5959475" y="1318260"/>
            <a:ext cx="4762500" cy="3990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449090"/>
            <a:ext cx="3960000" cy="8820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【互动分享】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86740" y="1610360"/>
            <a:ext cx="3956685" cy="4219575"/>
          </a:xfrm>
        </p:spPr>
        <p:txBody>
          <a:bodyPr>
            <a:normAutofit fontScale="90000"/>
          </a:bodyPr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请同学分享放弃的</a:t>
            </a:r>
            <a:r>
              <a: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习惯，并说出理由？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如果丢掉的是不好的习惯，请说说现实中如何克服？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如果丢掉的是好习惯，请说说为何选择先丢掉？</a:t>
            </a:r>
            <a:endParaRPr lang="zh-CN" sz="2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quarter" idx="14"/>
          </p:nvPr>
        </p:nvPicPr>
        <p:blipFill>
          <a:blip r:embed="rId1"/>
          <a:srcRect t="24675" b="23577"/>
          <a:stretch>
            <a:fillRect/>
          </a:stretch>
        </p:blipFill>
        <p:spPr>
          <a:xfrm>
            <a:off x="5766435" y="1330960"/>
            <a:ext cx="4761230" cy="438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抵达梦想岛</a:t>
            </a:r>
            <a:endParaRPr lang="zh-CN" altLang="en-US">
              <a:solidFill>
                <a:srgbClr val="0070C0"/>
              </a:solidFill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473710" y="1764030"/>
            <a:ext cx="4280535" cy="4093210"/>
          </a:xfrm>
        </p:spPr>
        <p:txBody>
          <a:bodyPr/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带着最后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个习惯，你终于抵达了梦想岛！</a:t>
            </a:r>
            <a:endParaRPr lang="zh-CN" altLang="en-US" sz="28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5100955" y="1287145"/>
            <a:ext cx="6480175" cy="40532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3583940"/>
            <a:ext cx="2766060" cy="2766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449090"/>
            <a:ext cx="3960000" cy="8820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【互动分享】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86740" y="1610360"/>
            <a:ext cx="3956685" cy="4219575"/>
          </a:xfrm>
        </p:spPr>
        <p:txBody>
          <a:bodyPr>
            <a:normAutofit/>
          </a:bodyPr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请同学分享陪自己抵达梦想岛的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个习惯是什么？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分享你是如何形成这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种习惯的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5100955" y="1793240"/>
            <a:ext cx="6480175" cy="30403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347470" y="2259965"/>
            <a:ext cx="9436100" cy="1322070"/>
          </a:xfrm>
        </p:spPr>
        <p:txBody>
          <a:bodyPr>
            <a:normAutofit/>
          </a:bodyPr>
          <a:p>
            <a:r>
              <a:rPr lang="en-US" altLang="zh-CN" sz="53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05</a:t>
            </a:r>
            <a:r>
              <a:rPr sz="53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共筑班级梦想墙</a:t>
            </a:r>
            <a:endParaRPr sz="533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83200" y="449090"/>
            <a:ext cx="3960000" cy="88200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【共筑梦想墙】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586740" y="1610360"/>
            <a:ext cx="3956685" cy="4219575"/>
          </a:xfrm>
        </p:spPr>
        <p:txBody>
          <a:bodyPr>
            <a:normAutofit/>
          </a:bodyPr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请为自己梦想船命制一个自己喜欢的名字？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每位同学把自己梦想船粘贴在班级文化墙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233035" y="1275715"/>
            <a:ext cx="6250940" cy="45535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梦想岛之旅</a:t>
            </a:r>
            <a:endParaRPr lang="zh-CN" altLang="en-US" sz="4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69930" y="1343668"/>
            <a:ext cx="5283242" cy="5388907"/>
          </a:xfrm>
        </p:spPr>
        <p:txBody>
          <a:bodyPr/>
          <a:p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离期末越来越近了，你们对于考试有什么期待呢？我们把这个期待变成一座梦想岛，开启今天的梦想岛之旅吧！</a:t>
            </a:r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sz="half" idx="2"/>
          </p:nvPr>
        </p:nvPicPr>
        <p:blipFill>
          <a:blip r:embed="rId1"/>
          <a:srcRect b="12019"/>
          <a:stretch>
            <a:fillRect/>
          </a:stretch>
        </p:blipFill>
        <p:spPr>
          <a:xfrm>
            <a:off x="6238875" y="1532890"/>
            <a:ext cx="5283200" cy="37185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545469"/>
            <a:ext cx="10852237" cy="441964"/>
          </a:xfrm>
        </p:spPr>
        <p:txBody>
          <a:bodyPr/>
          <a:p>
            <a:pPr algn="ctr"/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共筑班级梦想墙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占位符 4"/>
          <p:cNvPicPr>
            <a:picLocks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480060" y="1600835"/>
            <a:ext cx="5486400" cy="40919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240" y="1718945"/>
            <a:ext cx="5401310" cy="38550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347470" y="2259965"/>
            <a:ext cx="9436100" cy="1322070"/>
          </a:xfrm>
        </p:spPr>
        <p:txBody>
          <a:bodyPr>
            <a:normAutofit/>
          </a:bodyPr>
          <a:p>
            <a:r>
              <a:rPr lang="en-US" altLang="zh-CN" sz="53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06</a:t>
            </a:r>
            <a:r>
              <a:rPr sz="5335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苏神附体，共赴梦想！</a:t>
            </a:r>
            <a:endParaRPr sz="5335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1503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【视频】</a:t>
            </a:r>
            <a:r>
              <a: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为热爱而拼！大小“苏神”梦幻联动</a:t>
            </a:r>
            <a:endParaRPr sz="40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>
            <a:hlinkClick r:id="rId1" tooltip="" action="ppaction://hlinkfile"/>
          </p:cNvPr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135" y="1129665"/>
            <a:ext cx="9584055" cy="5388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8400" y="28709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 sz="489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苏神附体，共赴梦想！</a:t>
            </a:r>
            <a:endParaRPr lang="zh-CN" altLang="en-US" sz="489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3120" y="1227455"/>
            <a:ext cx="5697855" cy="5067300"/>
          </a:xfr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</a:rPr>
              <a:t>我能跑多快？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</a:rPr>
              <a:t>我能跳多高？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latin typeface="微软雅黑" panose="020B0503020204020204" pitchFamily="34" charset="-122"/>
                <a:ea typeface="微软雅黑" panose="020B0503020204020204" pitchFamily="34" charset="-122"/>
              </a:rPr>
              <a:t>答案是不知道。</a:t>
            </a:r>
            <a:endParaRPr lang="zh-CN" altLang="en-US" sz="2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苏炳添和苏翊鸣一次次重复着，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直到创造历史的那一刻。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青春路上，愿每一个你都能像他们一样，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不辜负自己的努力，为梦想而拼！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让青春闪光，绽放六月光芒！</a:t>
            </a:r>
            <a:endParaRPr lang="zh-CN" altLang="en-US" sz="2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89395" y="2161540"/>
            <a:ext cx="5283200" cy="2969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内容占位符 9"/>
          <p:cNvSpPr/>
          <p:nvPr>
            <p:ph sz="half" idx="1"/>
          </p:nvPr>
        </p:nvSpPr>
        <p:spPr>
          <a:xfrm>
            <a:off x="1186815" y="617220"/>
            <a:ext cx="5720715" cy="538861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思想决定行为，</a:t>
            </a:r>
            <a:endParaRPr lang="zh-CN" altLang="en-US" sz="4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行为决定习惯，</a:t>
            </a:r>
            <a:endParaRPr lang="zh-CN" altLang="en-US" sz="4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习惯决定性格，</a:t>
            </a:r>
            <a:endParaRPr lang="zh-CN" altLang="en-US" sz="4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4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性格决定命运。</a:t>
            </a:r>
            <a:endParaRPr lang="zh-CN" altLang="en-US" sz="4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——杰克·霍吉</a:t>
            </a:r>
            <a:endParaRPr lang="zh-CN" altLang="en-US" sz="48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内容占位符 11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27420" y="567690"/>
            <a:ext cx="5283200" cy="528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  <a:endParaRPr lang="zh-CN" altLang="en-US" sz="6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25" y="1134110"/>
            <a:ext cx="6174105" cy="5388610"/>
          </a:xfrm>
        </p:spPr>
        <p:txBody>
          <a:bodyPr>
            <a:normAutofit/>
          </a:bodyPr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路遥在人生中曾引用著名作家柳青的这样几句话：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人生的道路虽然漫长，但紧要处常常只有几步，特别是当人年轻的时候，个人生活上的岔道口，你走错一步可以影响人生的一个时期，也可以影响一生。</a:t>
            </a:r>
            <a:endParaRPr lang="zh-CN" altLang="en-US" sz="28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愿所有的同学都能寻找到属于自己的梦想岛！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5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844030" y="173990"/>
            <a:ext cx="4340225" cy="6510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l"/>
            <a:r>
              <a:rPr lang="zh-CN" altLang="en-US" sz="4890">
                <a:solidFill>
                  <a:srgbClr val="FF0000"/>
                </a:solidFill>
              </a:rPr>
              <a:t>版权声明：</a:t>
            </a:r>
            <a:endParaRPr lang="zh-CN" altLang="en-US" sz="4890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4294967295"/>
          </p:nvPr>
        </p:nvSpPr>
        <p:spPr>
          <a:xfrm>
            <a:off x="666750" y="1588135"/>
            <a:ext cx="10361295" cy="4404360"/>
          </a:xfrm>
        </p:spPr>
        <p:txBody>
          <a:bodyPr>
            <a:noAutofit/>
          </a:bodyPr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本人发表在公众号的原创文章、课件、图片等内容，</a:t>
            </a:r>
            <a:r>
              <a:rPr lang="zh-CN" altLang="en-US" sz="2700" b="1">
                <a:solidFill>
                  <a:schemeClr val="tx1"/>
                </a:solidFill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禁止其他用户拿来做商业用途，禁止用于公开课或比赛课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，否则将举报维权。</a:t>
            </a:r>
            <a:endParaRPr lang="zh-CN" altLang="en-US" sz="27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转载本文需经本人同意，引用需注明出处。</a:t>
            </a:r>
            <a:endParaRPr sz="27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 sz="27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本节班会图文部分来自网络等，如有侵权请联系删除。</a:t>
            </a:r>
            <a:endParaRPr sz="27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 lang="zh-CN" altLang="en-US" sz="27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020402" y="1611634"/>
            <a:ext cx="10852237" cy="441964"/>
          </a:xfrm>
        </p:spPr>
        <p:txBody>
          <a:bodyPr>
            <a:normAutofit fontScale="90000"/>
          </a:bodyPr>
          <a:p>
            <a:r>
              <a:rPr lang="zh-CN" altLang="en-US" sz="4445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扫码关注：</a:t>
            </a:r>
            <a:r>
              <a:rPr lang="en-US" altLang="zh-CN" sz="444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444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孙钦强名班主任工作室</a:t>
            </a:r>
            <a:r>
              <a:rPr lang="en-US" altLang="zh-CN" sz="4445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4445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公众号</a:t>
            </a:r>
            <a:endParaRPr lang="zh-CN" altLang="en-US" sz="4445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内容占位符 7" descr="公众号二维码 (1)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882390" y="3043555"/>
            <a:ext cx="3227070" cy="3227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2025015" y="2259965"/>
            <a:ext cx="8179435" cy="1322070"/>
          </a:xfrm>
        </p:spPr>
        <p:txBody>
          <a:bodyPr/>
          <a:p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01</a:t>
            </a:r>
            <a:r>
              <a: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发放材料</a:t>
            </a:r>
            <a:endParaRPr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200" y="659275"/>
            <a:ext cx="3960000" cy="882000"/>
          </a:xfrm>
        </p:spPr>
        <p:txBody>
          <a:bodyPr>
            <a:noAutofit/>
          </a:bodyPr>
          <a:p>
            <a:r>
              <a:rPr lang="zh-CN" altLang="en-US" sz="5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工具准备</a:t>
            </a:r>
            <a:endParaRPr lang="zh-CN" altLang="en-US" sz="5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每个人发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</a:t>
            </a:r>
            <a:r>
              <a:rPr lang="en-US" altLang="zh-CN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A4</a:t>
            </a:r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纸，彩色的更好哦！</a:t>
            </a:r>
            <a:endParaRPr lang="en-US" altLang="zh-CN" sz="4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内容占位符 4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96915" y="770255"/>
            <a:ext cx="5087620" cy="5087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1590675" y="2259965"/>
            <a:ext cx="9353550" cy="1322070"/>
          </a:xfrm>
        </p:spPr>
        <p:txBody>
          <a:bodyPr>
            <a:normAutofit fontScale="90000"/>
          </a:bodyPr>
          <a:p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02</a:t>
            </a:r>
            <a:r>
              <a: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折叠梦想的小船</a:t>
            </a:r>
            <a:endParaRPr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4290" y="525780"/>
            <a:ext cx="5100320" cy="882015"/>
          </a:xfrm>
        </p:spPr>
        <p:txBody>
          <a:bodyPr>
            <a:normAutofit fontScale="90000"/>
          </a:bodyPr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用其中一张纸，</a:t>
            </a:r>
            <a:b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折叠属于自己的梦想小船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内容占位符 8"/>
          <p:cNvPicPr>
            <a:picLocks noChangeAspect="1"/>
          </p:cNvPicPr>
          <p:nvPr>
            <p:ph sz="quarter" idx="14"/>
          </p:nvPr>
        </p:nvPicPr>
        <p:blipFill>
          <a:blip r:embed="rId1"/>
          <a:stretch>
            <a:fillRect/>
          </a:stretch>
        </p:blipFill>
        <p:spPr>
          <a:xfrm>
            <a:off x="5203190" y="525780"/>
            <a:ext cx="6082030" cy="5815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rcRect l="13318"/>
          <a:stretch>
            <a:fillRect/>
          </a:stretch>
        </p:blipFill>
        <p:spPr>
          <a:xfrm>
            <a:off x="264795" y="2094865"/>
            <a:ext cx="4544060" cy="35344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教学建议：</a:t>
            </a:r>
            <a:endParaRPr lang="zh-CN" altLang="en-US" sz="40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35050" y="1405255"/>
            <a:ext cx="9825990" cy="5388610"/>
          </a:xfrm>
        </p:spPr>
        <p:txBody>
          <a:bodyPr/>
          <a:p>
            <a:pPr>
              <a:lnSpc>
                <a:spcPct val="18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纸张我已经课前提前发放，但学生折叠梦想船的时间太久了，有些同学不会，所以比较耗时，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建议把纸张发放和折叠梦想船全部在课间完成，十张小卡片也提前分割好。课堂上就充分给学生做选择，分享选择的原因和改正不良习惯的方法。</a:t>
            </a:r>
            <a:endParaRPr lang="zh-CN" altLang="en-US" sz="280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2"/>
            <p:custDataLst>
              <p:tags r:id="rId1"/>
            </p:custDataLst>
          </p:nvPr>
        </p:nvSpPr>
        <p:spPr>
          <a:xfrm>
            <a:off x="2025015" y="2259965"/>
            <a:ext cx="8758555" cy="1322070"/>
          </a:xfrm>
        </p:spPr>
        <p:txBody>
          <a:bodyPr>
            <a:normAutofit fontScale="90000"/>
          </a:bodyPr>
          <a:p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</a:t>
            </a:r>
            <a:r>
              <a: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写出</a:t>
            </a:r>
            <a:r>
              <a:rPr lang="en-US" altLang="zh-CN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</a:t>
            </a:r>
            <a:endParaRPr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写出</a:t>
            </a:r>
            <a:r>
              <a:rPr lang="en-US" altLang="zh-CN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将另外一张纸平均分成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份，并在上面写上自己平时拥有的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个习惯。比如早起、勤奋、专注、拖延症、懒癌晚期、爱八卦等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内容占位符 1"/>
          <p:cNvPicPr>
            <a:picLocks noChangeAspect="1"/>
          </p:cNvPicPr>
          <p:nvPr>
            <p:ph sz="quarter" idx="14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00955" y="1489075"/>
            <a:ext cx="6480175" cy="3648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</p:tagLst>
</file>

<file path=ppt/tags/tag101.xml><?xml version="1.0" encoding="utf-8"?>
<p:tagLst xmlns:p="http://schemas.openxmlformats.org/presentationml/2006/main">
  <p:tag name="KSO_WM_SLIDE_BACKGROUND_TYPE" val="leftRight"/>
</p:tagLst>
</file>

<file path=ppt/tags/tag102.xml><?xml version="1.0" encoding="utf-8"?>
<p:tagLst xmlns:p="http://schemas.openxmlformats.org/presentationml/2006/main">
  <p:tag name="KSO_WM_SLIDE_BACKGROUND_TYPE" val="leftRight"/>
</p:tagLst>
</file>

<file path=ppt/tags/tag10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d61a88ad7827456a8416a44cc3497a9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219b9ae17954a6492f81c500ca84baf"/>
  <p:tag name="KSO_WM_SLIDE_BACKGROUND_TYPE" val="topBottom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SLIDE_BACKGROUND_TYPE" val="topBottom"/>
</p:tagLst>
</file>

<file path=ppt/tags/tag106.xml><?xml version="1.0" encoding="utf-8"?>
<p:tagLst xmlns:p="http://schemas.openxmlformats.org/presentationml/2006/main">
  <p:tag name="KSO_WM_SLIDE_BACKGROUND_TYPE" val="topBottom"/>
</p:tagLst>
</file>

<file path=ppt/tags/tag107.xml><?xml version="1.0" encoding="utf-8"?>
<p:tagLst xmlns:p="http://schemas.openxmlformats.org/presentationml/2006/main">
  <p:tag name="KSO_WM_SLIDE_BACKGROUND_TYPE" val="topBottom"/>
</p:tagLst>
</file>

<file path=ppt/tags/tag108.xml><?xml version="1.0" encoding="utf-8"?>
<p:tagLst xmlns:p="http://schemas.openxmlformats.org/presentationml/2006/main">
  <p:tag name="KSO_WM_SLIDE_BACKGROUND_TYPE" val="topBottom"/>
</p:tagLst>
</file>

<file path=ppt/tags/tag109.xml><?xml version="1.0" encoding="utf-8"?>
<p:tagLst xmlns:p="http://schemas.openxmlformats.org/presentationml/2006/main">
  <p:tag name="KSO_WM_SLIDE_BACKGROUND_TYPE" val="topBottom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</p:tagLst>
</file>

<file path=ppt/tags/tag111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919c3469d9e845e1abc1288a111ea7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d621ab26f914da1b035476e64685a11"/>
  <p:tag name="KSO_WM_SLIDE_BACKGROUND_TYPE" val="bottomTop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SLIDE_BACKGROUND_TYPE" val="bottomTop"/>
</p:tagLst>
</file>

<file path=ppt/tags/tag114.xml><?xml version="1.0" encoding="utf-8"?>
<p:tagLst xmlns:p="http://schemas.openxmlformats.org/presentationml/2006/main">
  <p:tag name="KSO_WM_SLIDE_BACKGROUND_TYPE" val="bottomTop"/>
</p:tagLst>
</file>

<file path=ppt/tags/tag115.xml><?xml version="1.0" encoding="utf-8"?>
<p:tagLst xmlns:p="http://schemas.openxmlformats.org/presentationml/2006/main">
  <p:tag name="KSO_WM_SLIDE_BACKGROUND_TYPE" val="bottomTop"/>
</p:tagLst>
</file>

<file path=ppt/tags/tag116.xml><?xml version="1.0" encoding="utf-8"?>
<p:tagLst xmlns:p="http://schemas.openxmlformats.org/presentationml/2006/main">
  <p:tag name="KSO_WM_SLIDE_BACKGROUND_TYPE" val="bottomTop"/>
</p:tagLst>
</file>

<file path=ppt/tags/tag117.xml><?xml version="1.0" encoding="utf-8"?>
<p:tagLst xmlns:p="http://schemas.openxmlformats.org/presentationml/2006/main">
  <p:tag name="KSO_WM_SLIDE_BACKGROUND_TYPE" val="bottomTop"/>
</p:tagLst>
</file>

<file path=ppt/tags/tag118.xml><?xml version="1.0" encoding="utf-8"?>
<p:tagLst xmlns:p="http://schemas.openxmlformats.org/presentationml/2006/main">
  <p:tag name="KSO_WM_SLIDE_BACKGROUND_TYPE" val="bottomTop"/>
</p:tagLst>
</file>

<file path=ppt/tags/tag11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ac29d4a236f04d7c9b6dafbb4c0790a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dd165e5ab764b7e8ee523de81b94894"/>
  <p:tag name="KSO_WM_SLIDE_BACKGROUND_TYPE" val="navigation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SLIDE_BACKGROUND_TYPE" val="navigation"/>
</p:tagLst>
</file>

<file path=ppt/tags/tag122.xml><?xml version="1.0" encoding="utf-8"?>
<p:tagLst xmlns:p="http://schemas.openxmlformats.org/presentationml/2006/main">
  <p:tag name="KSO_WM_SLIDE_BACKGROUND_TYPE" val="navigation"/>
</p:tagLst>
</file>

<file path=ppt/tags/tag123.xml><?xml version="1.0" encoding="utf-8"?>
<p:tagLst xmlns:p="http://schemas.openxmlformats.org/presentationml/2006/main">
  <p:tag name="KSO_WM_SLIDE_BACKGROUND_TYPE" val="navigation"/>
</p:tagLst>
</file>

<file path=ppt/tags/tag124.xml><?xml version="1.0" encoding="utf-8"?>
<p:tagLst xmlns:p="http://schemas.openxmlformats.org/presentationml/2006/main">
  <p:tag name="KSO_WM_SLIDE_BACKGROUND_TYPE" val="navigation"/>
</p:tagLst>
</file>

<file path=ppt/tags/tag125.xml><?xml version="1.0" encoding="utf-8"?>
<p:tagLst xmlns:p="http://schemas.openxmlformats.org/presentationml/2006/main">
  <p:tag name="KSO_WM_SLIDE_BACKGROUND_TYPE" val="navigation"/>
</p:tagLst>
</file>

<file path=ppt/tags/tag126.xml><?xml version="1.0" encoding="utf-8"?>
<p:tagLst xmlns:p="http://schemas.openxmlformats.org/presentationml/2006/main">
  <p:tag name="KSO_WM_SLIDE_BACKGROUND_TYPE" val="navigation"/>
</p:tagLst>
</file>

<file path=ppt/tags/tag127.xml><?xml version="1.0" encoding="utf-8"?>
<p:tagLst xmlns:p="http://schemas.openxmlformats.org/presentationml/2006/main">
  <p:tag name="KSO_WM_SLIDE_BACKGROUND_TYPE" val="navigation"/>
</p:tagLst>
</file>

<file path=ppt/tags/tag128.xml><?xml version="1.0" encoding="utf-8"?>
<p:tagLst xmlns:p="http://schemas.openxmlformats.org/presentationml/2006/main">
  <p:tag name="KSO_WM_SLIDE_BACKGROUND_TYPE" val="navigation"/>
</p:tagLst>
</file>

<file path=ppt/tags/tag12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9c1d7273907b4d48b08ac2bfc074bfc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bfaedcaffd241f5a47ab125080215c6"/>
  <p:tag name="KSO_WM_SLIDE_BACKGROUND_TYPE" val="belt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SLIDE_BACKGROUND_TYPE" val="belt"/>
</p:tagLst>
</file>

<file path=ppt/tags/tag132.xml><?xml version="1.0" encoding="utf-8"?>
<p:tagLst xmlns:p="http://schemas.openxmlformats.org/presentationml/2006/main">
  <p:tag name="KSO_WM_SLIDE_BACKGROUND_TYPE" val="belt"/>
</p:tagLst>
</file>

<file path=ppt/tags/tag133.xml><?xml version="1.0" encoding="utf-8"?>
<p:tagLst xmlns:p="http://schemas.openxmlformats.org/presentationml/2006/main">
  <p:tag name="KSO_WM_SLIDE_BACKGROUND_TYPE" val="belt"/>
</p:tagLst>
</file>

<file path=ppt/tags/tag134.xml><?xml version="1.0" encoding="utf-8"?>
<p:tagLst xmlns:p="http://schemas.openxmlformats.org/presentationml/2006/main">
  <p:tag name="KSO_WM_SLIDE_BACKGROUND_TYPE" val="belt"/>
</p:tagLst>
</file>

<file path=ppt/tags/tag135.xml><?xml version="1.0" encoding="utf-8"?>
<p:tagLst xmlns:p="http://schemas.openxmlformats.org/presentationml/2006/main">
  <p:tag name="KSO_WM_SLIDE_BACKGROUND_TYPE" val="belt"/>
</p:tagLst>
</file>

<file path=ppt/tags/tag136.xml><?xml version="1.0" encoding="utf-8"?>
<p:tagLst xmlns:p="http://schemas.openxmlformats.org/presentationml/2006/main">
  <p:tag name="KSO_WM_TEMPLATE_CATEGORY" val="custom"/>
  <p:tag name="KSO_WM_TEMPLATE_INDEX" val="20220553"/>
</p:tagLst>
</file>

<file path=ppt/tags/tag137.xml><?xml version="1.0" encoding="utf-8"?>
<p:tagLst xmlns:p="http://schemas.openxmlformats.org/presentationml/2006/main">
  <p:tag name="KSO_WM_TEMPLATE_CATEGORY" val="custom"/>
  <p:tag name="KSO_WM_TEMPLATE_INDEX" val="20220553"/>
</p:tagLst>
</file>

<file path=ppt/tags/tag13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3"/>
  <p:tag name="KSO_WM_CHIP_COLORING" val="3"/>
</p:tagLst>
</file>

<file path=ppt/tags/tag13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1*i*1"/>
  <p:tag name="KSO_WM_BEAUTIFY_FLAG" val="#wm#"/>
  <p:tag name="KSO_WM_TAG_VERSION" val="1.0"/>
  <p:tag name="KSO_WM_CHIP_GROUPID" val="614d3c84044fdac0964eaa99"/>
  <p:tag name="KSO_WM_CHIP_XID" val="617a7dd3004054b232b8a2e3"/>
  <p:tag name="KSO_WM_UNIT_DEC_AREA_ID" val="f9563fe6777e4bd09450d4906b43e99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1049939da6549c5b5b00c56c21641ed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BLOCK" val="0"/>
  <p:tag name="KSO_WM_UNIT_DEC_AREA_ID" val="dd3186d43f214bd5a356249d812f9f63"/>
  <p:tag name="KSO_WM_UNIT_DEFAULT_FONT" val="20;26;2"/>
  <p:tag name="KSO_WM_UNIT_ISCONTENTSTITLE" val="0"/>
  <p:tag name="KSO_WM_UNIT_ISNUMDGMTITLE" val="0"/>
  <p:tag name="KSO_WM_UNIT_PRESET_TEXT" val="单击此处添加副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  <p:tag name="KSO_WM_TEMPLATE_ASSEMBLE_XID" val="617a7e84004054b232b8a78b"/>
  <p:tag name="KSO_WM_TEMPLATE_ASSEMBLE_GROUPID" val="614d3c84044fdac0964eaa99"/>
</p:tagLst>
</file>

<file path=ppt/tags/tag141.xml><?xml version="1.0" encoding="utf-8"?>
<p:tagLst xmlns:p="http://schemas.openxmlformats.org/presentationml/2006/main">
  <p:tag name="KSO_WM_UNIT_DEFAULT_FONT" val="98;118;2"/>
  <p:tag name="KSO_WM_UNIT_BLOCK" val="0"/>
  <p:tag name="KSO_WM_UNIT_DEC_AREA_ID" val="3bfed05806794354907c662b2e50b1b0"/>
  <p:tag name="KSO_WM_UNIT_ISCONTENTSTITLE" val="0"/>
  <p:tag name="KSO_WM_UNIT_ISNUMDGMTITLE" val="0"/>
  <p:tag name="KSO_WM_UNIT_PRESET_TEXT" val="儿童画册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  <p:tag name="KSO_WM_TEMPLATE_ASSEMBLE_XID" val="617a7e84004054b232b8a78b"/>
  <p:tag name="KSO_WM_TEMPLATE_ASSEMBLE_GROUPID" val="614d3c84044fdac0964eaa99"/>
</p:tagLst>
</file>

<file path=ppt/tags/tag142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4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5*i*1"/>
  <p:tag name="KSO_WM_BEAUTIFY_FLAG" val="#wm#"/>
  <p:tag name="KSO_WM_TAG_VERSION" val="1.0"/>
  <p:tag name="KSO_WM_CHIP_GROUPID" val="614d3c84044fdac0964eaa99"/>
  <p:tag name="KSO_WM_CHIP_XID" val="617a7dd3004054b232b8a2db"/>
  <p:tag name="KSO_WM_UNIT_DEC_AREA_ID" val="20f33ae509f846ab8f417c1f1d0fed2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cf07d26a6049a792dd6c480ed02c26"/>
</p:tagLst>
</file>

<file path=ppt/tags/tag144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7*i*1"/>
  <p:tag name="KSO_WM_BEAUTIFY_FLAG" val="#wm#"/>
  <p:tag name="KSO_WM_TAG_VERSION" val="1.0"/>
  <p:tag name="KSO_WM_CHIP_GROUPID" val="614d3c84044fdac0964eaa99"/>
  <p:tag name="KSO_WM_CHIP_XID" val="617a7dd3004054b232b8a2d4"/>
  <p:tag name="KSO_WM_UNIT_DEC_AREA_ID" val="0a8ba550508342e9a43488aa45405bff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af4e1f2a98409fadea84fe1394d2a4"/>
</p:tagLst>
</file>

<file path=ppt/tags/tag145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6*i*1"/>
  <p:tag name="KSO_WM_BEAUTIFY_FLAG" val="#wm#"/>
  <p:tag name="KSO_WM_TAG_VERSION" val="1.0"/>
  <p:tag name="KSO_WM_CHIP_GROUPID" val="614d3c84044fdac0964eaa99"/>
  <p:tag name="KSO_WM_CHIP_XID" val="617a7dd3004054b232b8a2d1"/>
  <p:tag name="KSO_WM_UNIT_DEC_AREA_ID" val="19d97732f7d54973b349dcf2876cdde9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57a39e9b3cc4cb29ba59f087b649ac4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14;20;2"/>
  <p:tag name="KSO_WM_UNIT_BLOCK" val="0"/>
  <p:tag name="KSO_WM_UNIT_DEC_AREA_ID" val="25a2e6bde0804042ad63f649454ca930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  <p:tag name="KSO_WM_TEMPLATE_ASSEMBLE_XID" val="617a7e830692455894c2790f"/>
  <p:tag name="KSO_WM_TEMPLATE_ASSEMBLE_GROUPID" val="614d3c84044fdac0964eaa99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  <p:tag name="KSO_WM_TEMPLATE_ASSEMBLE_XID" val="617a7e830692455894c2790f"/>
  <p:tag name="KSO_WM_TEMPLATE_ASSEMBLE_GROUPID" val="614d3c84044fdac0964eaa99"/>
</p:tagLst>
</file>

<file path=ppt/tags/tag148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4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2*i*1"/>
  <p:tag name="KSO_WM_BEAUTIFY_FLAG" val="#wm#"/>
  <p:tag name="KSO_WM_TAG_VERSION" val="1.0"/>
  <p:tag name="KSO_WM_CHIP_GROUPID" val="614d3c84044fdac0964eaa99"/>
  <p:tag name="KSO_WM_CHIP_XID" val="617a7dd3004054b232b8a2bb"/>
  <p:tag name="KSO_WM_UNIT_DEC_AREA_ID" val="6d280581a306424a829315ec3a1a006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7ac957db1664924a89e0e186a868634"/>
</p:tagLst>
</file>

<file path=ppt/tags/tag151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4*i*1"/>
  <p:tag name="KSO_WM_BEAUTIFY_FLAG" val="#wm#"/>
  <p:tag name="KSO_WM_TAG_VERSION" val="1.0"/>
  <p:tag name="KSO_WM_CHIP_GROUPID" val="614d3c84044fdac0964eaa99"/>
  <p:tag name="KSO_WM_CHIP_XID" val="617a7dd3004054b232b8a2b5"/>
  <p:tag name="KSO_WM_UNIT_DEC_AREA_ID" val="384e2483c41244e59d9ab65567daf718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3f8fc514f74c0da4876e85f13e2af2"/>
</p:tagLst>
</file>

<file path=ppt/tags/tag152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3*i*1"/>
  <p:tag name="KSO_WM_BEAUTIFY_FLAG" val="#wm#"/>
  <p:tag name="KSO_WM_TAG_VERSION" val="1.0"/>
  <p:tag name="KSO_WM_CHIP_GROUPID" val="614d3c84044fdac0964eaa99"/>
  <p:tag name="KSO_WM_CHIP_XID" val="617a7dd3004054b232b8a2b3"/>
  <p:tag name="KSO_WM_UNIT_DEC_AREA_ID" val="3e92af653e7a4270b87064d07028bddf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f06cd999b774ad48820ab9fc6dcc2fe"/>
</p:tagLst>
</file>

<file path=ppt/tags/tag15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55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156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9*i*1"/>
  <p:tag name="KSO_WM_BEAUTIFY_FLAG" val="#wm#"/>
  <p:tag name="KSO_WM_TAG_VERSION" val="1.0"/>
  <p:tag name="KSO_WM_CHIP_GROUPID" val="614d3c84044fdac0964eaa99"/>
  <p:tag name="KSO_WM_CHIP_XID" val="617a7dd3004054b232b8a2cc"/>
  <p:tag name="KSO_WM_UNIT_DEC_AREA_ID" val="442e39f9a16b4136947c9d2c3cdcae1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f3ff019ccd14ebd937deb5416770003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8a2be1361b00488c92ded23ee664ea55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3b66da1cfa9a47db81a1da019872cb34"/>
  <p:tag name="KSO_WM_UNIT_TEXT_FILL_FORE_SCHEMECOLOR_INDEX_BRIGHTNESS" val="0"/>
  <p:tag name="KSO_WM_UNIT_TEXT_FILL_FORE_SCHEMECOLOR_INDEX" val="5"/>
  <p:tag name="KSO_WM_UNIT_TEXT_FILL_TYPE" val="1"/>
  <p:tag name="KSO_WM_TEMPLATE_ASSEMBLE_XID" val="617a7e840692455894c27948"/>
  <p:tag name="KSO_WM_TEMPLATE_ASSEMBLE_GROUPID" val="614d3c84044fdac0964eaa99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9f32e604ed9148e39b04e6b03ca9320f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3b66da1cfa9a47db81a1da019872cb34"/>
  <p:tag name="KSO_WM_UNIT_TEXT_FILL_FORE_SCHEMECOLOR_INDEX_BRIGHTNESS" val="0"/>
  <p:tag name="KSO_WM_UNIT_TEXT_FILL_FORE_SCHEMECOLOR_INDEX" val="5"/>
  <p:tag name="KSO_WM_UNIT_TEXT_FILL_TYPE" val="1"/>
  <p:tag name="KSO_WM_TEMPLATE_ASSEMBLE_XID" val="617a7e840692455894c27948"/>
  <p:tag name="KSO_WM_TEMPLATE_ASSEMBLE_GROUPID" val="614d3c84044fdac0964eaa99"/>
</p:tagLst>
</file>

<file path=ppt/tags/tag15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</p:tagLst>
</file>

<file path=ppt/tags/tag161.xml><?xml version="1.0" encoding="utf-8"?>
<p:tagLst xmlns:p="http://schemas.openxmlformats.org/presentationml/2006/main">
  <p:tag name="KSO_WM_SLIDE_BACKGROUND_TYPE" val="general"/>
</p:tagLst>
</file>

<file path=ppt/tags/tag162.xml><?xml version="1.0" encoding="utf-8"?>
<p:tagLst xmlns:p="http://schemas.openxmlformats.org/presentationml/2006/main">
  <p:tag name="KSO_WM_SLIDE_BACKGROUND_TYPE" val="general"/>
</p:tagLst>
</file>

<file path=ppt/tags/tag163.xml><?xml version="1.0" encoding="utf-8"?>
<p:tagLst xmlns:p="http://schemas.openxmlformats.org/presentationml/2006/main">
  <p:tag name="KSO_WM_SLIDE_BACKGROUND_TYPE" val="general"/>
</p:tagLst>
</file>

<file path=ppt/tags/tag164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aacb4b8cd10a46bc8b6bdcde800b819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2af77cd6084eeda1eac38ce3d13820"/>
  <p:tag name="KSO_WM_SLIDE_BACKGROUND_TYPE" val="frame"/>
</p:tagLst>
</file>

<file path=ppt/tags/tag1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SLIDE_BACKGROUND_TYPE" val="frame"/>
</p:tagLst>
</file>

<file path=ppt/tags/tag167.xml><?xml version="1.0" encoding="utf-8"?>
<p:tagLst xmlns:p="http://schemas.openxmlformats.org/presentationml/2006/main">
  <p:tag name="KSO_WM_SLIDE_BACKGROUND_TYPE" val="frame"/>
</p:tagLst>
</file>

<file path=ppt/tags/tag168.xml><?xml version="1.0" encoding="utf-8"?>
<p:tagLst xmlns:p="http://schemas.openxmlformats.org/presentationml/2006/main">
  <p:tag name="KSO_WM_SLIDE_BACKGROUND_TYPE" val="frame"/>
</p:tagLst>
</file>

<file path=ppt/tags/tag169.xml><?xml version="1.0" encoding="utf-8"?>
<p:tagLst xmlns:p="http://schemas.openxmlformats.org/presentationml/2006/main">
  <p:tag name="KSO_WM_SLIDE_BACKGROUND_TYPE" val="frame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frame"/>
</p:tagLst>
</file>

<file path=ppt/tags/tag171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5af7fb08035f455a9aa07bddc3342a3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315fe83bc646e0b2a3e3236c6685d4"/>
  <p:tag name="KSO_WM_SLIDE_BACKGROUND_TYPE" val="leftRight"/>
</p:tagLst>
</file>

<file path=ppt/tags/tag17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SLIDE_BACKGROUND_TYPE" val="leftRight"/>
</p:tagLst>
</file>

<file path=ppt/tags/tag174.xml><?xml version="1.0" encoding="utf-8"?>
<p:tagLst xmlns:p="http://schemas.openxmlformats.org/presentationml/2006/main">
  <p:tag name="KSO_WM_SLIDE_BACKGROUND_TYPE" val="leftRight"/>
</p:tagLst>
</file>

<file path=ppt/tags/tag175.xml><?xml version="1.0" encoding="utf-8"?>
<p:tagLst xmlns:p="http://schemas.openxmlformats.org/presentationml/2006/main">
  <p:tag name="KSO_WM_SLIDE_BACKGROUND_TYPE" val="leftRight"/>
</p:tagLst>
</file>

<file path=ppt/tags/tag176.xml><?xml version="1.0" encoding="utf-8"?>
<p:tagLst xmlns:p="http://schemas.openxmlformats.org/presentationml/2006/main">
  <p:tag name="KSO_WM_SLIDE_BACKGROUND_TYPE" val="leftRight"/>
</p:tagLst>
</file>

<file path=ppt/tags/tag177.xml><?xml version="1.0" encoding="utf-8"?>
<p:tagLst xmlns:p="http://schemas.openxmlformats.org/presentationml/2006/main">
  <p:tag name="KSO_WM_SLIDE_BACKGROUND_TYPE" val="leftRight"/>
</p:tagLst>
</file>

<file path=ppt/tags/tag178.xml><?xml version="1.0" encoding="utf-8"?>
<p:tagLst xmlns:p="http://schemas.openxmlformats.org/presentationml/2006/main">
  <p:tag name="KSO_WM_SLIDE_BACKGROUND_TYPE" val="leftRight"/>
</p:tagLst>
</file>

<file path=ppt/tags/tag17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d61a88ad7827456a8416a44cc3497a9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219b9ae17954a6492f81c500ca84baf"/>
  <p:tag name="KSO_WM_SLIDE_BACKGROUND_TYPE" val="topBot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SLIDE_BACKGROUND_TYPE" val="topBottom"/>
</p:tagLst>
</file>

<file path=ppt/tags/tag182.xml><?xml version="1.0" encoding="utf-8"?>
<p:tagLst xmlns:p="http://schemas.openxmlformats.org/presentationml/2006/main">
  <p:tag name="KSO_WM_SLIDE_BACKGROUND_TYPE" val="topBottom"/>
</p:tagLst>
</file>

<file path=ppt/tags/tag183.xml><?xml version="1.0" encoding="utf-8"?>
<p:tagLst xmlns:p="http://schemas.openxmlformats.org/presentationml/2006/main">
  <p:tag name="KSO_WM_SLIDE_BACKGROUND_TYPE" val="topBottom"/>
</p:tagLst>
</file>

<file path=ppt/tags/tag184.xml><?xml version="1.0" encoding="utf-8"?>
<p:tagLst xmlns:p="http://schemas.openxmlformats.org/presentationml/2006/main">
  <p:tag name="KSO_WM_SLIDE_BACKGROUND_TYPE" val="topBottom"/>
</p:tagLst>
</file>

<file path=ppt/tags/tag185.xml><?xml version="1.0" encoding="utf-8"?>
<p:tagLst xmlns:p="http://schemas.openxmlformats.org/presentationml/2006/main">
  <p:tag name="KSO_WM_SLIDE_BACKGROUND_TYPE" val="topBottom"/>
</p:tagLst>
</file>

<file path=ppt/tags/tag186.xml><?xml version="1.0" encoding="utf-8"?>
<p:tagLst xmlns:p="http://schemas.openxmlformats.org/presentationml/2006/main">
  <p:tag name="KSO_WM_SLIDE_BACKGROUND_TYPE" val="topBottom"/>
</p:tagLst>
</file>

<file path=ppt/tags/tag187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919c3469d9e845e1abc1288a111ea71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d621ab26f914da1b035476e64685a11"/>
  <p:tag name="KSO_WM_SLIDE_BACKGROUND_TYPE" val="bottomTop"/>
</p:tagLst>
</file>

<file path=ppt/tags/tag18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9.xml><?xml version="1.0" encoding="utf-8"?>
<p:tagLst xmlns:p="http://schemas.openxmlformats.org/presentationml/2006/main">
  <p:tag name="KSO_WM_SLIDE_BACKGROUND_TYPE" val="bottomTop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ACKGROUND_TYPE" val="bottomTop"/>
</p:tagLst>
</file>

<file path=ppt/tags/tag191.xml><?xml version="1.0" encoding="utf-8"?>
<p:tagLst xmlns:p="http://schemas.openxmlformats.org/presentationml/2006/main">
  <p:tag name="KSO_WM_SLIDE_BACKGROUND_TYPE" val="bottomTop"/>
</p:tagLst>
</file>

<file path=ppt/tags/tag192.xml><?xml version="1.0" encoding="utf-8"?>
<p:tagLst xmlns:p="http://schemas.openxmlformats.org/presentationml/2006/main">
  <p:tag name="KSO_WM_SLIDE_BACKGROUND_TYPE" val="bottomTop"/>
</p:tagLst>
</file>

<file path=ppt/tags/tag193.xml><?xml version="1.0" encoding="utf-8"?>
<p:tagLst xmlns:p="http://schemas.openxmlformats.org/presentationml/2006/main">
  <p:tag name="KSO_WM_SLIDE_BACKGROUND_TYPE" val="bottomTop"/>
</p:tagLst>
</file>

<file path=ppt/tags/tag194.xml><?xml version="1.0" encoding="utf-8"?>
<p:tagLst xmlns:p="http://schemas.openxmlformats.org/presentationml/2006/main">
  <p:tag name="KSO_WM_SLIDE_BACKGROUND_TYPE" val="bottomTop"/>
</p:tagLst>
</file>

<file path=ppt/tags/tag195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ac29d4a236f04d7c9b6dafbb4c0790a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dd165e5ab764b7e8ee523de81b94894"/>
  <p:tag name="KSO_WM_SLIDE_BACKGROUND_TYPE" val="navigation"/>
</p:tagLst>
</file>

<file path=ppt/tags/tag1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SLIDE_BACKGROUND_TYPE" val="navigation"/>
</p:tagLst>
</file>

<file path=ppt/tags/tag198.xml><?xml version="1.0" encoding="utf-8"?>
<p:tagLst xmlns:p="http://schemas.openxmlformats.org/presentationml/2006/main">
  <p:tag name="KSO_WM_SLIDE_BACKGROUND_TYPE" val="navigation"/>
</p:tagLst>
</file>

<file path=ppt/tags/tag199.xml><?xml version="1.0" encoding="utf-8"?>
<p:tagLst xmlns:p="http://schemas.openxmlformats.org/presentationml/2006/main">
  <p:tag name="KSO_WM_SLIDE_BACKGROUND_TYPE" val="navigation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navigation"/>
</p:tagLst>
</file>

<file path=ppt/tags/tag201.xml><?xml version="1.0" encoding="utf-8"?>
<p:tagLst xmlns:p="http://schemas.openxmlformats.org/presentationml/2006/main">
  <p:tag name="KSO_WM_SLIDE_BACKGROUND_TYPE" val="navigation"/>
</p:tagLst>
</file>

<file path=ppt/tags/tag202.xml><?xml version="1.0" encoding="utf-8"?>
<p:tagLst xmlns:p="http://schemas.openxmlformats.org/presentationml/2006/main">
  <p:tag name="KSO_WM_SLIDE_BACKGROUND_TYPE" val="navigation"/>
</p:tagLst>
</file>

<file path=ppt/tags/tag203.xml><?xml version="1.0" encoding="utf-8"?>
<p:tagLst xmlns:p="http://schemas.openxmlformats.org/presentationml/2006/main">
  <p:tag name="KSO_WM_SLIDE_BACKGROUND_TYPE" val="navigation"/>
</p:tagLst>
</file>

<file path=ppt/tags/tag204.xml><?xml version="1.0" encoding="utf-8"?>
<p:tagLst xmlns:p="http://schemas.openxmlformats.org/presentationml/2006/main">
  <p:tag name="KSO_WM_SLIDE_BACKGROUND_TYPE" val="navigation"/>
</p:tagLst>
</file>

<file path=ppt/tags/tag205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9c1d7273907b4d48b08ac2bfc074bfc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7bfaedcaffd241f5a47ab125080215c6"/>
  <p:tag name="KSO_WM_SLIDE_BACKGROUND_TYPE" val="belt"/>
</p:tagLst>
</file>

<file path=ppt/tags/tag20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SLIDE_BACKGROUND_TYPE" val="belt"/>
</p:tagLst>
</file>

<file path=ppt/tags/tag208.xml><?xml version="1.0" encoding="utf-8"?>
<p:tagLst xmlns:p="http://schemas.openxmlformats.org/presentationml/2006/main">
  <p:tag name="KSO_WM_SLIDE_BACKGROUND_TYPE" val="belt"/>
</p:tagLst>
</file>

<file path=ppt/tags/tag209.xml><?xml version="1.0" encoding="utf-8"?>
<p:tagLst xmlns:p="http://schemas.openxmlformats.org/presentationml/2006/main">
  <p:tag name="KSO_WM_SLIDE_BACKGROUND_TYPE" val="belt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BACKGROUND_TYPE" val="belt"/>
</p:tagLst>
</file>

<file path=ppt/tags/tag211.xml><?xml version="1.0" encoding="utf-8"?>
<p:tagLst xmlns:p="http://schemas.openxmlformats.org/presentationml/2006/main">
  <p:tag name="KSO_WM_SLIDE_BACKGROUND_TYPE" val="belt"/>
</p:tagLst>
</file>

<file path=ppt/tags/tag212.xml><?xml version="1.0" encoding="utf-8"?>
<p:tagLst xmlns:p="http://schemas.openxmlformats.org/presentationml/2006/main">
  <p:tag name="KSO_WM_TEMPLATE_CATEGORY" val="custom"/>
  <p:tag name="KSO_WM_TEMPLATE_INDEX" val="20220553"/>
</p:tagLst>
</file>

<file path=ppt/tags/tag213.xml><?xml version="1.0" encoding="utf-8"?>
<p:tagLst xmlns:p="http://schemas.openxmlformats.org/presentationml/2006/main">
  <p:tag name="KSO_WM_TEMPLATE_CATEGORY" val="custom"/>
  <p:tag name="KSO_WM_TEMPLATE_INDEX" val="20220553"/>
</p:tagLst>
</file>

<file path=ppt/tags/tag2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0553"/>
  <p:tag name="KSO_WM_CHIP_COLORING" val="3"/>
</p:tagLst>
</file>

<file path=ppt/tags/tag215.xml><?xml version="1.0" encoding="utf-8"?>
<p:tagLst xmlns:p="http://schemas.openxmlformats.org/presentationml/2006/main">
  <p:tag name="KSO_WM_UNIT_BLOCK" val="0"/>
  <p:tag name="KSO_WM_UNIT_DEC_AREA_ID" val="dd3186d43f214bd5a356249d812f9f63"/>
  <p:tag name="KSO_WM_UNIT_DEFAULT_FONT" val="20;26;2"/>
  <p:tag name="KSO_WM_UNIT_ISCONTENTSTITLE" val="0"/>
  <p:tag name="KSO_WM_UNIT_ISNUMDGMTITLE" val="0"/>
  <p:tag name="KSO_WM_UNIT_PRESET_TEXT" val="单击此处添加副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</p:tagLst>
</file>

<file path=ppt/tags/tag216.xml><?xml version="1.0" encoding="utf-8"?>
<p:tagLst xmlns:p="http://schemas.openxmlformats.org/presentationml/2006/main">
  <p:tag name="KSO_WM_UNIT_DEFAULT_FONT" val="98;118;2"/>
  <p:tag name="KSO_WM_UNIT_BLOCK" val="0"/>
  <p:tag name="KSO_WM_UNIT_DEC_AREA_ID" val="3bfed05806794354907c662b2e50b1b0"/>
  <p:tag name="KSO_WM_UNIT_ISCONTENTSTITLE" val="0"/>
  <p:tag name="KSO_WM_UNIT_ISNUMDGMTITLE" val="0"/>
  <p:tag name="KSO_WM_UNIT_PRESET_TEXT" val="儿童画册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</p:tagLst>
</file>

<file path=ppt/tags/tag217.xml><?xml version="1.0" encoding="utf-8"?>
<p:tagLst xmlns:p="http://schemas.openxmlformats.org/presentationml/2006/main">
  <p:tag name="KSO_WM_UNIT_SM_LIMIT_TYPE" val="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0553_1*i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9"/>
</p:tagLst>
</file>

<file path=ppt/tags/tag218.xml><?xml version="1.0" encoding="utf-8"?>
<p:tagLst xmlns:p="http://schemas.openxmlformats.org/presentationml/2006/main">
  <p:tag name="KSO_WM_UNIT_SM_LIMIT_TYPE" val="3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0553_1*i*2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9"/>
</p:tagLst>
</file>

<file path=ppt/tags/tag219.xml><?xml version="1.0" encoding="utf-8"?>
<p:tagLst xmlns:p="http://schemas.openxmlformats.org/presentationml/2006/main">
  <p:tag name="KSO_WM_SLIDE_ID" val="custom20220553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0553"/>
  <p:tag name="KSO_WM_SLIDE_LAYOUT" val="a_b_f"/>
  <p:tag name="KSO_WM_SLIDE_LAYOUT_CNT" val="1_1_2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2bc37455bdf62aa281"/>
  <p:tag name="KSO_WM_CHIP_GROUPID" val="6130962bc37455bdf62aa280"/>
  <p:tag name="KSO_WM_SLIDE_LAYOUT_INFO" val="{&quot;id&quot;:&quot;2021-10-28T18:43:13&quot;,&quot;margin&quot;:{&quot;bottom&quot;:4.820743560791016,&quot;left&quot;:7.4409637451171875,&quot;right&quot;:7.440967082977295,&quot;top&quot;:4.822472095489502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3"/>
  <p:tag name="KSO_WM_CHIP_COLORING" val="3"/>
  <p:tag name="KSO_WM_SLIDE_SUBTYPE" val="pureTxt"/>
  <p:tag name="KSO_WM_TEMPLATE_ASSEMBLE_XID" val="617a7e84004054b232b8a78b"/>
  <p:tag name="KSO_WM_TEMPLATE_ASSEMBLE_GROUPID" val="614d3c84044fdac0964eaa99"/>
  <p:tag name="KSO_WM_TEMPLATE_THUMBS_INDEX" val="1、5、6、7、8、29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22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23.xml><?xml version="1.0" encoding="utf-8"?>
<p:tagLst xmlns:p="http://schemas.openxmlformats.org/presentationml/2006/main">
  <p:tag name="KSO_WM_UNIT_PLACING_PICTURE_USER_VIEWPORT" val="{&quot;height&quot;:8012,&quot;width&quot;:8012}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2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26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31.xml><?xml version="1.0" encoding="utf-8"?>
<p:tagLst xmlns:p="http://schemas.openxmlformats.org/presentationml/2006/main">
  <p:tag name="KSO_WM_UNIT_PLACING_PICTURE_USER_VIEWPORT" val="{&quot;height&quot;:5746,&quot;width&quot;:10205}"/>
</p:tagLst>
</file>

<file path=ppt/tags/tag2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3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44.xml><?xml version="1.0" encoding="utf-8"?>
<p:tagLst xmlns:p="http://schemas.openxmlformats.org/presentationml/2006/main">
  <p:tag name="KSO_WM_UNIT_PLACING_PICTURE_USER_VIEWPORT" val="{&quot;height&quot;:5190,&quot;width&quot;:7125}"/>
</p:tagLst>
</file>

<file path=ppt/tags/tag2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7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20553"/>
  <p:tag name="KSO_WM_SLIDE_ID" val="custom20220553_7"/>
  <p:tag name="KSO_WM_TEMPLATE_SUBCATEGORY" val="21"/>
  <p:tag name="KSO_WM_TEMPLATE_MASTER_TYPE" val="1"/>
  <p:tag name="KSO_WM_TEMPLATE_COLOR_TYPE" val="1"/>
  <p:tag name="KSO_WM_SLIDE_ITEM_CNT" val="0"/>
  <p:tag name="KSO_WM_SLIDE_INDEX" val="7"/>
  <p:tag name="KSO_WM_TAG_VERSION" val="1.0"/>
  <p:tag name="KSO_WM_SLIDE_LAYOUT" val="a_b"/>
  <p:tag name="KSO_WM_SLIDE_LAYOUT_CNT" val="1_1"/>
  <p:tag name="KSO_WM_CHIP_INFOS" val="{&quot;type&quot;:0,&quot;layout_type&quot;:&quot;1_NF_C_3&quot;,&quot;layout_feature&quot;:1,&quot;aspect_ratio&quot;:&quot;16:9&quot;,&quot;same_font_size&quot;:false,&quot;diagram&quot;:{&quot;type&quot;:[],&quot;direction&quot;:0,&quot;isSupportDecBetweenItems&quot;:false},&quot;tags&quot;:{&quot;style&quot;:[&quot;全选&quot;,&quot;商务&quot;,&quot;简约&quot;,&quot;文艺清新&quot;,&quot;中国风&quot;,&quot;卡通&quot;,&quot;欧美风&quot;,&quot;黑板风&quot;,&quot;渐变风&quot;,&quot;党政风&quot;]},&quot;slide_type&quot;:[&quot;sectionTitle&quot;],&quot;useType&quot;:[&quot;ppt&quot;]}"/>
  <p:tag name="KSO_WM_CHIP_FILLPROP" val="[[{&quot;text_align&quot;:&quot;cm&quot;,&quot;text_direction&quot;:&quot;horizontal&quot;,&quot;support_big_font&quot;:false,&quot;picture_toward&quot;:0,&quot;picture_dockside&quot;:[],&quot;fill_id&quot;:&quot;96eefa8a9f884552bce8fe8b1f51256e&quot;,&quot;fill_align&quot;:&quot;cm&quot;,&quot;chip_types&quot;:[&quot;header&quot;,&quot;wordpuzzle&quot;]}]]"/>
  <p:tag name="KSO_WM_CHIP_DECFILLPROP" val="[]"/>
  <p:tag name="KSO_WM_CHIP_XID" val="61309648c37455bdf62aa28e"/>
  <p:tag name="KSO_WM_CHIP_GROUPID" val="61309648c37455bdf62aa28d"/>
  <p:tag name="KSO_WM_SLIDE_LAYOUT_INFO" val="{&quot;id&quot;:&quot;2021-10-28T18:43:06&quot;,&quot;margin&quot;:{&quot;bottom&quot;:4.8207435607910156,&quot;left&quot;:5.5209722518920898,&quot;right&quot;:5.5209722518920898,&quot;top&quot;:4.822472095489502},&quot;type&quot;:0}"/>
  <p:tag name="KSO_WM_SLIDE_BK_DARK_LIGHT" val="2"/>
  <p:tag name="KSO_WM_SLIDE_BACKGROUND_TYPE" val="general"/>
  <p:tag name="KSO_WM_SLIDE_SUPPORT_FEATURE_TYPE" val="0"/>
  <p:tag name="KSO_WM_SLIDE_TYPE" val="sectionTitle"/>
  <p:tag name="KSO_WM_CHIP_COLORING" val="3"/>
  <p:tag name="KSO_WM_SLIDE_SUBTYPE" val="pureTxt"/>
  <p:tag name="KSO_WM_TEMPLATE_ASSEMBLE_XID" val="617a7e830692455894c2790f"/>
  <p:tag name="KSO_WM_TEMPLATE_ASSEMBLE_GROUPID" val="614d3c84044fdac0964eaa99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707"/>
</p:tagLst>
</file>

<file path=ppt/tags/tag2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K_DARK_LIGHT" val=""/>
  <p:tag name="KSO_WM_SLIDE_BACKGROUND_TYPE" val="general"/>
</p:tagLst>
</file>

<file path=ppt/tags/tag253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2588"/>
</p:tagLst>
</file>

<file path=ppt/tags/tag255.xml><?xml version="1.0" encoding="utf-8"?>
<p:tagLst xmlns:p="http://schemas.openxmlformats.org/presentationml/2006/main">
  <p:tag name="COMMONDATA" val="eyJoZGlkIjoiYjg1NTE3Yjg1Njg5Mzg5MGFlZjE0ZmY3MjM5MDI4YzI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1*i*1"/>
  <p:tag name="KSO_WM_BEAUTIFY_FLAG" val="#wm#"/>
  <p:tag name="KSO_WM_TAG_VERSION" val="1.0"/>
  <p:tag name="KSO_WM_CHIP_GROUPID" val="614d3c84044fdac0964eaa99"/>
  <p:tag name="KSO_WM_CHIP_XID" val="617a7dd3004054b232b8a2e3"/>
  <p:tag name="KSO_WM_UNIT_DEC_AREA_ID" val="f9563fe6777e4bd09450d4906b43e99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1049939da6549c5b5b00c56c21641ed"/>
</p:tagLst>
</file>

<file path=ppt/tags/tag64.xml><?xml version="1.0" encoding="utf-8"?>
<p:tagLst xmlns:p="http://schemas.openxmlformats.org/presentationml/2006/main">
  <p:tag name="KSO_WM_UNIT_BLOCK" val="0"/>
  <p:tag name="KSO_WM_UNIT_DEC_AREA_ID" val="dd3186d43f214bd5a356249d812f9f63"/>
  <p:tag name="KSO_WM_UNIT_DEFAULT_FONT" val="20;26;2"/>
  <p:tag name="KSO_WM_UNIT_ISCONTENTSTITLE" val="0"/>
  <p:tag name="KSO_WM_UNIT_ISNUMDGMTITLE" val="0"/>
  <p:tag name="KSO_WM_UNIT_PRESET_TEXT" val="单击此处添加副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  <p:tag name="KSO_WM_TEMPLATE_ASSEMBLE_XID" val="617a7e84004054b232b8a78b"/>
  <p:tag name="KSO_WM_TEMPLATE_ASSEMBLE_GROUPID" val="614d3c84044fdac0964eaa99"/>
</p:tagLst>
</file>

<file path=ppt/tags/tag65.xml><?xml version="1.0" encoding="utf-8"?>
<p:tagLst xmlns:p="http://schemas.openxmlformats.org/presentationml/2006/main">
  <p:tag name="KSO_WM_UNIT_DEFAULT_FONT" val="98;118;2"/>
  <p:tag name="KSO_WM_UNIT_BLOCK" val="0"/>
  <p:tag name="KSO_WM_UNIT_DEC_AREA_ID" val="3bfed05806794354907c662b2e50b1b0"/>
  <p:tag name="KSO_WM_UNIT_ISCONTENTSTITLE" val="0"/>
  <p:tag name="KSO_WM_UNIT_ISNUMDGMTITLE" val="0"/>
  <p:tag name="KSO_WM_UNIT_PRESET_TEXT" val="儿童画册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CHIP_GROUPID" val="6172782254cda7cf43af41cf"/>
  <p:tag name="KSO_WM_CHIP_XID" val="6172782254cda7cf43af41cd"/>
  <p:tag name="KSO_WM_CHIP_FILLAREA_FILL_RULE" val="{&quot;fill_align&quot;:&quot;cm&quot;,&quot;fill_mode&quot;:&quot;adaptive&quot;,&quot;sacle_strategy&quot;:&quot;smart&quot;}"/>
  <p:tag name="KSO_WM_ASSEMBLE_CHIP_INDEX" val="046c645c481740d49ea12c5aa93767a8"/>
  <p:tag name="KSO_WM_UNIT_TEXT_FILL_FORE_SCHEMECOLOR_INDEX_BRIGHTNESS" val="0"/>
  <p:tag name="KSO_WM_UNIT_TEXT_FILL_FORE_SCHEMECOLOR_INDEX" val="14"/>
  <p:tag name="KSO_WM_UNIT_TEXT_FILL_TYPE" val="1"/>
  <p:tag name="KSO_WM_TEMPLATE_ASSEMBLE_XID" val="617a7e84004054b232b8a78b"/>
  <p:tag name="KSO_WM_TEMPLATE_ASSEMBLE_GROUPID" val="614d3c84044fdac0964eaa99"/>
</p:tagLst>
</file>

<file path=ppt/tags/tag66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67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5*i*1"/>
  <p:tag name="KSO_WM_BEAUTIFY_FLAG" val="#wm#"/>
  <p:tag name="KSO_WM_TAG_VERSION" val="1.0"/>
  <p:tag name="KSO_WM_CHIP_GROUPID" val="614d3c84044fdac0964eaa99"/>
  <p:tag name="KSO_WM_CHIP_XID" val="617a7dd3004054b232b8a2db"/>
  <p:tag name="KSO_WM_UNIT_DEC_AREA_ID" val="20f33ae509f846ab8f417c1f1d0fed20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3cf07d26a6049a792dd6c480ed02c26"/>
</p:tagLst>
</file>

<file path=ppt/tags/tag68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7*i*1"/>
  <p:tag name="KSO_WM_BEAUTIFY_FLAG" val="#wm#"/>
  <p:tag name="KSO_WM_TAG_VERSION" val="1.0"/>
  <p:tag name="KSO_WM_CHIP_GROUPID" val="614d3c84044fdac0964eaa99"/>
  <p:tag name="KSO_WM_CHIP_XID" val="617a7dd3004054b232b8a2d4"/>
  <p:tag name="KSO_WM_UNIT_DEC_AREA_ID" val="0a8ba550508342e9a43488aa45405bff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9af4e1f2a98409fadea84fe1394d2a4"/>
</p:tagLst>
</file>

<file path=ppt/tags/tag69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6*i*1"/>
  <p:tag name="KSO_WM_BEAUTIFY_FLAG" val="#wm#"/>
  <p:tag name="KSO_WM_TAG_VERSION" val="1.0"/>
  <p:tag name="KSO_WM_CHIP_GROUPID" val="614d3c84044fdac0964eaa99"/>
  <p:tag name="KSO_WM_CHIP_XID" val="617a7dd3004054b232b8a2d1"/>
  <p:tag name="KSO_WM_UNIT_DEC_AREA_ID" val="19d97732f7d54973b349dcf2876cdde9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57a39e9b3cc4cb29ba59f087b649ac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2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14;20;2"/>
  <p:tag name="KSO_WM_UNIT_BLOCK" val="0"/>
  <p:tag name="KSO_WM_UNIT_DEC_AREA_ID" val="25a2e6bde0804042ad63f649454ca930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  <p:tag name="KSO_WM_TEMPLATE_ASSEMBLE_XID" val="617a7e830692455894c2790f"/>
  <p:tag name="KSO_WM_TEMPLATE_ASSEMBLE_GROUPID" val="614d3c84044fdac0964eaa99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80;2"/>
  <p:tag name="KSO_WM_UNIT_BLOCK" val="0"/>
  <p:tag name="KSO_WM_UNIT_DEC_AREA_ID" val="bff4626a00c64468a113ba2fac731427"/>
  <p:tag name="KSO_WM_CHIP_GROUPID" val="612ee07e8ebfb23103c99f7c"/>
  <p:tag name="KSO_WM_CHIP_XID" val="612ee07e8ebfb23103c99f7d"/>
  <p:tag name="KSO_WM_CHIP_FILLAREA_FILL_RULE" val="{&quot;fill_align&quot;:&quot;cm&quot;,&quot;fill_mode&quot;:&quot;full&quot;,&quot;sacle_strategy&quot;:&quot;smart&quot;}"/>
  <p:tag name="KSO_WM_ASSEMBLE_CHIP_INDEX" val="8e44c45e34cc44c3aee309550a824e8b"/>
  <p:tag name="KSO_WM_UNIT_TEXT_FILL_FORE_SCHEMECOLOR_INDEX_BRIGHTNESS" val="0"/>
  <p:tag name="KSO_WM_UNIT_TEXT_FILL_FORE_SCHEMECOLOR_INDEX" val="5"/>
  <p:tag name="KSO_WM_UNIT_TEXT_FILL_TYPE" val="1"/>
  <p:tag name="KSO_WM_TEMPLATE_ASSEMBLE_XID" val="617a7e830692455894c2790f"/>
  <p:tag name="KSO_WM_TEMPLATE_ASSEMBLE_GROUPID" val="614d3c84044fdac0964eaa99"/>
</p:tagLst>
</file>

<file path=ppt/tags/tag72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74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2*i*1"/>
  <p:tag name="KSO_WM_BEAUTIFY_FLAG" val="#wm#"/>
  <p:tag name="KSO_WM_TAG_VERSION" val="1.0"/>
  <p:tag name="KSO_WM_CHIP_GROUPID" val="614d3c84044fdac0964eaa99"/>
  <p:tag name="KSO_WM_CHIP_XID" val="617a7dd3004054b232b8a2bb"/>
  <p:tag name="KSO_WM_UNIT_DEC_AREA_ID" val="6d280581a306424a829315ec3a1a006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7ac957db1664924a89e0e186a868634"/>
</p:tagLst>
</file>

<file path=ppt/tags/tag75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4*i*1"/>
  <p:tag name="KSO_WM_BEAUTIFY_FLAG" val="#wm#"/>
  <p:tag name="KSO_WM_TAG_VERSION" val="1.0"/>
  <p:tag name="KSO_WM_CHIP_GROUPID" val="614d3c84044fdac0964eaa99"/>
  <p:tag name="KSO_WM_CHIP_XID" val="617a7dd3004054b232b8a2b5"/>
  <p:tag name="KSO_WM_UNIT_DEC_AREA_ID" val="384e2483c41244e59d9ab65567daf718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03f8fc514f74c0da4876e85f13e2af2"/>
</p:tagLst>
</file>

<file path=ppt/tags/tag76.xml><?xml version="1.0" encoding="utf-8"?>
<p:tagLst xmlns:p="http://schemas.openxmlformats.org/presentationml/2006/main">
  <p:tag name="KSO_WM_UNIT_SUBTYPE" val="t"/>
  <p:tag name="KSO_WM_TEMPLATE_CATEGORY" val="chip"/>
  <p:tag name="KSO_WM_TEMPLATE_INDEX" val="20220553"/>
  <p:tag name="KSO_WM_UNIT_TYPE" val="i"/>
  <p:tag name="KSO_WM_UNIT_INDEX" val="1"/>
  <p:tag name="KSO_WM_UNIT_ID" val="chip20220553_3*i*1"/>
  <p:tag name="KSO_WM_BEAUTIFY_FLAG" val="#wm#"/>
  <p:tag name="KSO_WM_TAG_VERSION" val="1.0"/>
  <p:tag name="KSO_WM_CHIP_GROUPID" val="614d3c84044fdac0964eaa99"/>
  <p:tag name="KSO_WM_CHIP_XID" val="617a7dd3004054b232b8a2b3"/>
  <p:tag name="KSO_WM_UNIT_DEC_AREA_ID" val="3e92af653e7a4270b87064d07028bddf"/>
  <p:tag name="KSO_WM_CHIP_FILLAREA_FILL_RULE" val="{&quot;fill_align&quot;:&quot;r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f06cd999b774ad48820ab9fc6dcc2fe"/>
</p:tagLst>
</file>

<file path=ppt/tags/tag77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78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79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9*i*1"/>
  <p:tag name="KSO_WM_BEAUTIFY_FLAG" val="#wm#"/>
  <p:tag name="KSO_WM_TAG_VERSION" val="1.0"/>
  <p:tag name="KSO_WM_CHIP_GROUPID" val="614d3c84044fdac0964eaa99"/>
  <p:tag name="KSO_WM_CHIP_XID" val="617a7dd3004054b232b8a2cc"/>
  <p:tag name="KSO_WM_UNIT_DEC_AREA_ID" val="442e39f9a16b4136947c9d2c3cdcae1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5f3ff019ccd14ebd937deb5416770003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副标题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0553_1*b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20;24;2"/>
  <p:tag name="KSO_WM_UNIT_BLOCK" val="0"/>
  <p:tag name="KSO_WM_UNIT_DEC_AREA_ID" val="8a2be1361b00488c92ded23ee664ea55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3b66da1cfa9a47db81a1da019872cb34"/>
  <p:tag name="KSO_WM_UNIT_TEXT_FILL_FORE_SCHEMECOLOR_INDEX_BRIGHTNESS" val="0"/>
  <p:tag name="KSO_WM_UNIT_TEXT_FILL_FORE_SCHEMECOLOR_INDEX" val="5"/>
  <p:tag name="KSO_WM_UNIT_TEXT_FILL_TYPE" val="1"/>
  <p:tag name="KSO_WM_TEMPLATE_ASSEMBLE_XID" val="617a7e840692455894c27948"/>
  <p:tag name="KSO_WM_TEMPLATE_ASSEMBLE_GROUPID" val="614d3c84044fdac0964eaa99"/>
</p:tagLst>
</file>

<file path=ppt/tags/tag82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欣赏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0553_1*a*1"/>
  <p:tag name="KSO_WM_TEMPLATE_CATEGORY" val="custom"/>
  <p:tag name="KSO_WM_TEMPLATE_INDEX" val="20220553"/>
  <p:tag name="KSO_WM_UNIT_LAYERLEVEL" val="1"/>
  <p:tag name="KSO_WM_TAG_VERSION" val="1.0"/>
  <p:tag name="KSO_WM_BEAUTIFY_FLAG" val="#wm#"/>
  <p:tag name="KSO_WM_UNIT_DEFAULT_FONT" val="66;96;2"/>
  <p:tag name="KSO_WM_UNIT_BLOCK" val="0"/>
  <p:tag name="KSO_WM_UNIT_DEC_AREA_ID" val="9f32e604ed9148e39b04e6b03ca9320f"/>
  <p:tag name="KSO_WM_CHIP_GROUPID" val="612dfa25eaa89fd2fb383638"/>
  <p:tag name="KSO_WM_CHIP_XID" val="612dfa25eaa89fd2fb383639"/>
  <p:tag name="KSO_WM_CHIP_FILLAREA_FILL_RULE" val="{&quot;fill_align&quot;:&quot;cm&quot;,&quot;fill_mode&quot;:&quot;adaptive&quot;,&quot;sacle_strategy&quot;:&quot;smart&quot;}"/>
  <p:tag name="KSO_WM_ASSEMBLE_CHIP_INDEX" val="3b66da1cfa9a47db81a1da019872cb34"/>
  <p:tag name="KSO_WM_UNIT_TEXT_FILL_FORE_SCHEMECOLOR_INDEX_BRIGHTNESS" val="0"/>
  <p:tag name="KSO_WM_UNIT_TEXT_FILL_FORE_SCHEMECOLOR_INDEX" val="5"/>
  <p:tag name="KSO_WM_UNIT_TEXT_FILL_TYPE" val="1"/>
  <p:tag name="KSO_WM_TEMPLATE_ASSEMBLE_XID" val="617a7e840692455894c27948"/>
  <p:tag name="KSO_WM_TEMPLATE_ASSEMBLE_GROUPID" val="614d3c84044fdac0964eaa99"/>
</p:tagLst>
</file>

<file path=ppt/tags/tag83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7c18d1923fd34f8e91085edaed4c3e8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421e064ac004f4a91239a035e560b69"/>
  <p:tag name="KSO_WM_SLIDE_BACKGROUND_TYPE" val="general"/>
</p:tagLst>
</file>

<file path=ppt/tags/tag84.xml><?xml version="1.0" encoding="utf-8"?>
<p:tagLst xmlns:p="http://schemas.openxmlformats.org/presentationml/2006/main">
  <p:tag name="KSO_WM_SLIDE_BACKGROUND_TYPE" val="general"/>
</p:tagLst>
</file>

<file path=ppt/tags/tag85.xml><?xml version="1.0" encoding="utf-8"?>
<p:tagLst xmlns:p="http://schemas.openxmlformats.org/presentationml/2006/main">
  <p:tag name="KSO_WM_SLIDE_BACKGROUND_TYPE" val="general"/>
</p:tagLst>
</file>

<file path=ppt/tags/tag86.xml><?xml version="1.0" encoding="utf-8"?>
<p:tagLst xmlns:p="http://schemas.openxmlformats.org/presentationml/2006/main">
  <p:tag name="KSO_WM_SLIDE_BACKGROUND_TYPE" val="general"/>
</p:tagLst>
</file>

<file path=ppt/tags/tag87.xml><?xml version="1.0" encoding="utf-8"?>
<p:tagLst xmlns:p="http://schemas.openxmlformats.org/presentationml/2006/main">
  <p:tag name="KSO_WM_SLIDE_BACKGROUND_TYPE" val="general"/>
</p:tagLst>
</file>

<file path=ppt/tags/tag88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aacb4b8cd10a46bc8b6bdcde800b819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02af77cd6084eeda1eac38ce3d13820"/>
  <p:tag name="KSO_WM_SLIDE_BACKGROUND_TYPE" val="frame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</p:tagLst>
</file>

<file path=ppt/tags/tag91.xml><?xml version="1.0" encoding="utf-8"?>
<p:tagLst xmlns:p="http://schemas.openxmlformats.org/presentationml/2006/main">
  <p:tag name="KSO_WM_SLIDE_BACKGROUND_TYPE" val="frame"/>
</p:tagLst>
</file>

<file path=ppt/tags/tag92.xml><?xml version="1.0" encoding="utf-8"?>
<p:tagLst xmlns:p="http://schemas.openxmlformats.org/presentationml/2006/main">
  <p:tag name="KSO_WM_SLIDE_BACKGROUND_TYPE" val="frame"/>
</p:tagLst>
</file>

<file path=ppt/tags/tag93.xml><?xml version="1.0" encoding="utf-8"?>
<p:tagLst xmlns:p="http://schemas.openxmlformats.org/presentationml/2006/main">
  <p:tag name="KSO_WM_SLIDE_BACKGROUND_TYPE" val="frame"/>
</p:tagLst>
</file>

<file path=ppt/tags/tag94.xml><?xml version="1.0" encoding="utf-8"?>
<p:tagLst xmlns:p="http://schemas.openxmlformats.org/presentationml/2006/main">
  <p:tag name="KSO_WM_SLIDE_BACKGROUND_TYPE" val="frame"/>
</p:tagLst>
</file>

<file path=ppt/tags/tag95.xml><?xml version="1.0" encoding="utf-8"?>
<p:tagLst xmlns:p="http://schemas.openxmlformats.org/presentationml/2006/main">
  <p:tag name="KSO_WM_UNIT_SUBTYPE" val="v"/>
  <p:tag name="KSO_WM_TEMPLATE_CATEGORY" val="chip"/>
  <p:tag name="KSO_WM_TEMPLATE_INDEX" val="20220553"/>
  <p:tag name="KSO_WM_UNIT_TYPE" val="i"/>
  <p:tag name="KSO_WM_UNIT_INDEX" val="1"/>
  <p:tag name="KSO_WM_UNIT_ID" val="chip20220553_8*i*1"/>
  <p:tag name="KSO_WM_BEAUTIFY_FLAG" val="#wm#"/>
  <p:tag name="KSO_WM_TAG_VERSION" val="1.0"/>
  <p:tag name="KSO_WM_CHIP_GROUPID" val="614d3c84044fdac0964eaa99"/>
  <p:tag name="KSO_WM_CHIP_XID" val="617a7dd3004054b232b8a2dd"/>
  <p:tag name="KSO_WM_UNIT_DEC_AREA_ID" val="5af7fb08035f455a9aa07bddc3342a3b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315fe83bc646e0b2a3e3236c6685d4"/>
  <p:tag name="KSO_WM_SLIDE_BACKGROUND_TYPE" val="leftRight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7.xml><?xml version="1.0" encoding="utf-8"?>
<p:tagLst xmlns:p="http://schemas.openxmlformats.org/presentationml/2006/main">
  <p:tag name="KSO_WM_SLIDE_BACKGROUND_TYPE" val="leftRight"/>
</p:tagLst>
</file>

<file path=ppt/tags/tag98.xml><?xml version="1.0" encoding="utf-8"?>
<p:tagLst xmlns:p="http://schemas.openxmlformats.org/presentationml/2006/main">
  <p:tag name="KSO_WM_SLIDE_BACKGROUND_TYPE" val="leftRight"/>
</p:tagLst>
</file>

<file path=ppt/tags/tag99.xml><?xml version="1.0" encoding="utf-8"?>
<p:tagLst xmlns:p="http://schemas.openxmlformats.org/presentationml/2006/main">
  <p:tag name="KSO_WM_SLIDE_BACKGROUND_TYPE" val="leftRight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DDDD4"/>
      </a:dk2>
      <a:lt2>
        <a:srgbClr val="F5EEEA"/>
      </a:lt2>
      <a:accent1>
        <a:srgbClr val="8F5430"/>
      </a:accent1>
      <a:accent2>
        <a:srgbClr val="866129"/>
      </a:accent2>
      <a:accent3>
        <a:srgbClr val="796E2A"/>
      </a:accent3>
      <a:accent4>
        <a:srgbClr val="677A35"/>
      </a:accent4>
      <a:accent5>
        <a:srgbClr val="518449"/>
      </a:accent5>
      <a:accent6>
        <a:srgbClr val="308D6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EDDDD4"/>
      </a:dk2>
      <a:lt2>
        <a:srgbClr val="F5EEEA"/>
      </a:lt2>
      <a:accent1>
        <a:srgbClr val="8F5430"/>
      </a:accent1>
      <a:accent2>
        <a:srgbClr val="866129"/>
      </a:accent2>
      <a:accent3>
        <a:srgbClr val="796E2A"/>
      </a:accent3>
      <a:accent4>
        <a:srgbClr val="677A35"/>
      </a:accent4>
      <a:accent5>
        <a:srgbClr val="518449"/>
      </a:accent5>
      <a:accent6>
        <a:srgbClr val="308D6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演示</Application>
  <PresentationFormat>宽屏</PresentationFormat>
  <Paragraphs>105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汉仪正圆 55简</vt:lpstr>
      <vt:lpstr>汉仪糯米团简</vt:lpstr>
      <vt:lpstr>YouSheBiaoTiHei</vt:lpstr>
      <vt:lpstr>Segoe Print</vt:lpstr>
      <vt:lpstr>Arial Unicode MS</vt:lpstr>
      <vt:lpstr>Calibri</vt:lpstr>
      <vt:lpstr>方正粗黑宋简体</vt:lpstr>
      <vt:lpstr>Office 主题​​</vt:lpstr>
      <vt:lpstr>1_Office 主题​​</vt:lpstr>
      <vt:lpstr>2_Office 主题​​</vt:lpstr>
      <vt:lpstr>梦想岛之旅</vt:lpstr>
      <vt:lpstr>梦想岛之旅</vt:lpstr>
      <vt:lpstr>01发放材料</vt:lpstr>
      <vt:lpstr>工具准备</vt:lpstr>
      <vt:lpstr>02折叠梦想的小船</vt:lpstr>
      <vt:lpstr>用其中一张纸， 折叠属于自己的梦想小船</vt:lpstr>
      <vt:lpstr>PowerPoint 演示文稿</vt:lpstr>
      <vt:lpstr>03写出10个习惯</vt:lpstr>
      <vt:lpstr>写出10个习惯</vt:lpstr>
      <vt:lpstr>04开启梦想岛之旅</vt:lpstr>
      <vt:lpstr>开启旅程</vt:lpstr>
      <vt:lpstr>天色突变</vt:lpstr>
      <vt:lpstr>【互动分享】</vt:lpstr>
      <vt:lpstr>狂风暴雨</vt:lpstr>
      <vt:lpstr>【互动分享】</vt:lpstr>
      <vt:lpstr>抵达梦想岛</vt:lpstr>
      <vt:lpstr>【互动分享】</vt:lpstr>
      <vt:lpstr>06苏神附体，共赴梦想！</vt:lpstr>
      <vt:lpstr>【互动分享】</vt:lpstr>
      <vt:lpstr>PowerPoint 演示文稿</vt:lpstr>
      <vt:lpstr>05苏炳添年终回信</vt:lpstr>
      <vt:lpstr>视频：为热爱而拼！大小“苏神”梦幻联动</vt:lpstr>
      <vt:lpstr>苏神附体，共赴梦想！</vt:lpstr>
      <vt:lpstr>PowerPoint 演示文稿</vt:lpstr>
      <vt:lpstr>结语</vt:lpstr>
      <vt:lpstr>版权声明：</vt:lpstr>
      <vt:lpstr>扫码关注：“孙钦强名班主任工作室”公众号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昆明湖</cp:lastModifiedBy>
  <cp:revision>195</cp:revision>
  <dcterms:created xsi:type="dcterms:W3CDTF">2019-06-19T02:08:00Z</dcterms:created>
  <dcterms:modified xsi:type="dcterms:W3CDTF">2022-06-13T01:32:43Z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7F217F2DB6814FEAB6D7640D26D8C957</vt:lpwstr>
  </property>
</Properties>
</file>