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sldIdLst>
    <p:sldId id="256" r:id="rId4"/>
    <p:sldId id="279" r:id="rId5"/>
    <p:sldId id="268" r:id="rId6"/>
    <p:sldId id="257" r:id="rId7"/>
    <p:sldId id="270" r:id="rId8"/>
    <p:sldId id="271" r:id="rId9"/>
    <p:sldId id="309" r:id="rId10"/>
    <p:sldId id="269" r:id="rId11"/>
    <p:sldId id="272" r:id="rId12"/>
    <p:sldId id="273" r:id="rId13"/>
    <p:sldId id="274" r:id="rId14"/>
    <p:sldId id="275" r:id="rId15"/>
    <p:sldId id="276" r:id="rId16"/>
    <p:sldId id="303" r:id="rId17"/>
    <p:sldId id="278" r:id="rId18"/>
    <p:sldId id="258" r:id="rId19"/>
    <p:sldId id="308" r:id="rId20"/>
    <p:sldId id="312" r:id="rId21"/>
    <p:sldId id="304" r:id="rId22"/>
    <p:sldId id="259" r:id="rId23"/>
    <p:sldId id="305" r:id="rId24"/>
    <p:sldId id="306" r:id="rId25"/>
    <p:sldId id="311" r:id="rId26"/>
    <p:sldId id="310" r:id="rId27"/>
    <p:sldId id="313" r:id="rId28"/>
    <p:sldId id="260" r:id="rId29"/>
    <p:sldId id="329" r:id="rId30"/>
    <p:sldId id="330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gs" Target="tags/tag28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../media/image3.png"/><Relationship Id="rId6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tags" Target="../tags/tag75.xml"/><Relationship Id="rId3" Type="http://schemas.openxmlformats.org/officeDocument/2006/relationships/image" Target="../media/image1.jpeg"/><Relationship Id="rId2" Type="http://schemas.openxmlformats.org/officeDocument/2006/relationships/tags" Target="../tags/tag74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image" Target="../media/image2.png"/><Relationship Id="rId4" Type="http://schemas.openxmlformats.org/officeDocument/2006/relationships/tags" Target="../tags/tag82.xml"/><Relationship Id="rId3" Type="http://schemas.openxmlformats.org/officeDocument/2006/relationships/image" Target="../media/image1.jpeg"/><Relationship Id="rId2" Type="http://schemas.openxmlformats.org/officeDocument/2006/relationships/tags" Target="../tags/tag81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image" Target="../media/image3.png"/><Relationship Id="rId6" Type="http://schemas.openxmlformats.org/officeDocument/2006/relationships/tags" Target="../tags/tag91.xml"/><Relationship Id="rId5" Type="http://schemas.openxmlformats.org/officeDocument/2006/relationships/image" Target="../media/image2.png"/><Relationship Id="rId4" Type="http://schemas.openxmlformats.org/officeDocument/2006/relationships/tags" Target="../tags/tag90.xml"/><Relationship Id="rId3" Type="http://schemas.openxmlformats.org/officeDocument/2006/relationships/image" Target="../media/image1.jpeg"/><Relationship Id="rId2" Type="http://schemas.openxmlformats.org/officeDocument/2006/relationships/tags" Target="../tags/tag89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image" Target="../media/image3.png"/><Relationship Id="rId6" Type="http://schemas.openxmlformats.org/officeDocument/2006/relationships/tags" Target="../tags/tag98.xml"/><Relationship Id="rId5" Type="http://schemas.openxmlformats.org/officeDocument/2006/relationships/image" Target="../media/image2.png"/><Relationship Id="rId4" Type="http://schemas.openxmlformats.org/officeDocument/2006/relationships/tags" Target="../tags/tag97.xml"/><Relationship Id="rId3" Type="http://schemas.openxmlformats.org/officeDocument/2006/relationships/image" Target="../media/image1.jpeg"/><Relationship Id="rId2" Type="http://schemas.openxmlformats.org/officeDocument/2006/relationships/tags" Target="../tags/tag96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image" Target="../media/image3.png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1.jpeg"/><Relationship Id="rId2" Type="http://schemas.openxmlformats.org/officeDocument/2006/relationships/tags" Target="../tags/tag105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image" Target="../media/image3.png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image" Target="../media/image1.jpeg"/><Relationship Id="rId2" Type="http://schemas.openxmlformats.org/officeDocument/2006/relationships/tags" Target="../tags/tag114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image" Target="../media/image2.png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image" Target="../media/image1.jpeg"/><Relationship Id="rId2" Type="http://schemas.openxmlformats.org/officeDocument/2006/relationships/tags" Target="../tags/tag123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image" Target="../media/image3.png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image" Target="../media/image1.jpeg"/><Relationship Id="rId2" Type="http://schemas.openxmlformats.org/officeDocument/2006/relationships/tags" Target="../tags/tag132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image" Target="../media/image3.png"/><Relationship Id="rId7" Type="http://schemas.openxmlformats.org/officeDocument/2006/relationships/tags" Target="../tags/tag146.xml"/><Relationship Id="rId6" Type="http://schemas.openxmlformats.org/officeDocument/2006/relationships/image" Target="../media/image2.png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image" Target="../media/image1.jpeg"/><Relationship Id="rId2" Type="http://schemas.openxmlformats.org/officeDocument/2006/relationships/tags" Target="../tags/tag143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image" Target="../media/image3.png"/><Relationship Id="rId6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../media/image4.png"/><Relationship Id="rId6" Type="http://schemas.openxmlformats.org/officeDocument/2006/relationships/tags" Target="../tags/tag21.xml"/><Relationship Id="rId5" Type="http://schemas.openxmlformats.org/officeDocument/2006/relationships/image" Target="../media/image2.png"/><Relationship Id="rId4" Type="http://schemas.openxmlformats.org/officeDocument/2006/relationships/tags" Target="../tags/tag20.xml"/><Relationship Id="rId3" Type="http://schemas.openxmlformats.org/officeDocument/2006/relationships/image" Target="../media/image1.jpeg"/><Relationship Id="rId2" Type="http://schemas.openxmlformats.org/officeDocument/2006/relationships/tags" Target="../tags/tag19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../media/image3.png"/><Relationship Id="rId6" Type="http://schemas.openxmlformats.org/officeDocument/2006/relationships/tags" Target="../tags/tag29.xml"/><Relationship Id="rId5" Type="http://schemas.openxmlformats.org/officeDocument/2006/relationships/image" Target="../media/image2.png"/><Relationship Id="rId4" Type="http://schemas.openxmlformats.org/officeDocument/2006/relationships/tags" Target="../tags/tag28.xml"/><Relationship Id="rId3" Type="http://schemas.openxmlformats.org/officeDocument/2006/relationships/image" Target="../media/image1.jpeg"/><Relationship Id="rId2" Type="http://schemas.openxmlformats.org/officeDocument/2006/relationships/tags" Target="../tags/tag27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image" Target="../media/image3.png"/><Relationship Id="rId6" Type="http://schemas.openxmlformats.org/officeDocument/2006/relationships/tags" Target="../tags/tag38.xml"/><Relationship Id="rId5" Type="http://schemas.openxmlformats.org/officeDocument/2006/relationships/image" Target="../media/image2.png"/><Relationship Id="rId4" Type="http://schemas.openxmlformats.org/officeDocument/2006/relationships/tags" Target="../tags/tag37.xml"/><Relationship Id="rId3" Type="http://schemas.openxmlformats.org/officeDocument/2006/relationships/image" Target="../media/image1.jpeg"/><Relationship Id="rId2" Type="http://schemas.openxmlformats.org/officeDocument/2006/relationships/tags" Target="../tags/tag36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image" Target="../media/image6.png"/><Relationship Id="rId6" Type="http://schemas.openxmlformats.org/officeDocument/2006/relationships/tags" Target="../tags/tag49.xml"/><Relationship Id="rId5" Type="http://schemas.openxmlformats.org/officeDocument/2006/relationships/image" Target="../media/image5.png"/><Relationship Id="rId4" Type="http://schemas.openxmlformats.org/officeDocument/2006/relationships/tags" Target="../tags/tag48.xml"/><Relationship Id="rId3" Type="http://schemas.openxmlformats.org/officeDocument/2006/relationships/image" Target="../media/image1.jpeg"/><Relationship Id="rId2" Type="http://schemas.openxmlformats.org/officeDocument/2006/relationships/tags" Target="../tags/tag47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image" Target="../media/image3.png"/><Relationship Id="rId6" Type="http://schemas.openxmlformats.org/officeDocument/2006/relationships/tags" Target="../tags/tag59.xml"/><Relationship Id="rId5" Type="http://schemas.openxmlformats.org/officeDocument/2006/relationships/image" Target="../media/image2.png"/><Relationship Id="rId4" Type="http://schemas.openxmlformats.org/officeDocument/2006/relationships/tags" Target="../tags/tag58.xml"/><Relationship Id="rId3" Type="http://schemas.openxmlformats.org/officeDocument/2006/relationships/image" Target="../media/image1.jpeg"/><Relationship Id="rId2" Type="http://schemas.openxmlformats.org/officeDocument/2006/relationships/tags" Target="../tags/tag57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image" Target="../media/image3.png"/><Relationship Id="rId6" Type="http://schemas.openxmlformats.org/officeDocument/2006/relationships/tags" Target="../tags/tag68.xml"/><Relationship Id="rId5" Type="http://schemas.openxmlformats.org/officeDocument/2006/relationships/image" Target="../media/image2.png"/><Relationship Id="rId4" Type="http://schemas.openxmlformats.org/officeDocument/2006/relationships/tags" Target="../tags/tag67.xml"/><Relationship Id="rId3" Type="http://schemas.openxmlformats.org/officeDocument/2006/relationships/image" Target="../media/image1.jpeg"/><Relationship Id="rId2" Type="http://schemas.openxmlformats.org/officeDocument/2006/relationships/tags" Target="../tags/tag66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0636" y="-319"/>
            <a:ext cx="12203430" cy="6878640"/>
          </a:xfrm>
          <a:prstGeom prst="rect">
            <a:avLst/>
          </a:prstGeom>
        </p:spPr>
      </p:pic>
      <p:pic>
        <p:nvPicPr>
          <p:cNvPr id="2" name="图片 1" descr="1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72099" b="56265"/>
          <a:stretch>
            <a:fillRect/>
          </a:stretch>
        </p:blipFill>
        <p:spPr>
          <a:xfrm>
            <a:off x="-10636" y="0"/>
            <a:ext cx="1959700" cy="1726552"/>
          </a:xfrm>
          <a:prstGeom prst="rect">
            <a:avLst/>
          </a:prstGeom>
        </p:spPr>
      </p:pic>
      <p:pic>
        <p:nvPicPr>
          <p:cNvPr id="4" name="图片 3" descr="1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54427" t="33945"/>
          <a:stretch>
            <a:fillRect/>
          </a:stretch>
        </p:blipFill>
        <p:spPr>
          <a:xfrm>
            <a:off x="6629242" y="2343230"/>
            <a:ext cx="5563553" cy="4534772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5" name="乘号 24"/>
          <p:cNvSpPr/>
          <p:nvPr>
            <p:custDataLst>
              <p:tags r:id="rId10"/>
            </p:custDataLst>
          </p:nvPr>
        </p:nvSpPr>
        <p:spPr>
          <a:xfrm>
            <a:off x="4276408" y="3511550"/>
            <a:ext cx="309245" cy="309245"/>
          </a:xfrm>
          <a:prstGeom prst="mathMultiply">
            <a:avLst>
              <a:gd name="adj1" fmla="val 68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accent1"/>
              </a:solidFill>
              <a:latin typeface="汉仪霸蛮体 简" panose="00020600040101010101" charset="-122"/>
              <a:ea typeface="汉仪霸蛮体 简" panose="00020600040101010101" charset="-122"/>
            </a:endParaRPr>
          </a:p>
        </p:txBody>
      </p:sp>
      <p:sp>
        <p:nvSpPr>
          <p:cNvPr id="5" name="标题 1"/>
          <p:cNvSpPr/>
          <p:nvPr>
            <p:ph type="ctrTitle" idx="2" hasCustomPrompt="1"/>
            <p:custDataLst>
              <p:tags r:id="rId11"/>
            </p:custDataLst>
          </p:nvPr>
        </p:nvSpPr>
        <p:spPr>
          <a:xfrm>
            <a:off x="757873" y="1370965"/>
            <a:ext cx="7339330" cy="1083310"/>
          </a:xfrm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88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800" b="1" i="0" u="none" strike="noStrike" kern="1200" cap="none" spc="1000" normalizeH="0" baseline="0" noProof="1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6" name="副标题 3"/>
          <p:cNvSpPr/>
          <p:nvPr>
            <p:ph type="subTitle" idx="3" hasCustomPrompt="1"/>
            <p:custDataLst>
              <p:tags r:id="rId12"/>
            </p:custDataLst>
          </p:nvPr>
        </p:nvSpPr>
        <p:spPr>
          <a:xfrm>
            <a:off x="757873" y="2675255"/>
            <a:ext cx="7347585" cy="648970"/>
          </a:xfrm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88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3400" b="1" i="0" u="none" strike="noStrike" kern="1200" cap="none" spc="1600" normalizeH="0" baseline="0" noProof="1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文本占位符 4"/>
          <p:cNvSpPr/>
          <p:nvPr>
            <p:ph type="body" idx="4" hasCustomPrompt="1"/>
            <p:custDataLst>
              <p:tags r:id="rId13"/>
            </p:custDataLst>
          </p:nvPr>
        </p:nvSpPr>
        <p:spPr>
          <a:xfrm>
            <a:off x="2475548" y="4009390"/>
            <a:ext cx="3912235" cy="852805"/>
          </a:xfrm>
          <a:noFill/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1200" cap="none" spc="300" normalizeH="0" baseline="0" noProof="1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6" name="图片 5" descr="1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pic>
        <p:nvPicPr>
          <p:cNvPr id="11" name="图片 10" descr="未标题-1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82648" t="63829"/>
          <a:stretch>
            <a:fillRect/>
          </a:stretch>
        </p:blipFill>
        <p:spPr>
          <a:xfrm>
            <a:off x="9979660" y="4867641"/>
            <a:ext cx="2214879" cy="19903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0636" y="-319"/>
            <a:ext cx="12203430" cy="6878640"/>
          </a:xfrm>
          <a:prstGeom prst="rect">
            <a:avLst/>
          </a:prstGeom>
        </p:spPr>
      </p:pic>
      <p:pic>
        <p:nvPicPr>
          <p:cNvPr id="14" name="图片 13" descr="1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72099" b="56265"/>
          <a:stretch>
            <a:fillRect/>
          </a:stretch>
        </p:blipFill>
        <p:spPr>
          <a:xfrm>
            <a:off x="-10636" y="0"/>
            <a:ext cx="1959700" cy="1726552"/>
          </a:xfrm>
          <a:prstGeom prst="rect">
            <a:avLst/>
          </a:prstGeom>
        </p:spPr>
      </p:pic>
      <p:pic>
        <p:nvPicPr>
          <p:cNvPr id="2" name="图片 1" descr="1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54427" t="33945"/>
          <a:stretch>
            <a:fillRect/>
          </a:stretch>
        </p:blipFill>
        <p:spPr>
          <a:xfrm>
            <a:off x="6629242" y="2343230"/>
            <a:ext cx="5563553" cy="453477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2"/>
          <p:cNvSpPr/>
          <p:nvPr>
            <p:ph type="title" idx="1" hasCustomPrompt="1"/>
            <p:custDataLst>
              <p:tags r:id="rId10"/>
            </p:custDataLst>
          </p:nvPr>
        </p:nvSpPr>
        <p:spPr>
          <a:xfrm>
            <a:off x="342265" y="1518920"/>
            <a:ext cx="6696697" cy="1200150"/>
          </a:xfrm>
          <a:noFill/>
        </p:spPr>
        <p:txBody>
          <a:bodyPr vert="horz" wrap="square" lIns="0" tIns="0" rIns="91440" bIns="4572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0" cap="none" spc="100" normalizeH="0" baseline="0" noProof="1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ea"/>
                <a:sym typeface="+mn-lt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文本占位符 3"/>
          <p:cNvSpPr/>
          <p:nvPr>
            <p:ph type="body" idx="2" hasCustomPrompt="1"/>
            <p:custDataLst>
              <p:tags r:id="rId11"/>
            </p:custDataLst>
          </p:nvPr>
        </p:nvSpPr>
        <p:spPr>
          <a:xfrm>
            <a:off x="342265" y="2910205"/>
            <a:ext cx="6035027" cy="1684655"/>
          </a:xfrm>
        </p:spPr>
        <p:txBody>
          <a:bodyPr vert="horz" wrap="square" lIns="0" tIns="0" rIns="91440" bIns="45720" rtlCol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ea"/>
                <a:sym typeface="+mn-lt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6" name="图片 5" descr="1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pic>
        <p:nvPicPr>
          <p:cNvPr id="11" name="图片 10" descr="未标题-1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82648" t="63829"/>
          <a:stretch>
            <a:fillRect/>
          </a:stretch>
        </p:blipFill>
        <p:spPr>
          <a:xfrm>
            <a:off x="9979660" y="4867641"/>
            <a:ext cx="2214879" cy="199034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pic>
        <p:nvPicPr>
          <p:cNvPr id="8" name="图片 7" descr="1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pic>
        <p:nvPicPr>
          <p:cNvPr id="11" name="图片 10" descr="未标题-1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82648" t="63829"/>
          <a:stretch>
            <a:fillRect/>
          </a:stretch>
        </p:blipFill>
        <p:spPr>
          <a:xfrm>
            <a:off x="9979660" y="4867641"/>
            <a:ext cx="2214879" cy="1990347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-8255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pic>
        <p:nvPicPr>
          <p:cNvPr id="11" name="图片 10" descr="未标题-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2648" t="63829"/>
          <a:stretch>
            <a:fillRect/>
          </a:stretch>
        </p:blipFill>
        <p:spPr>
          <a:xfrm>
            <a:off x="10322023" y="5175312"/>
            <a:ext cx="1872504" cy="168267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11" name="图片 10" descr="未标题-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2648" t="63829"/>
          <a:stretch>
            <a:fillRect/>
          </a:stretch>
        </p:blipFill>
        <p:spPr>
          <a:xfrm>
            <a:off x="10616748" y="5440163"/>
            <a:ext cx="1577779" cy="14178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502983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未标题-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2648" t="63829"/>
          <a:stretch>
            <a:fillRect/>
          </a:stretch>
        </p:blipFill>
        <p:spPr>
          <a:xfrm>
            <a:off x="10494793" y="5330560"/>
            <a:ext cx="1699747" cy="15274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69070" b="49366"/>
          <a:stretch>
            <a:fillRect/>
          </a:stretch>
        </p:blipFill>
        <p:spPr>
          <a:xfrm>
            <a:off x="2541" y="0"/>
            <a:ext cx="1567094" cy="1442707"/>
          </a:xfrm>
          <a:prstGeom prst="rect">
            <a:avLst/>
          </a:prstGeom>
        </p:spPr>
      </p:pic>
      <p:pic>
        <p:nvPicPr>
          <p:cNvPr id="11" name="图片 10" descr="未标题-1_画板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82648" t="63829"/>
          <a:stretch>
            <a:fillRect/>
          </a:stretch>
        </p:blipFill>
        <p:spPr>
          <a:xfrm>
            <a:off x="10535444" y="5367094"/>
            <a:ext cx="1659095" cy="14909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7" name="图片 6" descr="1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pic>
        <p:nvPicPr>
          <p:cNvPr id="11" name="图片 10" descr="未标题-1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82648" t="63829"/>
          <a:stretch>
            <a:fillRect/>
          </a:stretch>
        </p:blipFill>
        <p:spPr>
          <a:xfrm>
            <a:off x="9979660" y="4867641"/>
            <a:ext cx="2214879" cy="199034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318"/>
          </a:xfrm>
          <a:prstGeom prst="rect">
            <a:avLst/>
          </a:prstGeom>
        </p:spPr>
      </p:pic>
      <p:pic>
        <p:nvPicPr>
          <p:cNvPr id="14" name="图片 13" descr="1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82308" b="67755"/>
          <a:stretch>
            <a:fillRect/>
          </a:stretch>
        </p:blipFill>
        <p:spPr>
          <a:xfrm>
            <a:off x="-16827" y="-28892"/>
            <a:ext cx="1749660" cy="1792924"/>
          </a:xfrm>
          <a:prstGeom prst="rect">
            <a:avLst/>
          </a:prstGeom>
        </p:spPr>
      </p:pic>
      <p:pic>
        <p:nvPicPr>
          <p:cNvPr id="2" name="图片 1" descr="1.2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6601" t="25468"/>
          <a:stretch>
            <a:fillRect/>
          </a:stretch>
        </p:blipFill>
        <p:spPr>
          <a:xfrm>
            <a:off x="8401050" y="3195847"/>
            <a:ext cx="3791585" cy="366215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/>
          <p:nvPr>
            <p:ph type="ctrTitle" idx="2" hasCustomPrompt="1"/>
            <p:custDataLst>
              <p:tags r:id="rId11"/>
            </p:custDataLst>
          </p:nvPr>
        </p:nvSpPr>
        <p:spPr>
          <a:xfrm>
            <a:off x="342266" y="2444753"/>
            <a:ext cx="6696696" cy="953135"/>
          </a:xfrm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400" b="1" i="0" u="none" strike="noStrike" kern="1200" cap="none" spc="0" normalizeH="0" baseline="0" noProof="1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ea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文本占位符 2"/>
          <p:cNvSpPr/>
          <p:nvPr>
            <p:ph type="body" idx="3" hasCustomPrompt="1"/>
            <p:custDataLst>
              <p:tags r:id="rId12"/>
            </p:custDataLst>
          </p:nvPr>
        </p:nvSpPr>
        <p:spPr>
          <a:xfrm flipH="1">
            <a:off x="342265" y="3454032"/>
            <a:ext cx="6696696" cy="922110"/>
          </a:xfrm>
        </p:spPr>
        <p:txBody>
          <a:bodyPr vert="horz" wrap="square" lIns="101600" tIns="0" rIns="82550" bIns="0" rtlCol="0">
            <a:normAutofit/>
          </a:bodyPr>
          <a:lstStyle>
            <a:lvl1pPr marL="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ea"/>
                <a:sym typeface="Arial" panose="020B060402020202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8" name="图片 7" descr="1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pic>
        <p:nvPicPr>
          <p:cNvPr id="11" name="图片 10" descr="未标题-1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82648" t="63829"/>
          <a:stretch>
            <a:fillRect/>
          </a:stretch>
        </p:blipFill>
        <p:spPr>
          <a:xfrm>
            <a:off x="9979660" y="4867641"/>
            <a:ext cx="2214879" cy="199034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10" name="图片 9" descr="1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pic>
        <p:nvPicPr>
          <p:cNvPr id="11" name="图片 10" descr="未标题-1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82648" t="63829"/>
          <a:stretch>
            <a:fillRect/>
          </a:stretch>
        </p:blipFill>
        <p:spPr>
          <a:xfrm>
            <a:off x="9979660" y="4867641"/>
            <a:ext cx="2214879" cy="199034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318"/>
          </a:xfrm>
          <a:prstGeom prst="rect">
            <a:avLst/>
          </a:prstGeom>
        </p:spPr>
      </p:pic>
      <p:pic>
        <p:nvPicPr>
          <p:cNvPr id="6" name="图片 5" descr="1.3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76410" r="74911"/>
          <a:stretch>
            <a:fillRect/>
          </a:stretch>
        </p:blipFill>
        <p:spPr>
          <a:xfrm>
            <a:off x="0" y="5235983"/>
            <a:ext cx="3067039" cy="1622004"/>
          </a:xfrm>
          <a:prstGeom prst="rect">
            <a:avLst/>
          </a:prstGeom>
        </p:spPr>
      </p:pic>
      <p:pic>
        <p:nvPicPr>
          <p:cNvPr id="7" name="图片 6" descr="1.5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49760" r="1948" b="10262"/>
          <a:stretch>
            <a:fillRect/>
          </a:stretch>
        </p:blipFill>
        <p:spPr>
          <a:xfrm>
            <a:off x="6297596" y="-318"/>
            <a:ext cx="5894404" cy="6160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8" name="图片 7" descr="1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pic>
        <p:nvPicPr>
          <p:cNvPr id="11" name="图片 10" descr="未标题-1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82648" t="63829"/>
          <a:stretch>
            <a:fillRect/>
          </a:stretch>
        </p:blipFill>
        <p:spPr>
          <a:xfrm>
            <a:off x="9979660" y="4867641"/>
            <a:ext cx="2214879" cy="199034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7" name="图片 6" descr="1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pic>
        <p:nvPicPr>
          <p:cNvPr id="11" name="图片 10" descr="未标题-1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82648" t="63829"/>
          <a:stretch>
            <a:fillRect/>
          </a:stretch>
        </p:blipFill>
        <p:spPr>
          <a:xfrm>
            <a:off x="9979660" y="4867641"/>
            <a:ext cx="2214879" cy="1990347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霸蛮体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7.xml"/><Relationship Id="rId24" Type="http://schemas.openxmlformats.org/officeDocument/2006/relationships/tags" Target="../tags/tag156.xml"/><Relationship Id="rId23" Type="http://schemas.openxmlformats.org/officeDocument/2006/relationships/tags" Target="../tags/tag155.xml"/><Relationship Id="rId22" Type="http://schemas.openxmlformats.org/officeDocument/2006/relationships/tags" Target="../tags/tag154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17" Type="http://schemas.openxmlformats.org/officeDocument/2006/relationships/tags" Target="../tags/tag219.xml"/><Relationship Id="rId16" Type="http://schemas.openxmlformats.org/officeDocument/2006/relationships/tags" Target="../tags/tag218.xml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霸蛮体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霸蛮体 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霸蛮体 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霸蛮体 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霸蛮体 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霸蛮体 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霸蛮体 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8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image" Target="../media/image7.jpeg"/><Relationship Id="rId7" Type="http://schemas.openxmlformats.org/officeDocument/2006/relationships/tags" Target="../tags/tag252.xml"/><Relationship Id="rId6" Type="http://schemas.openxmlformats.org/officeDocument/2006/relationships/image" Target="../media/image3.png"/><Relationship Id="rId5" Type="http://schemas.openxmlformats.org/officeDocument/2006/relationships/tags" Target="../tags/tag251.xml"/><Relationship Id="rId4" Type="http://schemas.openxmlformats.org/officeDocument/2006/relationships/image" Target="../media/image2.png"/><Relationship Id="rId3" Type="http://schemas.openxmlformats.org/officeDocument/2006/relationships/tags" Target="../tags/tag250.xml"/><Relationship Id="rId2" Type="http://schemas.openxmlformats.org/officeDocument/2006/relationships/image" Target="../media/image1.jpe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54.xml"/><Relationship Id="rId1" Type="http://schemas.openxmlformats.org/officeDocument/2006/relationships/tags" Target="../tags/tag2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5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6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9.xml"/><Relationship Id="rId4" Type="http://schemas.openxmlformats.org/officeDocument/2006/relationships/image" Target="../media/image16.png"/><Relationship Id="rId3" Type="http://schemas.openxmlformats.org/officeDocument/2006/relationships/tags" Target="../tags/tag258.xml"/><Relationship Id="rId2" Type="http://schemas.openxmlformats.org/officeDocument/2006/relationships/image" Target="../media/image15.png"/><Relationship Id="rId1" Type="http://schemas.openxmlformats.org/officeDocument/2006/relationships/tags" Target="../tags/tag25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image" Target="../media/image7.jpeg"/><Relationship Id="rId7" Type="http://schemas.openxmlformats.org/officeDocument/2006/relationships/tags" Target="../tags/tag263.xml"/><Relationship Id="rId6" Type="http://schemas.openxmlformats.org/officeDocument/2006/relationships/image" Target="../media/image3.png"/><Relationship Id="rId5" Type="http://schemas.openxmlformats.org/officeDocument/2006/relationships/tags" Target="../tags/tag262.xml"/><Relationship Id="rId4" Type="http://schemas.openxmlformats.org/officeDocument/2006/relationships/image" Target="../media/image2.png"/><Relationship Id="rId3" Type="http://schemas.openxmlformats.org/officeDocument/2006/relationships/tags" Target="../tags/tag261.xml"/><Relationship Id="rId2" Type="http://schemas.openxmlformats.org/officeDocument/2006/relationships/image" Target="../media/image1.jpe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65.xml"/><Relationship Id="rId1" Type="http://schemas.openxmlformats.org/officeDocument/2006/relationships/tags" Target="../tags/tag2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6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7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8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image" Target="../media/image7.jpeg"/><Relationship Id="rId7" Type="http://schemas.openxmlformats.org/officeDocument/2006/relationships/tags" Target="../tags/tag272.xml"/><Relationship Id="rId6" Type="http://schemas.openxmlformats.org/officeDocument/2006/relationships/image" Target="../media/image3.png"/><Relationship Id="rId5" Type="http://schemas.openxmlformats.org/officeDocument/2006/relationships/tags" Target="../tags/tag271.xml"/><Relationship Id="rId4" Type="http://schemas.openxmlformats.org/officeDocument/2006/relationships/image" Target="../media/image2.png"/><Relationship Id="rId3" Type="http://schemas.openxmlformats.org/officeDocument/2006/relationships/tags" Target="../tags/tag270.xml"/><Relationship Id="rId2" Type="http://schemas.openxmlformats.org/officeDocument/2006/relationships/image" Target="../media/image1.jpe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74.xml"/><Relationship Id="rId1" Type="http://schemas.openxmlformats.org/officeDocument/2006/relationships/tags" Target="../tags/tag269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5.xml"/><Relationship Id="rId2" Type="http://schemas.openxmlformats.org/officeDocument/2006/relationships/image" Target="../media/image20.png"/><Relationship Id="rId1" Type="http://schemas.openxmlformats.org/officeDocument/2006/relationships/hyperlink" Target="&#24314;&#22242;&#30334;&#24180;&#20027;&#39064;MV&#12298;&#38378;&#20809;&#22914;&#20320;&#12299;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76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8.xml"/><Relationship Id="rId1" Type="http://schemas.openxmlformats.org/officeDocument/2006/relationships/tags" Target="../tags/tag27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0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image" Target="../media/image7.jpeg"/><Relationship Id="rId7" Type="http://schemas.openxmlformats.org/officeDocument/2006/relationships/tags" Target="../tags/tag225.xml"/><Relationship Id="rId6" Type="http://schemas.openxmlformats.org/officeDocument/2006/relationships/image" Target="../media/image3.png"/><Relationship Id="rId5" Type="http://schemas.openxmlformats.org/officeDocument/2006/relationships/tags" Target="../tags/tag224.xml"/><Relationship Id="rId4" Type="http://schemas.openxmlformats.org/officeDocument/2006/relationships/image" Target="../media/image2.png"/><Relationship Id="rId3" Type="http://schemas.openxmlformats.org/officeDocument/2006/relationships/tags" Target="../tags/tag223.xml"/><Relationship Id="rId2" Type="http://schemas.openxmlformats.org/officeDocument/2006/relationships/image" Target="../media/image1.jpe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27.xml"/><Relationship Id="rId1" Type="http://schemas.openxmlformats.org/officeDocument/2006/relationships/tags" Target="../tags/tag22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9.xml"/><Relationship Id="rId2" Type="http://schemas.openxmlformats.org/officeDocument/2006/relationships/image" Target="../media/image8.png"/><Relationship Id="rId1" Type="http://schemas.openxmlformats.org/officeDocument/2006/relationships/tags" Target="../tags/tag22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tags" Target="../tags/tag23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1.png"/><Relationship Id="rId5" Type="http://schemas.openxmlformats.org/officeDocument/2006/relationships/tags" Target="../tags/tag23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230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tags" Target="../tags/tag23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1.png"/><Relationship Id="rId5" Type="http://schemas.openxmlformats.org/officeDocument/2006/relationships/tags" Target="../tags/tag23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233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6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image" Target="../media/image7.jpeg"/><Relationship Id="rId7" Type="http://schemas.openxmlformats.org/officeDocument/2006/relationships/tags" Target="../tags/tag240.xml"/><Relationship Id="rId6" Type="http://schemas.openxmlformats.org/officeDocument/2006/relationships/image" Target="../media/image3.png"/><Relationship Id="rId5" Type="http://schemas.openxmlformats.org/officeDocument/2006/relationships/tags" Target="../tags/tag239.xml"/><Relationship Id="rId4" Type="http://schemas.openxmlformats.org/officeDocument/2006/relationships/image" Target="../media/image2.png"/><Relationship Id="rId3" Type="http://schemas.openxmlformats.org/officeDocument/2006/relationships/tags" Target="../tags/tag238.xml"/><Relationship Id="rId2" Type="http://schemas.openxmlformats.org/officeDocument/2006/relationships/image" Target="../media/image1.jpe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42.xml"/><Relationship Id="rId1" Type="http://schemas.openxmlformats.org/officeDocument/2006/relationships/tags" Target="../tags/tag2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 idx="2"/>
          </p:nvPr>
        </p:nvSpPr>
        <p:spPr>
          <a:xfrm>
            <a:off x="758190" y="2265680"/>
            <a:ext cx="9443085" cy="1083310"/>
          </a:xfrm>
          <a:solidFill>
            <a:schemeClr val="bg1"/>
          </a:solidFill>
        </p:spPr>
        <p:txBody>
          <a:bodyPr>
            <a:normAutofit fontScale="90000"/>
          </a:bodyPr>
          <a:p>
            <a:r>
              <a:rPr sz="600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新学期，新起点，新梦想</a:t>
            </a:r>
            <a:endParaRPr lang="zh-CN" altLang="en-US" sz="6000">
              <a:ln w="19050">
                <a:solidFill>
                  <a:schemeClr val="accent4">
                    <a:lumMod val="50000"/>
                  </a:schemeClr>
                </a:solidFill>
              </a:ln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副标题 4"/>
          <p:cNvSpPr/>
          <p:nvPr>
            <p:ph type="subTitle" idx="3"/>
          </p:nvPr>
        </p:nvSpPr>
        <p:spPr>
          <a:xfrm>
            <a:off x="953453" y="3877945"/>
            <a:ext cx="7347585" cy="648970"/>
          </a:xfrm>
        </p:spPr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开学班会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8257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一道选择题</a:t>
            </a:r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4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读一读，议一议。</a:t>
            </a:r>
            <a:endParaRPr lang="zh-CN" altLang="en-US" sz="40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935" y="1083945"/>
            <a:ext cx="11560175" cy="538861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组的人知道村庄的名字和路段，但路边没有里程碑，他们只能凭经验估计行程时间和距离。走到一半的时候，大多数人就想知道他们已经走了多远，比较有经验的人说：“大概走了一半的路程。”于是大家又簇拥着向前走，当走到全程的3/4时，大家情绪低落，觉得疲惫不堪，而路程似乎还很长，当有人说：“快到了！”大家又振作起来加快了步伐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8257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一道选择题</a:t>
            </a:r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4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读一读，议一议。</a:t>
            </a:r>
            <a:endParaRPr lang="zh-CN" altLang="en-US" sz="40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935" y="1480820"/>
            <a:ext cx="11560175" cy="538861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组的人不仅知道村子的名字、路程，而且公路上每一公里就有一块里程碑，人们边走边看里程碑，每缩短一公里大家便有一小阵的快乐。行程中他们用歌声和笑声来消除疲劳，情绪一直很高涨，所以很快就到达了目的地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8257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一道选择题</a:t>
            </a:r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4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读一读，议一议。</a:t>
            </a:r>
            <a:endParaRPr lang="zh-CN" altLang="en-US" sz="40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935" y="988695"/>
            <a:ext cx="11560175" cy="5388610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有人做过一个实验：组织三组人，让他们分别沿着十公里以外的三个村子步行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组的人不知道村庄的名字，也不知道路程有多远，只告诉他们跟着向导走就是。刚走了两三公里就有人叫苦，走了一半时，有人几乎愤怒了，他们抱怨为什么要走这么远，何时才能走到一半？有人甚至坐在路边不愿走了，越往后走他们的情绪越低。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组的人知道村庄的名字和路段，但路边没有里程碑，他们只能凭经验估计行程时间和距离。走到一半的时候，大多数人就想知道他们已经走了多远，比较有经验的人说：“大概走了一半的路程。”于是大家又簇拥着向前走，当走到全程的3/4时，大家情绪低落，觉得疲惫不堪，而路程似乎还很长，当有人说：“快到了！”大家又振作起来加快了步伐。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组的人不仅知道村子的名字、路程，而且公路上每一公里就有一块里程碑，人们边走边看里程碑，每缩短一公里大家便有一小阵的快乐。行程中他们用歌声和笑声来消除疲劳，情绪一直很高涨，所以很快就到达了目的地。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(1)你认为各组会产生怎么样的结果？为什么？</a:t>
            </a: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找几位同学分享。</a:t>
            </a: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8257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一道选择题</a:t>
            </a:r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4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读一读，议一议。</a:t>
            </a:r>
            <a:endParaRPr lang="zh-CN" altLang="en-US" sz="40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935" y="1083945"/>
            <a:ext cx="11560175" cy="5388610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有人做过一个实验：组织三组人，让他们分别沿着十公里以外的三个村子步行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第一组的人</a:t>
            </a:r>
            <a:r>
              <a:rPr lang="zh-CN" altLang="en-US" sz="22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不知道村庄的名字，也不知道路程有多远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，只告诉他们跟着向导走就是。刚走了两三公里就有人叫苦，走了一半时，有人几乎愤怒了，他们抱怨为什么要走这么远，何时才能走到一半？有人甚至坐在路边不愿走了，</a:t>
            </a:r>
            <a:r>
              <a:rPr lang="zh-CN" altLang="en-US" sz="22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越往后走他们的情绪越低。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第二组的人</a:t>
            </a:r>
            <a:r>
              <a:rPr lang="zh-CN" altLang="en-US" sz="2200" b="1">
                <a:highlight>
                  <a:srgbClr val="FF00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知道村庄的名字和路段，但路边没有里程碑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，他们只能凭经验估计行程时间和距离。走到一半的时候，大多数人就想知道他们已经走了多远，比较有经验的人说：“大概走了一半的路程。”于是大家又簇拥着向前走，当走到全程的3/4时，</a:t>
            </a:r>
            <a:r>
              <a:rPr lang="zh-CN" altLang="en-US" sz="2200" b="1">
                <a:highlight>
                  <a:srgbClr val="FF00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大家情绪低落，觉得疲惫不堪，而路程似乎还很长，当有人说：“快到了！”大家又振作起来加快了步伐。</a:t>
            </a:r>
            <a:endParaRPr lang="zh-CN" altLang="en-US" sz="2200" b="1">
              <a:highlight>
                <a:srgbClr val="FF00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第三组的人不</a:t>
            </a:r>
            <a:r>
              <a:rPr lang="zh-CN" altLang="en-US" sz="2200" b="1"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仅知道村子的名字、路程，而且公路上每一公里就有一块里程碑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，人们边走边看里程碑，每缩短一公里大家便有一小阵的快乐。</a:t>
            </a:r>
            <a:r>
              <a:rPr lang="zh-CN" altLang="en-US" sz="2200" b="1"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行程中他们用歌声和笑声来消除疲劳，情绪一直很高涨，所以很快就到达了目的地。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【师说】目标，影响个人和集体的愿望达成！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69930" y="1827538"/>
            <a:ext cx="5283242" cy="5388907"/>
          </a:xfrm>
        </p:spPr>
        <p:txBody>
          <a:bodyPr/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人生就像射箭，梦想就像箭靶子，连箭靶子都找不到在哪，你每天拉弓有什么用。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银河补习班中如是说</a:t>
            </a:r>
            <a:endParaRPr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37935" y="1622425"/>
            <a:ext cx="5283200" cy="3962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 fontScale="7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sz="5335">
                <a:solidFill>
                  <a:srgbClr val="FF0000"/>
                </a:solidFill>
              </a:rPr>
              <a:t>【师说】</a:t>
            </a:r>
            <a:r>
              <a:rPr lang="zh-CN" sz="5335">
                <a:solidFill>
                  <a:srgbClr val="0070C0"/>
                </a:solidFill>
              </a:rPr>
              <a:t>我们要有清晰的目标</a:t>
            </a:r>
            <a:endParaRPr lang="zh-CN" sz="5335">
              <a:solidFill>
                <a:srgbClr val="0070C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4" name="图片 3" descr="1_画板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pic>
        <p:nvPicPr>
          <p:cNvPr id="2" name="图片 1" descr="未标题-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2648" t="63829"/>
          <a:stretch>
            <a:fillRect/>
          </a:stretch>
        </p:blipFill>
        <p:spPr>
          <a:xfrm>
            <a:off x="9979660" y="4867641"/>
            <a:ext cx="2214879" cy="1990347"/>
          </a:xfrm>
          <a:prstGeom prst="rect">
            <a:avLst/>
          </a:prstGeom>
        </p:spPr>
      </p:pic>
      <p:pic>
        <p:nvPicPr>
          <p:cNvPr id="3" name="图片 2" descr="D:\meihua_service_cache\jpg/738ccbc233555cfd133f353c45de7cf2.jpg738ccbc233555cfd133f353c45de7cf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2684" b="2684"/>
          <a:stretch>
            <a:fillRect/>
          </a:stretch>
        </p:blipFill>
        <p:spPr>
          <a:xfrm>
            <a:off x="973713" y="1728797"/>
            <a:ext cx="2564571" cy="327698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20" h="5520">
                <a:moveTo>
                  <a:pt x="0" y="0"/>
                </a:moveTo>
                <a:lnTo>
                  <a:pt x="4320" y="0"/>
                </a:lnTo>
                <a:lnTo>
                  <a:pt x="4320" y="5520"/>
                </a:lnTo>
                <a:lnTo>
                  <a:pt x="0" y="55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4193540" y="2790825"/>
            <a:ext cx="6448425" cy="71247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p>
            <a:pPr algn="l"/>
            <a:r>
              <a:rPr lang="en-US" altLang="zh-CN" sz="4800" b="1" spc="16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r>
              <a:rPr lang="zh-CN" altLang="en-US" sz="4800" b="1" spc="16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送你一颗目标树</a:t>
            </a:r>
            <a:endParaRPr lang="zh-CN" altLang="en-US" sz="4800" b="1" spc="160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4000" spc="16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【活动】</a:t>
            </a:r>
            <a:r>
              <a:rPr sz="4000" spc="16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送你一颗目标树</a:t>
            </a:r>
            <a:endParaRPr lang="zh-CN" altLang="en-US" sz="400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69925" y="1545590"/>
            <a:ext cx="5283200" cy="4795520"/>
          </a:xfrm>
        </p:spPr>
        <p:txBody>
          <a:bodyPr>
            <a:normAutofit/>
          </a:bodyPr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在每一个大树叶写上自己阶段性的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个小目标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在空白区写出每个小目标，你会怎么去实现。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sz="32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找几位同学分享，班会后张贴在文化墙。</a:t>
            </a:r>
            <a:endParaRPr sz="320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38875" y="1005205"/>
            <a:ext cx="5283200" cy="5283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69925" y="1324610"/>
            <a:ext cx="6115685" cy="5388610"/>
          </a:xfrm>
        </p:spPr>
        <p:txBody>
          <a:bodyPr/>
          <a:p>
            <a:r>
              <a:rPr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我们都有美好的期待，</a:t>
            </a:r>
            <a:r>
              <a:rPr sz="36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但说到</a:t>
            </a:r>
            <a:r>
              <a:rPr lang="zh-CN" altLang="en-US" sz="36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和做到，隔着一条鸿沟，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考验着我们每个人。</a:t>
            </a:r>
            <a:endParaRPr lang="zh-CN" altLang="en-US" sz="3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我们要把今天的目标和需要的努力</a:t>
            </a:r>
            <a:r>
              <a:rPr lang="zh-CN" altLang="en-US" sz="36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记在心里，落实在行动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上。</a:t>
            </a:r>
            <a:endParaRPr lang="zh-CN" altLang="en-US" sz="3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 fontScale="7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sz="5335">
                <a:solidFill>
                  <a:srgbClr val="FF0000"/>
                </a:solidFill>
              </a:rPr>
              <a:t>【师说】</a:t>
            </a:r>
            <a:endParaRPr lang="zh-CN" sz="5335">
              <a:solidFill>
                <a:srgbClr val="0070C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88455" y="135255"/>
            <a:ext cx="4481195" cy="67227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125" y="443230"/>
            <a:ext cx="11558270" cy="441960"/>
          </a:xfrm>
        </p:spPr>
        <p:txBody>
          <a:bodyPr/>
          <a:p>
            <a:r>
              <a:rPr sz="36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月亮和六便士，认知决定选择</a:t>
            </a:r>
            <a:endParaRPr lang="zh-CN" altLang="en-US" sz="36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47" y="1120148"/>
            <a:ext cx="10852237" cy="5388907"/>
          </a:xfrm>
        </p:spPr>
        <p:txBody>
          <a:bodyPr>
            <a:noAutofit/>
          </a:bodyPr>
          <a:p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之前网上有句很火的话：“生活不止是眼前的苟且，还有诗和远方。”可是现实生活中，有多少人敢于抛下眼前的苟且，去追寻诗和远方？</a:t>
            </a:r>
            <a:endParaRPr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就像毛姆在《月亮与六便士》中写的：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“大多数人所成为的，并非是他们想成为的人，而是不得不成为的人。”</a:t>
            </a:r>
            <a:endParaRPr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月亮是理想，六便士是现实。</a:t>
            </a:r>
            <a:endParaRPr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追逐梦中月、镜中花，还是甘于为五斗米折腰？每个人的答案不同。</a:t>
            </a:r>
            <a:endParaRPr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你的认知，决定你的选择；你的认知，决定你的活法。</a:t>
            </a:r>
            <a:endParaRPr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 descr="图片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4" name="图片 3" descr="1_画板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pic>
        <p:nvPicPr>
          <p:cNvPr id="2" name="图片 1" descr="未标题-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2648" t="63829"/>
          <a:stretch>
            <a:fillRect/>
          </a:stretch>
        </p:blipFill>
        <p:spPr>
          <a:xfrm>
            <a:off x="9979660" y="4867641"/>
            <a:ext cx="2214879" cy="1990347"/>
          </a:xfrm>
          <a:prstGeom prst="rect">
            <a:avLst/>
          </a:prstGeom>
        </p:spPr>
      </p:pic>
      <p:pic>
        <p:nvPicPr>
          <p:cNvPr id="3" name="图片 2" descr="D:\meihua_service_cache\jpg/738ccbc233555cfd133f353c45de7cf2.jpg738ccbc233555cfd133f353c45de7cf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2684" b="2684"/>
          <a:stretch>
            <a:fillRect/>
          </a:stretch>
        </p:blipFill>
        <p:spPr>
          <a:xfrm>
            <a:off x="973713" y="1728797"/>
            <a:ext cx="2564571" cy="327698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20" h="5520">
                <a:moveTo>
                  <a:pt x="0" y="0"/>
                </a:moveTo>
                <a:lnTo>
                  <a:pt x="4320" y="0"/>
                </a:lnTo>
                <a:lnTo>
                  <a:pt x="4320" y="5520"/>
                </a:lnTo>
                <a:lnTo>
                  <a:pt x="0" y="55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4193540" y="2790825"/>
            <a:ext cx="6448425" cy="71247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p>
            <a:pPr algn="l"/>
            <a:r>
              <a:rPr lang="en-US" altLang="zh-CN" sz="4800" b="1" spc="16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r>
              <a:rPr lang="zh-CN" altLang="en-US" sz="4800" b="1" spc="16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送你一座彩虹桥</a:t>
            </a:r>
            <a:endParaRPr lang="zh-CN" altLang="en-US" sz="4800" b="1" spc="160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492" y="443234"/>
            <a:ext cx="10852237" cy="441964"/>
          </a:xfrm>
        </p:spPr>
        <p:txBody>
          <a:bodyPr/>
          <a:p>
            <a:r>
              <a:rPr lang="zh-CN" altLang="en-US" sz="4000">
                <a:latin typeface="方正粗黑宋简体" panose="02000000000000000000" charset="-122"/>
                <a:ea typeface="方正粗黑宋简体" panose="02000000000000000000" charset="-122"/>
              </a:rPr>
              <a:t>教学提示：</a:t>
            </a:r>
            <a:endParaRPr lang="zh-CN" altLang="en-US" sz="40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18895" y="1530350"/>
            <a:ext cx="10203180" cy="4810760"/>
          </a:xfrm>
        </p:spPr>
        <p:txBody>
          <a:bodyPr/>
          <a:p>
            <a:r>
              <a:rPr lang="en-US" altLang="zh-CN"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1.</a:t>
            </a:r>
            <a:r>
              <a:rPr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请提前要求学生，按照小组就座，并确定一个小组长</a:t>
            </a:r>
            <a:endParaRPr sz="2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r>
              <a:rPr lang="en-US" altLang="zh-CN"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2.</a:t>
            </a:r>
            <a:r>
              <a:rPr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每人发一张印有目标树的</a:t>
            </a:r>
            <a:r>
              <a:rPr lang="en-US" altLang="zh-CN"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A4</a:t>
            </a:r>
            <a:r>
              <a:rPr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纸</a:t>
            </a:r>
            <a:endParaRPr sz="2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r>
              <a:rPr lang="en-US" altLang="zh-CN"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3.</a:t>
            </a:r>
            <a:r>
              <a:rPr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每个小组发一张</a:t>
            </a:r>
            <a:r>
              <a:rPr lang="en-US" altLang="zh-CN"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A3</a:t>
            </a:r>
            <a:r>
              <a:rPr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彩色卡纸</a:t>
            </a:r>
            <a:endParaRPr sz="2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r>
              <a:rPr lang="en-US" altLang="zh-CN"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4.</a:t>
            </a:r>
            <a:r>
              <a:rPr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选定一个区域，张贴卡纸形成班级文化</a:t>
            </a:r>
            <a:endParaRPr sz="2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r>
              <a:rPr lang="en-US" altLang="zh-CN"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5.</a:t>
            </a:r>
            <a:r>
              <a:rPr sz="28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根据班会，提炼出班级核心目标，并制作成喷画，张贴，形成班级文化</a:t>
            </a:r>
            <a:endParaRPr sz="28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我们的班级就像一道彩虹</a:t>
            </a:r>
            <a:endParaRPr lang="zh-CN" altLang="en-US" sz="400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965835" y="1562100"/>
            <a:ext cx="4747895" cy="4779010"/>
          </a:xfrm>
        </p:spPr>
        <p:txBody>
          <a:bodyPr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每位同学的目标，都长成了一颗梦想树，编制在一起，形成一道充满色彩和生命力的彩虹。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rcRect l="24844"/>
          <a:stretch>
            <a:fillRect/>
          </a:stretch>
        </p:blipFill>
        <p:spPr>
          <a:xfrm>
            <a:off x="6533515" y="1562100"/>
            <a:ext cx="4988560" cy="3733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19835" y="527685"/>
            <a:ext cx="10302240" cy="357505"/>
          </a:xfrm>
        </p:spPr>
        <p:txBody>
          <a:bodyPr/>
          <a:p>
            <a:r>
              <a:rPr lang="zh-CN" altLang="en-US" sz="4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【活动】</a:t>
            </a:r>
            <a:r>
              <a:rPr lang="zh-CN" altLang="en-US" sz="4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描绘班级的精神彩虹</a:t>
            </a:r>
            <a:endParaRPr lang="zh-CN" altLang="en-US" sz="400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514985" y="1562100"/>
            <a:ext cx="5805805" cy="4779010"/>
          </a:xfrm>
        </p:spPr>
        <p:txBody>
          <a:bodyPr>
            <a:normAutofit lnSpcReduction="10000"/>
          </a:bodyPr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sz="3200">
                <a:latin typeface="微软雅黑" panose="020B0503020204020204" charset="-122"/>
                <a:ea typeface="微软雅黑" panose="020B0503020204020204" charset="-122"/>
              </a:rPr>
              <a:t>请每位同学在卡纸划一道曲线，</a:t>
            </a:r>
            <a:r>
              <a:rPr sz="3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小组共同画成彩虹桥</a:t>
            </a:r>
            <a:endParaRPr sz="32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sz="3200">
                <a:latin typeface="微软雅黑" panose="020B0503020204020204" charset="-122"/>
                <a:ea typeface="微软雅黑" panose="020B0503020204020204" charset="-122"/>
              </a:rPr>
              <a:t>把你最期待的</a:t>
            </a:r>
            <a:r>
              <a:rPr sz="3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班级精神用一两个词</a:t>
            </a:r>
            <a:r>
              <a:rPr sz="3200">
                <a:latin typeface="微软雅黑" panose="020B0503020204020204" charset="-122"/>
                <a:ea typeface="微软雅黑" panose="020B0503020204020204" charset="-122"/>
              </a:rPr>
              <a:t>写进小组的彩虹桥。</a:t>
            </a:r>
            <a:endParaRPr sz="32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sz="3200">
                <a:latin typeface="微软雅黑" panose="020B0503020204020204" charset="-122"/>
                <a:ea typeface="微软雅黑" panose="020B0503020204020204" charset="-122"/>
              </a:rPr>
              <a:t>每个小组</a:t>
            </a:r>
            <a:r>
              <a:rPr sz="3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讨论出一个核心精神词</a:t>
            </a:r>
            <a:r>
              <a:rPr sz="32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03670" y="2312670"/>
            <a:ext cx="4752975" cy="2667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19835" y="527685"/>
            <a:ext cx="10302240" cy="357505"/>
          </a:xfrm>
        </p:spPr>
        <p:txBody>
          <a:bodyPr/>
          <a:p>
            <a:r>
              <a:rPr lang="zh-CN" altLang="en-US" sz="4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【活动】</a:t>
            </a:r>
            <a:r>
              <a:rPr lang="zh-CN" altLang="en-US" sz="4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描绘班级的精神彩虹</a:t>
            </a:r>
            <a:endParaRPr lang="zh-CN" altLang="en-US" sz="400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514985" y="1562100"/>
            <a:ext cx="5805805" cy="4779010"/>
          </a:xfrm>
        </p:spPr>
        <p:txBody>
          <a:bodyPr>
            <a:normAutofit lnSpcReduction="10000"/>
          </a:bodyPr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sz="3200">
                <a:latin typeface="微软雅黑" panose="020B0503020204020204" charset="-122"/>
                <a:ea typeface="微软雅黑" panose="020B0503020204020204" charset="-122"/>
              </a:rPr>
              <a:t>小组长将班级精神核心词写在黑板上，并</a:t>
            </a:r>
            <a:r>
              <a:rPr sz="3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说出推选理由</a:t>
            </a:r>
            <a:endParaRPr sz="32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sz="3200">
                <a:latin typeface="微软雅黑" panose="020B0503020204020204" charset="-122"/>
                <a:ea typeface="微软雅黑" panose="020B0503020204020204" charset="-122"/>
              </a:rPr>
              <a:t>全班举手表决，</a:t>
            </a:r>
            <a:r>
              <a:rPr sz="3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选出</a:t>
            </a:r>
            <a:r>
              <a:rPr lang="en-US" altLang="zh-CN" sz="3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sz="3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个词语，</a:t>
            </a:r>
            <a:r>
              <a:rPr sz="3200">
                <a:latin typeface="微软雅黑" panose="020B0503020204020204" charset="-122"/>
                <a:ea typeface="微软雅黑" panose="020B0503020204020204" charset="-122"/>
              </a:rPr>
              <a:t>这就是我们班的班级精神</a:t>
            </a:r>
            <a:endParaRPr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rcRect l="3689" t="8379" r="4145" b="26974"/>
          <a:stretch>
            <a:fillRect/>
          </a:stretch>
        </p:blipFill>
        <p:spPr>
          <a:xfrm>
            <a:off x="7461250" y="1403985"/>
            <a:ext cx="3768725" cy="4649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4" name="图片 3" descr="1_画板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pic>
        <p:nvPicPr>
          <p:cNvPr id="2" name="图片 1" descr="未标题-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2648" t="63829"/>
          <a:stretch>
            <a:fillRect/>
          </a:stretch>
        </p:blipFill>
        <p:spPr>
          <a:xfrm>
            <a:off x="9979660" y="4867641"/>
            <a:ext cx="2214879" cy="1990347"/>
          </a:xfrm>
          <a:prstGeom prst="rect">
            <a:avLst/>
          </a:prstGeom>
        </p:spPr>
      </p:pic>
      <p:pic>
        <p:nvPicPr>
          <p:cNvPr id="3" name="图片 2" descr="D:\meihua_service_cache\jpg/738ccbc233555cfd133f353c45de7cf2.jpg738ccbc233555cfd133f353c45de7cf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2684" b="2684"/>
          <a:stretch>
            <a:fillRect/>
          </a:stretch>
        </p:blipFill>
        <p:spPr>
          <a:xfrm>
            <a:off x="973713" y="1728797"/>
            <a:ext cx="2564571" cy="327698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20" h="5520">
                <a:moveTo>
                  <a:pt x="0" y="0"/>
                </a:moveTo>
                <a:lnTo>
                  <a:pt x="4320" y="0"/>
                </a:lnTo>
                <a:lnTo>
                  <a:pt x="4320" y="5520"/>
                </a:lnTo>
                <a:lnTo>
                  <a:pt x="0" y="55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4193540" y="2790825"/>
            <a:ext cx="6448425" cy="71247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p>
            <a:pPr algn="l"/>
            <a:r>
              <a:rPr lang="en-US" altLang="zh-CN" sz="4800" b="1" spc="16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r>
              <a:rPr lang="zh-CN" altLang="en-US" sz="4800" b="1" spc="16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送你一首励志歌</a:t>
            </a:r>
            <a:endParaRPr lang="zh-CN" altLang="en-US" sz="4800" b="1" spc="160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9282" y="443234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歌曲</a:t>
            </a:r>
            <a:r>
              <a:rPr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MV《闪光如你》</a:t>
            </a:r>
            <a:endParaRPr sz="3555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内容占位符 7">
            <a:hlinkClick r:id="rId1" action="ppaction://hlinkfile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290" y="1081405"/>
            <a:ext cx="9584055" cy="53886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《闪光如你》</a:t>
            </a:r>
            <a:endParaRPr lang="zh-CN" altLang="en-US" sz="40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5" y="1181100"/>
            <a:ext cx="7271385" cy="5387975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 背靠山海 面向红星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那些写进时代里 闪闪发光的你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在黎明之前 风尘仆仆的你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有不屈的骨气 造梦的志气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朝着光亮去 也教我作光 的延续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 背靠山海 追赶奇迹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永远相信 这一刻 闪闪发光的我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也会像那年 翩翩年少的你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有远行的勇气 骄傲的底气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朝着光亮去 也像光一样 回应你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rcRect l="20565"/>
          <a:stretch>
            <a:fillRect/>
          </a:stretch>
        </p:blipFill>
        <p:spPr>
          <a:xfrm>
            <a:off x="5804535" y="1296670"/>
            <a:ext cx="5717540" cy="3711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51840" y="1511300"/>
            <a:ext cx="7279005" cy="3171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u="none" strike="noStrike" kern="1200" cap="none" spc="600" normalizeH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53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让我们一起闪光！</a:t>
            </a:r>
            <a:endParaRPr lang="zh-CN" altLang="en-US" sz="53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3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只争朝夕，不负韶华！</a:t>
            </a:r>
            <a:br>
              <a:rPr lang="zh-CN" altLang="en-US" sz="53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3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凝心聚力，绽放青春！</a:t>
            </a:r>
            <a:endParaRPr lang="zh-CN" altLang="en-US" sz="53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zh-CN" altLang="en-US" sz="4890">
                <a:solidFill>
                  <a:srgbClr val="FF0000"/>
                </a:solidFill>
              </a:rPr>
              <a:t>版权声明：</a:t>
            </a:r>
            <a:endParaRPr lang="zh-CN" altLang="en-US" sz="4890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666750" y="1588135"/>
            <a:ext cx="10361295" cy="4404360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本人发表在公众号的原创文章、课件、图片等内容，</a:t>
            </a:r>
            <a:r>
              <a:rPr lang="zh-CN" altLang="en-US" sz="27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仅做日常使用，禁止其他用户拿来做商业用途，禁止用来上公开课或比赛课，否则将举报维权。</a:t>
            </a:r>
            <a:endParaRPr lang="zh-CN" altLang="en-US" sz="2700" b="1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转载本文需经本人同意，引用需注明出处。</a:t>
            </a:r>
            <a:endParaRPr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本节班会部分图文来自网络等，如有侵权请联系删除。</a:t>
            </a: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本班会版权归工作室所有。</a:t>
            </a:r>
            <a:endParaRPr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882" y="80835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355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扫码关注：</a:t>
            </a:r>
            <a:r>
              <a:rPr lang="en-US" altLang="zh-CN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孙钦强名班主任工作室</a:t>
            </a:r>
            <a:r>
              <a:rPr lang="en-US" altLang="zh-CN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55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</a:t>
            </a:r>
            <a:endParaRPr lang="zh-CN" altLang="en-US" sz="355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882015" y="2599690"/>
            <a:ext cx="6343015" cy="3404235"/>
          </a:xfrm>
        </p:spPr>
        <p:txBody>
          <a:bodyPr>
            <a:normAutofit/>
          </a:bodyPr>
          <a:p>
            <a:r>
              <a:rPr lang="zh-CN" altLang="en-US" sz="4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更多内容请扫描关注公众号，让我们共同成长！</a:t>
            </a:r>
            <a:endParaRPr lang="zh-CN" altLang="en-US" sz="4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内容占位符 7" descr="公众号二维码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33640" y="2002790"/>
            <a:ext cx="3227070" cy="3227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 dir="d"/>
      </p:transition>
    </mc:Choice>
    <mc:Fallback>
      <p:transition spd="slow">
        <p:wipe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4" name="图片 3" descr="1_画板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pic>
        <p:nvPicPr>
          <p:cNvPr id="2" name="图片 1" descr="未标题-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2648" t="63829"/>
          <a:stretch>
            <a:fillRect/>
          </a:stretch>
        </p:blipFill>
        <p:spPr>
          <a:xfrm>
            <a:off x="9979660" y="4867641"/>
            <a:ext cx="2214879" cy="1990347"/>
          </a:xfrm>
          <a:prstGeom prst="rect">
            <a:avLst/>
          </a:prstGeom>
        </p:spPr>
      </p:pic>
      <p:pic>
        <p:nvPicPr>
          <p:cNvPr id="3" name="图片 2" descr="D:\meihua_service_cache\jpg/738ccbc233555cfd133f353c45de7cf2.jpg738ccbc233555cfd133f353c45de7cf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2684" b="2684"/>
          <a:stretch>
            <a:fillRect/>
          </a:stretch>
        </p:blipFill>
        <p:spPr>
          <a:xfrm>
            <a:off x="973713" y="1728797"/>
            <a:ext cx="2564571" cy="327698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20" h="5520">
                <a:moveTo>
                  <a:pt x="0" y="0"/>
                </a:moveTo>
                <a:lnTo>
                  <a:pt x="4320" y="0"/>
                </a:lnTo>
                <a:lnTo>
                  <a:pt x="4320" y="5520"/>
                </a:lnTo>
                <a:lnTo>
                  <a:pt x="0" y="55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4193540" y="2790825"/>
            <a:ext cx="5786120" cy="71247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p>
            <a:pPr algn="l"/>
            <a:r>
              <a:rPr lang="en-US" altLang="zh-CN" sz="4800" b="1" spc="16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lang="zh-CN" altLang="en-US" sz="4800" b="1" spc="16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送你一颗棒棒糖</a:t>
            </a:r>
            <a:endParaRPr lang="zh-CN" altLang="en-US" sz="4800" b="1" spc="160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44507" y="459109"/>
            <a:ext cx="10852237" cy="441964"/>
          </a:xfrm>
        </p:spPr>
        <p:txBody>
          <a:bodyPr/>
          <a:p>
            <a:r>
              <a:rPr lang="zh-CN" altLang="en-US" sz="4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送你一颗棒棒糖</a:t>
            </a:r>
            <a:endParaRPr lang="zh-CN" altLang="en-US" sz="40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402590" y="1143000"/>
            <a:ext cx="6001385" cy="5388610"/>
          </a:xfrm>
        </p:spPr>
        <p:txBody>
          <a:bodyPr>
            <a:normAutofit lnSpcReduction="10000"/>
          </a:bodyPr>
          <a:p>
            <a:pPr>
              <a:lnSpc>
                <a:spcPct val="150000"/>
              </a:lnSpc>
            </a:pPr>
            <a:r>
              <a:rPr lang="zh-CN" altLang="en-US" sz="2600">
                <a:latin typeface="微软雅黑" panose="020B0503020204020204" charset="-122"/>
                <a:ea typeface="微软雅黑" panose="020B0503020204020204" charset="-122"/>
              </a:rPr>
              <a:t>今天，老师为每位同学都准备了一颗棒棒糖。</a:t>
            </a:r>
            <a:endParaRPr lang="zh-CN" altLang="en-US" sz="26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微软雅黑" panose="020B0503020204020204" charset="-122"/>
                <a:ea typeface="微软雅黑" panose="020B0503020204020204" charset="-122"/>
              </a:rPr>
              <a:t>请同学们先花两分钟的时间，好好品味这颗棒棒糖吧。</a:t>
            </a:r>
            <a:endParaRPr lang="zh-CN" altLang="en-US" sz="26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【思考】</a:t>
            </a:r>
            <a:r>
              <a:rPr sz="2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老师送你们棒棒糖</a:t>
            </a:r>
            <a:endParaRPr lang="zh-CN" altLang="en-US" sz="2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sz="2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从学生角度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可能有什么寓意呢？</a:t>
            </a:r>
            <a:endParaRPr lang="zh-CN" altLang="en-US" sz="2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sz="2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从班级角度可能有什么寓意呢？</a:t>
            </a:r>
            <a:endParaRPr sz="2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请多几位同学分享。</a:t>
            </a:r>
            <a:endParaRPr lang="zh-CN" altLang="en-US" sz="2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endParaRPr lang="zh-CN" altLang="en-US" sz="2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98590" y="1264920"/>
            <a:ext cx="4762500" cy="4762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>
            <a:lum bright="48000"/>
          </a:blip>
          <a:stretch>
            <a:fillRect/>
          </a:stretch>
        </p:blipFill>
        <p:spPr>
          <a:xfrm>
            <a:off x="2498090" y="885190"/>
            <a:ext cx="7675245" cy="6600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5335">
                <a:solidFill>
                  <a:srgbClr val="FF0000"/>
                </a:solidFill>
              </a:rPr>
              <a:t>【师说】</a:t>
            </a:r>
            <a:r>
              <a:rPr lang="zh-CN" sz="5335">
                <a:solidFill>
                  <a:srgbClr val="0070C0"/>
                </a:solidFill>
              </a:rPr>
              <a:t>棒棒糖里的个人寓意</a:t>
            </a:r>
            <a:endParaRPr lang="zh-CN" sz="5335">
              <a:solidFill>
                <a:srgbClr val="0070C0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94055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7" name="矩形 6" descr="7b0a2020202022776f7264617274223a20227b5c2269645c223a32353030343037362c5c227469645c223a31333534367d220a7d0a"/>
          <p:cNvSpPr/>
          <p:nvPr/>
        </p:nvSpPr>
        <p:spPr>
          <a:xfrm>
            <a:off x="5476558" y="3503930"/>
            <a:ext cx="185864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学业棒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1" name="矩形 10" descr="7b0a2020202022776f7264617274223a20227b5c2269645c223a32353030343037362c5c227469645c223a31333534367d220a7d0a"/>
          <p:cNvSpPr/>
          <p:nvPr/>
        </p:nvSpPr>
        <p:spPr>
          <a:xfrm>
            <a:off x="8210233" y="3378200"/>
            <a:ext cx="185864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劳动棒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2" name="矩形 11" descr="7b0a2020202022776f7264617274223a20227b5c2269645c223a32353030343037362c5c227469645c223a31333534367d220a7d0a"/>
          <p:cNvSpPr/>
          <p:nvPr/>
        </p:nvSpPr>
        <p:spPr>
          <a:xfrm>
            <a:off x="2612073" y="3418205"/>
            <a:ext cx="185864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习惯棒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3" name="矩形 12" descr="7b0a2020202022776f7264617274223a20227b5c2269645c223a32353030343037362c5c227469645c223a31333534367d220a7d0a"/>
          <p:cNvSpPr/>
          <p:nvPr/>
        </p:nvSpPr>
        <p:spPr>
          <a:xfrm>
            <a:off x="5476558" y="5679440"/>
            <a:ext cx="185864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人际棒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4" name="矩形 13" descr="7b0a2020202022776f7264617274223a20227b5c2269645c223a32353030343037362c5c227469645c223a31333534367d220a7d0a"/>
          <p:cNvSpPr/>
          <p:nvPr/>
        </p:nvSpPr>
        <p:spPr>
          <a:xfrm>
            <a:off x="3308033" y="4715510"/>
            <a:ext cx="185864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饮食棒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5" name="矩形 14" descr="7b0a2020202022776f7264617274223a20227b5c2269645c223a32353030343037362c5c227469645c223a31333534367d220a7d0a"/>
          <p:cNvSpPr/>
          <p:nvPr/>
        </p:nvSpPr>
        <p:spPr>
          <a:xfrm>
            <a:off x="7301548" y="4620260"/>
            <a:ext cx="185864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能力棒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6" name="矩形 15" descr="7b0a2020202022776f7264617274223a20227b5c2269645c223a32353030343037362c5c227469645c223a31333534367d220a7d0a"/>
          <p:cNvSpPr/>
          <p:nvPr/>
        </p:nvSpPr>
        <p:spPr>
          <a:xfrm>
            <a:off x="7486968" y="1979295"/>
            <a:ext cx="185864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心理棒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7" name="矩形 16" descr="7b0a2020202022776f7264617274223a20227b5c2269645c223a32353030343037362c5c227469645c223a31333534367d220a7d0a"/>
          <p:cNvSpPr/>
          <p:nvPr/>
        </p:nvSpPr>
        <p:spPr>
          <a:xfrm>
            <a:off x="3393758" y="1885315"/>
            <a:ext cx="185864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身体棒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>
            <a:lum bright="48000"/>
          </a:blip>
          <a:stretch>
            <a:fillRect/>
          </a:stretch>
        </p:blipFill>
        <p:spPr>
          <a:xfrm>
            <a:off x="2498090" y="885190"/>
            <a:ext cx="7675245" cy="6600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5335">
                <a:solidFill>
                  <a:srgbClr val="FF0000"/>
                </a:solidFill>
              </a:rPr>
              <a:t>【师说】</a:t>
            </a:r>
            <a:r>
              <a:rPr lang="zh-CN" sz="5335">
                <a:solidFill>
                  <a:srgbClr val="0070C0"/>
                </a:solidFill>
              </a:rPr>
              <a:t>棒棒糖里的班级寓意</a:t>
            </a:r>
            <a:endParaRPr lang="zh-CN" sz="5335">
              <a:solidFill>
                <a:srgbClr val="0070C0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94055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7" name="矩形 6" descr="7b0a2020202022776f7264617274223a20227b5c2269645c223a32353030343037362c5c227469645c223a31333534367d220a7d0a"/>
          <p:cNvSpPr/>
          <p:nvPr/>
        </p:nvSpPr>
        <p:spPr>
          <a:xfrm>
            <a:off x="5182235" y="3393440"/>
            <a:ext cx="2418080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凝聚力棒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1" name="矩形 10" descr="7b0a2020202022776f7264617274223a20227b5c2269645c223a32353030343037362c5c227469645c223a31333534367d220a7d0a"/>
          <p:cNvSpPr/>
          <p:nvPr/>
        </p:nvSpPr>
        <p:spPr>
          <a:xfrm>
            <a:off x="8419783" y="3336290"/>
            <a:ext cx="185864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成绩棒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2" name="矩形 11" descr="7b0a2020202022776f7264617274223a20227b5c2269645c223a32353030343037362c5c227469645c223a31333534367d220a7d0a"/>
          <p:cNvSpPr/>
          <p:nvPr/>
        </p:nvSpPr>
        <p:spPr>
          <a:xfrm>
            <a:off x="2612073" y="3418205"/>
            <a:ext cx="185864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评比棒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3" name="矩形 12" descr="7b0a2020202022776f7264617274223a20227b5c2269645c223a32353030343037362c5c227469645c223a31333534367d220a7d0a"/>
          <p:cNvSpPr/>
          <p:nvPr/>
        </p:nvSpPr>
        <p:spPr>
          <a:xfrm>
            <a:off x="5476558" y="5679440"/>
            <a:ext cx="185864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逆商棒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4" name="矩形 13" descr="7b0a2020202022776f7264617274223a20227b5c2269645c223a32353030343037362c5c227469645c223a31333534367d220a7d0a"/>
          <p:cNvSpPr/>
          <p:nvPr/>
        </p:nvSpPr>
        <p:spPr>
          <a:xfrm>
            <a:off x="2748598" y="4715510"/>
            <a:ext cx="297751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生涯规划棒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5" name="矩形 14" descr="7b0a2020202022776f7264617274223a20227b5c2269645c223a32353030343037362c5c227469645c223a31333534367d220a7d0a"/>
          <p:cNvSpPr/>
          <p:nvPr/>
        </p:nvSpPr>
        <p:spPr>
          <a:xfrm>
            <a:off x="7147243" y="4648200"/>
            <a:ext cx="297751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师生关系棒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6" name="矩形 15" descr="7b0a2020202022776f7264617274223a20227b5c2269645c223a32353030343037362c5c227469645c223a31333534367d220a7d0a"/>
          <p:cNvSpPr/>
          <p:nvPr/>
        </p:nvSpPr>
        <p:spPr>
          <a:xfrm>
            <a:off x="7486968" y="1727835"/>
            <a:ext cx="185864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学风棒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17" name="矩形 16" descr="7b0a2020202022776f7264617274223a20227b5c2269645c223a32353030343037362c5c227469645c223a31333534367d220a7d0a"/>
          <p:cNvSpPr/>
          <p:nvPr/>
        </p:nvSpPr>
        <p:spPr>
          <a:xfrm>
            <a:off x="3393758" y="1661795"/>
            <a:ext cx="1858645" cy="77089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B200C"/>
              </a:contourClr>
            </a:sp3d>
          </a:bodyPr>
          <a:p>
            <a:pPr algn="ctr"/>
            <a:r>
              <a:rPr lang="zh-CN" altLang="en-US" sz="4400" b="1">
                <a:ln w="12700" cmpd="sng">
                  <a:solidFill>
                    <a:srgbClr val="3E0401"/>
                  </a:solidFill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0B200C">
                      <a:alpha val="100000"/>
                    </a:srgbClr>
                  </a:outerShdw>
                  <a:reflection blurRad="190500" stA="10000" endA="300" endPos="210" dist="127000" dir="5400000" sy="-100000" algn="bl" rotWithShape="0"/>
                </a:effectLst>
                <a:latin typeface="汉仪正圆-95W" panose="00020600040101010101" charset="-122"/>
                <a:ea typeface="汉仪正圆-95W" panose="00020600040101010101" charset="-122"/>
              </a:rPr>
              <a:t>班风棒</a:t>
            </a:r>
            <a:endParaRPr lang="zh-CN" altLang="en-US" sz="4400" b="1">
              <a:ln w="12700" cmpd="sng">
                <a:solidFill>
                  <a:srgbClr val="3E0401"/>
                </a:solidFill>
              </a:ln>
              <a:solidFill>
                <a:srgbClr val="FF0000"/>
              </a:solidFill>
              <a:effectLst>
                <a:outerShdw dist="76200" dir="2700000" algn="tl" rotWithShape="0">
                  <a:srgbClr val="0B200C">
                    <a:alpha val="100000"/>
                  </a:srgbClr>
                </a:outerShdw>
                <a:reflection blurRad="190500" stA="10000" endA="300" endPos="210" dist="127000" dir="5400000" sy="-100000" algn="bl" rotWithShape="0"/>
              </a:effectLst>
              <a:latin typeface="汉仪正圆-95W" panose="00020600040101010101" charset="-122"/>
              <a:ea typeface="汉仪正圆-95W" panose="00020600040101010101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69925" y="1324610"/>
            <a:ext cx="6115685" cy="5388610"/>
          </a:xfrm>
        </p:spPr>
        <p:txBody>
          <a:bodyPr/>
          <a:p>
            <a:pPr>
              <a:lnSpc>
                <a:spcPct val="200000"/>
              </a:lnSpc>
            </a:pPr>
            <a:r>
              <a: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我们喜欢棒棒糖的甜，也期待自己和班级棒棒哒。</a:t>
            </a:r>
            <a:endParaRPr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接下来，我们一起来思考如何成就我们棒棒的期待。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 fontScale="7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sz="5335">
                <a:solidFill>
                  <a:srgbClr val="FF0000"/>
                </a:solidFill>
              </a:rPr>
              <a:t>【师说】</a:t>
            </a:r>
            <a:endParaRPr lang="zh-CN" sz="5335">
              <a:solidFill>
                <a:srgbClr val="0070C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88455" y="135255"/>
            <a:ext cx="4481195" cy="67227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4" name="图片 3" descr="1_画板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69070" b="49366"/>
          <a:stretch>
            <a:fillRect/>
          </a:stretch>
        </p:blipFill>
        <p:spPr>
          <a:xfrm>
            <a:off x="2540" y="0"/>
            <a:ext cx="2182350" cy="2009127"/>
          </a:xfrm>
          <a:prstGeom prst="rect">
            <a:avLst/>
          </a:prstGeom>
        </p:spPr>
      </p:pic>
      <p:pic>
        <p:nvPicPr>
          <p:cNvPr id="2" name="图片 1" descr="未标题-1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2648" t="63829"/>
          <a:stretch>
            <a:fillRect/>
          </a:stretch>
        </p:blipFill>
        <p:spPr>
          <a:xfrm>
            <a:off x="9979660" y="4867641"/>
            <a:ext cx="2214879" cy="1990347"/>
          </a:xfrm>
          <a:prstGeom prst="rect">
            <a:avLst/>
          </a:prstGeom>
        </p:spPr>
      </p:pic>
      <p:pic>
        <p:nvPicPr>
          <p:cNvPr id="3" name="图片 2" descr="D:\meihua_service_cache\jpg/738ccbc233555cfd133f353c45de7cf2.jpg738ccbc233555cfd133f353c45de7cf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2684" b="2684"/>
          <a:stretch>
            <a:fillRect/>
          </a:stretch>
        </p:blipFill>
        <p:spPr>
          <a:xfrm>
            <a:off x="973713" y="1728797"/>
            <a:ext cx="2564571" cy="327698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20" h="5520">
                <a:moveTo>
                  <a:pt x="0" y="0"/>
                </a:moveTo>
                <a:lnTo>
                  <a:pt x="4320" y="0"/>
                </a:lnTo>
                <a:lnTo>
                  <a:pt x="4320" y="5520"/>
                </a:lnTo>
                <a:lnTo>
                  <a:pt x="0" y="55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4193540" y="2790825"/>
            <a:ext cx="5786120" cy="71247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p>
            <a:pPr algn="l"/>
            <a:r>
              <a:rPr lang="en-US" altLang="zh-CN" sz="4800" b="1" spc="16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lang="zh-CN" altLang="en-US" sz="4800" b="1" spc="16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送你一道选择题</a:t>
            </a:r>
            <a:endParaRPr lang="zh-CN" altLang="en-US" sz="4800" b="1" spc="160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8257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【一道选择题】</a:t>
            </a:r>
            <a:r>
              <a:rPr lang="zh-CN" altLang="en-US" sz="4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读一读，议一议。</a:t>
            </a:r>
            <a:endParaRPr lang="zh-CN" altLang="en-US" sz="40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935" y="1408430"/>
            <a:ext cx="11560175" cy="538861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有人做过一个实验：组织三组人，让他们分别沿着十公里以外的三个村子步行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组的人不知道村庄的名字，也不知道路程有多远，只告诉他们跟着向导走就是。刚走了两三公里就有人叫苦，走了一半时，有人几乎愤怒了，他们抱怨为什么要走这么远，何时才能走到一半？有人甚至坐在路边不愿走了，越往后走他们的情绪越低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0*i*1"/>
  <p:tag name="KSO_WM_BEAUTIFY_FLAG" val="#wm#"/>
  <p:tag name="KSO_WM_TAG_VERSION" val="1.0"/>
  <p:tag name="KSO_WM_CHIP_GROUPID" val="62d7755502b43a043dd560b1"/>
  <p:tag name="KSO_WM_CHIP_XID" val="62d775b802b43a043dd56d43"/>
  <p:tag name="KSO_WM_UNIT_DEC_AREA_ID" val="ee77fff25b604615b93edbf1b9f78fb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41b10ba4e294007b6fcf5cd18226ebe"/>
</p:tagLst>
</file>

<file path=ppt/tags/tag10.xml><?xml version="1.0" encoding="utf-8"?>
<p:tagLst xmlns:p="http://schemas.openxmlformats.org/presentationml/2006/main">
  <p:tag name="KSO_WM_UNIT_SUBTYPE" val="a"/>
  <p:tag name="KSO_WM_UNIT_PRESET_TEXT" val="单击此处添加文本具体内容，简明扼要地阐述你的观点"/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015_1*f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UNIT_BLOCK" val="0"/>
  <p:tag name="KSO_WM_UNIT_DEC_AREA_ID" val="31a6c002a45b40a89ef4f7a0f9c29cc8"/>
  <p:tag name="KSO_WM_UNIT_DEFAULT_FONT" val="18;14;2"/>
  <p:tag name="KSO_WM_CHIP_GROUPID" val="6184e193a6a891b1f9dbb954"/>
  <p:tag name="KSO_WM_CHIP_XID" val="6184e193a6a891b1f9dbb951"/>
  <p:tag name="KSO_WM_CHIP_FILLAREA_FILL_RULE" val="{&quot;fill_align&quot;:&quot;ct&quot;,&quot;fill_mode&quot;:&quot;fix&quot;,&quot;sacle_strategy&quot;:&quot;smart&quot;}"/>
  <p:tag name="KSO_WM_ASSEMBLE_CHIP_INDEX" val="4e3308c6346f4959bbad5371de4fc553"/>
  <p:tag name="KSO_WM_UNIT_TEXT_FILL_FORE_SCHEMECOLOR_INDEX_BRIGHTNESS" val="0"/>
  <p:tag name="KSO_WM_UNIT_TEXT_FILL_FORE_SCHEMECOLOR_INDEX" val="5"/>
  <p:tag name="KSO_WM_UNIT_TEXT_FILL_TYPE" val="1"/>
  <p:tag name="KSO_WM_TEMPLATE_ASSEMBLE_XID" val="62d7a81a02b43a043dd683ec"/>
  <p:tag name="KSO_WM_TEMPLATE_ASSEMBLE_GROUPID" val="62d7755502b43a043dd560b1"/>
</p:tagLst>
</file>

<file path=ppt/tags/tag100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SLIDE_BACKGROUND_TYPE" val="frame"/>
  <p:tag name="KSO_WM_UNIT_TEXT_FILL_FORE_SCHEMECOLOR_INDEX_BRIGHTNESS" val="0.15"/>
  <p:tag name="KSO_WM_UNIT_TEXT_FILL_FORE_SCHEMECOLOR_INDEX" val="1"/>
  <p:tag name="KSO_WM_UNIT_TEXT_FILL_TYPE" val="1"/>
</p:tagLst>
</file>

<file path=ppt/tags/tag103.xml><?xml version="1.0" encoding="utf-8"?>
<p:tagLst xmlns:p="http://schemas.openxmlformats.org/presentationml/2006/main">
  <p:tag name="KSO_WM_SLIDE_BACKGROUND_TYPE" val="frame"/>
  <p:tag name="KSO_WM_UNIT_TEXT_FILL_FORE_SCHEMECOLOR_INDEX_BRIGHTNESS" val="0.15"/>
  <p:tag name="KSO_WM_UNIT_TEXT_FILL_FORE_SCHEMECOLOR_INDEX" val="1"/>
  <p:tag name="KSO_WM_UNIT_TEXT_FILL_TYPE" val="1"/>
</p:tagLst>
</file>

<file path=ppt/tags/tag104.xml><?xml version="1.0" encoding="utf-8"?>
<p:tagLst xmlns:p="http://schemas.openxmlformats.org/presentationml/2006/main">
  <p:tag name="KSO_WM_SLIDE_BACKGROUND_TYPE" val="frame"/>
  <p:tag name="KSO_WM_UNIT_TEXT_FILL_FORE_SCHEMECOLOR_INDEX_BRIGHTNESS" val="0.15"/>
  <p:tag name="KSO_WM_UNIT_TEXT_FILL_FORE_SCHEMECOLOR_INDEX" val="1"/>
  <p:tag name="KSO_WM_UNIT_TEXT_FILL_TYPE" val="1"/>
</p:tagLst>
</file>

<file path=ppt/tags/tag105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3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570fd4757e494b77ac541e55bcbcdaa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7d3d0f603784fd0a95182d8a7b0e8cf"/>
  <p:tag name="KSO_WM_SLIDE_BACKGROUND_TYPE" val="leftRight"/>
</p:tagLst>
</file>

<file path=ppt/tags/tag1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c"/>
</p:tagLst>
</file>

<file path=ppt/tags/tag107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5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1a1d6285117e4efd859d63263bca2af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b1fecc7a9f4e92ac4c9ae458034e12"/>
  <p:tag name="KSO_WM_SLIDE_BACKGROUND_TYPE" val="leftRight"/>
</p:tagLst>
</file>

<file path=ppt/tags/tag108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SLIDE_BACKGROUND_TYPE" val="leftRight"/>
  <p:tag name="KSO_WM_UNIT_TEXT_FILL_FORE_SCHEMECOLOR_INDEX_BRIGHTNESS" val="0.15"/>
  <p:tag name="KSO_WM_UNIT_TEXT_FILL_FORE_SCHEMECOLOR_INDEX" val="1"/>
  <p:tag name="KSO_WM_UNIT_TEXT_FILL_TYPE" val="1"/>
</p:tagLst>
</file>

<file path=ppt/tags/tag11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3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0df027e338ce4ce2b71d3b7958b575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1b70a33813413c985023f99113e12c"/>
</p:tagLst>
</file>

<file path=ppt/tags/tag110.xml><?xml version="1.0" encoding="utf-8"?>
<p:tagLst xmlns:p="http://schemas.openxmlformats.org/presentationml/2006/main">
  <p:tag name="KSO_WM_SLIDE_BACKGROUND_TYPE" val="leftRight"/>
  <p:tag name="KSO_WM_UNIT_TEXT_FILL_FORE_SCHEMECOLOR_INDEX_BRIGHTNESS" val="0.15"/>
  <p:tag name="KSO_WM_UNIT_TEXT_FILL_FORE_SCHEMECOLOR_INDEX" val="1"/>
  <p:tag name="KSO_WM_UNIT_TEXT_FILL_TYPE" val="1"/>
</p:tagLst>
</file>

<file path=ppt/tags/tag111.xml><?xml version="1.0" encoding="utf-8"?>
<p:tagLst xmlns:p="http://schemas.openxmlformats.org/presentationml/2006/main">
  <p:tag name="KSO_WM_SLIDE_BACKGROUND_TYPE" val="leftRight"/>
  <p:tag name="KSO_WM_UNIT_TEXT_FILL_FORE_SCHEMECOLOR_INDEX_BRIGHTNESS" val="0.15"/>
  <p:tag name="KSO_WM_UNIT_TEXT_FILL_FORE_SCHEMECOLOR_INDEX" val="1"/>
  <p:tag name="KSO_WM_UNIT_TEXT_FILL_TYPE" val="1"/>
</p:tagLst>
</file>

<file path=ppt/tags/tag112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3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8eecbdbf22064993ae7d182997b0392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2acb80cd36459a896fdcaad353a885"/>
  <p:tag name="KSO_WM_SLIDE_BACKGROUND_TYPE" val="topBottom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d"/>
</p:tagLst>
</file>

<file path=ppt/tags/tag116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5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706c65318f344fafae50478178fc5c1c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b14c8dbbcee445382734c640b80dafa"/>
  <p:tag name="KSO_WM_SLIDE_BACKGROUND_TYPE" val="topBottom"/>
</p:tagLst>
</file>

<file path=ppt/tags/tag117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SLIDE_BACKGROUND_TYPE" val="topBottom"/>
  <p:tag name="KSO_WM_UNIT_TEXT_FILL_FORE_SCHEMECOLOR_INDEX_BRIGHTNESS" val="0.15"/>
  <p:tag name="KSO_WM_UNIT_TEXT_FILL_FORE_SCHEMECOLOR_INDEX" val="1"/>
  <p:tag name="KSO_WM_UNIT_TEXT_FILL_TYPE" val="1"/>
</p:tagLst>
</file>

<file path=ppt/tags/tag119.xml><?xml version="1.0" encoding="utf-8"?>
<p:tagLst xmlns:p="http://schemas.openxmlformats.org/presentationml/2006/main">
  <p:tag name="KSO_WM_SLIDE_BACKGROUND_TYPE" val="topBottom"/>
  <p:tag name="KSO_WM_UNIT_TEXT_FILL_FORE_SCHEMECOLOR_INDEX_BRIGHTNESS" val="0.15"/>
  <p:tag name="KSO_WM_UNIT_TEXT_FILL_FORE_SCHEMECOLOR_INDEX" val="1"/>
  <p:tag name="KSO_WM_UNIT_TEXT_FILL_TYPE" val="1"/>
</p:tagLst>
</file>

<file path=ppt/tags/tag12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4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a0205c3545434e6c9190e92af40993d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f813349c13046b9aa1849ebf279d89a"/>
</p:tagLst>
</file>

<file path=ppt/tags/tag120.xml><?xml version="1.0" encoding="utf-8"?>
<p:tagLst xmlns:p="http://schemas.openxmlformats.org/presentationml/2006/main">
  <p:tag name="KSO_WM_SLIDE_BACKGROUND_TYPE" val="topBottom"/>
  <p:tag name="KSO_WM_UNIT_TEXT_FILL_FORE_SCHEMECOLOR_INDEX_BRIGHTNESS" val="0.15"/>
  <p:tag name="KSO_WM_UNIT_TEXT_FILL_FORE_SCHEMECOLOR_INDEX" val="1"/>
  <p:tag name="KSO_WM_UNIT_TEXT_FILL_TYPE" val="1"/>
</p:tagLst>
</file>

<file path=ppt/tags/tag121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3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625105147d514149971e43a0ce7ad87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c66527ebaf45a4bf32537d5388ffaa"/>
  <p:tag name="KSO_WM_SLIDE_BACKGROUND_TYPE" val="bottomTop"/>
</p:tagLst>
</file>

<file path=ppt/tags/tag1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e"/>
</p:tagLst>
</file>

<file path=ppt/tags/tag125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4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7685a311053c491da47b10e652efe658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e170f2a7db34e7f950531edd471865b"/>
  <p:tag name="KSO_WM_SLIDE_BACKGROUND_TYPE" val="bottomTop"/>
</p:tagLst>
</file>

<file path=ppt/tags/tag126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SLIDE_BACKGROUND_TYPE" val="bottomTop"/>
  <p:tag name="KSO_WM_UNIT_TEXT_FILL_FORE_SCHEMECOLOR_INDEX_BRIGHTNESS" val="0.15"/>
  <p:tag name="KSO_WM_UNIT_TEXT_FILL_FORE_SCHEMECOLOR_INDEX" val="1"/>
  <p:tag name="KSO_WM_UNIT_TEXT_FILL_TYPE" val="1"/>
</p:tagLst>
</file>

<file path=ppt/tags/tag128.xml><?xml version="1.0" encoding="utf-8"?>
<p:tagLst xmlns:p="http://schemas.openxmlformats.org/presentationml/2006/main">
  <p:tag name="KSO_WM_SLIDE_BACKGROUND_TYPE" val="bottomTop"/>
  <p:tag name="KSO_WM_UNIT_TEXT_FILL_FORE_SCHEMECOLOR_INDEX_BRIGHTNESS" val="0.15"/>
  <p:tag name="KSO_WM_UNIT_TEXT_FILL_FORE_SCHEMECOLOR_INDEX" val="1"/>
  <p:tag name="KSO_WM_UNIT_TEXT_FILL_TYPE" val="1"/>
</p:tagLst>
</file>

<file path=ppt/tags/tag129.xml><?xml version="1.0" encoding="utf-8"?>
<p:tagLst xmlns:p="http://schemas.openxmlformats.org/presentationml/2006/main">
  <p:tag name="KSO_WM_SLIDE_BACKGROUND_TYPE" val="bottomTop"/>
  <p:tag name="KSO_WM_UNIT_TEXT_FILL_FORE_SCHEMECOLOR_INDEX_BRIGHTNESS" val="0.15"/>
  <p:tag name="KSO_WM_UNIT_TEXT_FILL_FORE_SCHEMECOLOR_INDEX" val="1"/>
  <p:tag name="KSO_WM_UNIT_TEXT_FILL_TYPE" val="1"/>
</p:tagLst>
</file>

<file path=ppt/tags/tag13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5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8fbd316f140942a8b77371c09126fa7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a9b916c6aa849ac96012beff76a724b"/>
</p:tagLst>
</file>

<file path=ppt/tags/tag130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3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1aa66abeddf2470e8b53525cac90131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d2f3077ae6f4285a1d6187d48906686"/>
  <p:tag name="KSO_WM_SLIDE_BACKGROUND_TYPE" val="navigation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f"/>
</p:tagLst>
</file>

<file path=ppt/tags/tag134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5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48bfe81fafe14ea7b7e2523e91b7f738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12777f919fd452d93502bd99afee389"/>
  <p:tag name="KSO_WM_SLIDE_BACKGROUND_TYPE" val="navigation"/>
</p:tagLst>
</file>

<file path=ppt/tags/tag13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SLIDE_BACKGROUND_TYPE" val="navigation"/>
  <p:tag name="KSO_WM_UNIT_TEXT_FILL_FORE_SCHEMECOLOR_INDEX_BRIGHTNESS" val="0.15"/>
  <p:tag name="KSO_WM_UNIT_TEXT_FILL_FORE_SCHEMECOLOR_INDEX" val="1"/>
  <p:tag name="KSO_WM_UNIT_TEXT_FILL_TYPE" val="1"/>
</p:tagLst>
</file>

<file path=ppt/tags/tag137.xml><?xml version="1.0" encoding="utf-8"?>
<p:tagLst xmlns:p="http://schemas.openxmlformats.org/presentationml/2006/main">
  <p:tag name="KSO_WM_SLIDE_BACKGROUND_TYPE" val="navigation"/>
  <p:tag name="KSO_WM_UNIT_TEXT_FILL_FORE_SCHEMECOLOR_INDEX_BRIGHTNESS" val="0.15"/>
  <p:tag name="KSO_WM_UNIT_TEXT_FILL_FORE_SCHEMECOLOR_INDEX" val="1"/>
  <p:tag name="KSO_WM_UNIT_TEXT_FILL_TYPE" val="1"/>
</p:tagLst>
</file>

<file path=ppt/tags/tag138.xml><?xml version="1.0" encoding="utf-8"?>
<p:tagLst xmlns:p="http://schemas.openxmlformats.org/presentationml/2006/main">
  <p:tag name="KSO_WM_SLIDE_BACKGROUND_TYPE" val="navigation"/>
  <p:tag name="KSO_WM_UNIT_TEXT_FILL_FORE_SCHEMECOLOR_INDEX_BRIGHTNESS" val="0.15"/>
  <p:tag name="KSO_WM_UNIT_TEXT_FILL_FORE_SCHEMECOLOR_INDEX" val="1"/>
  <p:tag name="KSO_WM_UNIT_TEXT_FILL_TYPE" val="1"/>
</p:tagLst>
</file>

<file path=ppt/tags/tag13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3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4840ed6e8f5c4d9cb9d149324821a03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31041eba5564d1488365fa2029527b3"/>
  <p:tag name="KSO_WM_SLIDE_BACKGROUND_TYPE" val="belt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a0"/>
</p:tagLst>
</file>

<file path=ppt/tags/tag145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4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2bc621cb2a1f48bc846ff5764aae6654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fdb4ee029a94390a5dd02c384ab5915"/>
  <p:tag name="KSO_WM_SLIDE_BACKGROUND_TYPE" val="belt"/>
</p:tagLst>
</file>

<file path=ppt/tags/tag146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5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3b491fbefda843a4af5bd1e02ea0c1d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548a6db2b0b4d809d5b411c7c8bf053"/>
  <p:tag name="KSO_WM_SLIDE_BACKGROUND_TYPE" val="belt"/>
</p:tagLst>
</file>

<file path=ppt/tags/tag147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SLIDE_BACKGROUND_TYPE" val="belt"/>
  <p:tag name="KSO_WM_UNIT_TEXT_FILL_FORE_SCHEMECOLOR_INDEX_BRIGHTNESS" val="0.15"/>
  <p:tag name="KSO_WM_UNIT_TEXT_FILL_FORE_SCHEMECOLOR_INDEX" val="1"/>
  <p:tag name="KSO_WM_UNIT_TEXT_FILL_TYPE" val="1"/>
</p:tagLst>
</file>

<file path=ppt/tags/tag149.xml><?xml version="1.0" encoding="utf-8"?>
<p:tagLst xmlns:p="http://schemas.openxmlformats.org/presentationml/2006/main">
  <p:tag name="KSO_WM_SLIDE_BACKGROUND_TYPE" val="belt"/>
  <p:tag name="KSO_WM_UNIT_TEXT_FILL_FORE_SCHEMECOLOR_INDEX_BRIGHTNESS" val="0.15"/>
  <p:tag name="KSO_WM_UNIT_TEXT_FILL_FORE_SCHEMECOLOR_INDEX" val="1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KSO_WM_SLIDE_BACKGROUND_TYPE" val="belt"/>
  <p:tag name="KSO_WM_UNIT_TEXT_FILL_FORE_SCHEMECOLOR_INDEX_BRIGHTNESS" val="0.15"/>
  <p:tag name="KSO_WM_UNIT_TEXT_FILL_FORE_SCHEMECOLOR_INDEX" val="1"/>
  <p:tag name="KSO_WM_UNIT_TEXT_FILL_TYPE" val="1"/>
</p:tagLst>
</file>

<file path=ppt/tags/tag151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4015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4015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4015"/>
  <p:tag name="KSO_WM_CHIP_COLORING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4*i*1"/>
  <p:tag name="KSO_WM_BEAUTIFY_FLAG" val="#wm#"/>
  <p:tag name="KSO_WM_TAG_VERSION" val="1.0"/>
  <p:tag name="KSO_WM_CHIP_GROUPID" val="62d7755502b43a043dd560b1"/>
  <p:tag name="KSO_WM_CHIP_XID" val="62d775b802b43a043dd56b44"/>
  <p:tag name="KSO_WM_UNIT_DEC_AREA_ID" val="afcb65347dd9429190eee8b0d5abb7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f32785d73974767ab3af122a11cc23d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SUBTYPE" val="u"/>
  <p:tag name="KSO_WM_TEMPLATE_CATEGORY" val="chip"/>
  <p:tag name="KSO_WM_TEMPLATE_INDEX" val="20224015"/>
  <p:tag name="KSO_WM_UNIT_TYPE" val="i"/>
  <p:tag name="KSO_WM_UNIT_INDEX" val="1"/>
  <p:tag name="KSO_WM_UNIT_ID" val="chip20224015_11*i*1"/>
  <p:tag name="KSO_WM_BEAUTIFY_FLAG" val="#wm#"/>
  <p:tag name="KSO_WM_TAG_VERSION" val="1.0"/>
  <p:tag name="KSO_WM_CHIP_GROUPID" val="62d7755502b43a043dd560b1"/>
  <p:tag name="KSO_WM_CHIP_XID" val="62d775b802b43a043dd56ca0"/>
  <p:tag name="KSO_WM_UNIT_DEC_AREA_ID" val="415f0e6b1d604641a95ed95e2f5dc0b5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6bc92fe857a43e9945d5c995e54c095"/>
</p:tagLst>
</file>

<file path=ppt/tags/tag20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6*i*1"/>
  <p:tag name="KSO_WM_BEAUTIFY_FLAG" val="#wm#"/>
  <p:tag name="KSO_WM_TAG_VERSION" val="1.0"/>
  <p:tag name="KSO_WM_CHIP_GROUPID" val="62d7755502b43a043dd560b1"/>
  <p:tag name="KSO_WM_CHIP_XID" val="62d775b802b43a043dd56a48"/>
  <p:tag name="KSO_WM_UNIT_DEC_AREA_ID" val="9c472b98e1944a6ca1361d0dbec1a52d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3fd33669ae4398887b3c3920cd6ccf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SUBTYPE" val="u"/>
  <p:tag name="KSO_WM_TEMPLATE_CATEGORY" val="chip"/>
  <p:tag name="KSO_WM_TEMPLATE_INDEX" val="20224015"/>
  <p:tag name="KSO_WM_UNIT_TYPE" val="i"/>
  <p:tag name="KSO_WM_UNIT_INDEX" val="1"/>
  <p:tag name="KSO_WM_UNIT_ID" val="chip20224015_5*i*1"/>
  <p:tag name="KSO_WM_BEAUTIFY_FLAG" val="#wm#"/>
  <p:tag name="KSO_WM_TAG_VERSION" val="1.0"/>
  <p:tag name="KSO_WM_CHIP_GROUPID" val="62d7755502b43a043dd560b1"/>
  <p:tag name="KSO_WM_CHIP_XID" val="62d775b802b43a043dd56ade"/>
  <p:tag name="KSO_WM_UNIT_DEC_AREA_ID" val="1932994de1f84eb388ad2eaf3fa0a5d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e33d3374b684fe288b8572fc4d181b5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2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22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"/>
  <p:tag name="KSO_WM_TEMPLATE_INDEX" val="2022401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1.xml><?xml version="1.0" encoding="utf-8"?>
<p:tagLst xmlns:p="http://schemas.openxmlformats.org/presentationml/2006/main">
  <p:tag name="KSO_WM_BEAUTIFY_FLAG" val="#wm#"/>
  <p:tag name="KSO_WM_TEMPLATE_CATEGORY" val="diagram"/>
  <p:tag name="KSO_WM_TEMPLATE_INDEX" val="20224015"/>
</p:tagLst>
</file>

<file path=ppt/tags/tag222.xml><?xml version="1.0" encoding="utf-8"?>
<p:tagLst xmlns:p="http://schemas.openxmlformats.org/presentationml/2006/main">
  <p:tag name="KSO_WM_UNIT_SUBTYPE" val="v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0df027e338ce4ce2b71d3b7958b575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1b70a33813413c985023f99113e12c"/>
  <p:tag name="KSO_WM_SLIDE_BACKGROUND_TYPE" val="general"/>
</p:tagLst>
</file>

<file path=ppt/tags/tag223.xml><?xml version="1.0" encoding="utf-8"?>
<p:tagLst xmlns:p="http://schemas.openxmlformats.org/presentationml/2006/main">
  <p:tag name="KSO_WM_UNIT_SUBTYPE" val="t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a0205c3545434e6c9190e92af40993d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f813349c13046b9aa1849ebf279d89a"/>
  <p:tag name="KSO_WM_SLIDE_BACKGROUND_TYPE" val="general"/>
</p:tagLst>
</file>

<file path=ppt/tags/tag224.xml><?xml version="1.0" encoding="utf-8"?>
<p:tagLst xmlns:p="http://schemas.openxmlformats.org/presentationml/2006/main">
  <p:tag name="KSO_WM_UNIT_SUBTYPE" val="t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8fbd316f140942a8b77371c09126fa7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a9b916c6aa849ac96012beff76a724b"/>
  <p:tag name="KSO_WM_SLIDE_BACKGROUND_TYPE" val="general"/>
</p:tagLst>
</file>

<file path=ppt/tags/tag225.xml><?xml version="1.0" encoding="utf-8"?>
<p:tagLst xmlns:p="http://schemas.openxmlformats.org/presentationml/2006/main">
  <p:tag name="KSO_WM_UNIT_VALUE" val="910*71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24015_8*d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9602ba803924fd88218b236e74019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e0745c7680a48eba06e764ba03f13cd"/>
  <p:tag name="KSO_WM_UNIT_PLACING_PICTURE" val="ae0745c7680a48eba06e764ba03f13cd"/>
  <p:tag name="KSO_WM_UNIT_SUPPORT_UNIT_TYPE" val="[&quot;d&quot;]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015_8*a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536acecb6890430091c084bc56edc21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026e0e0d855646c2aac94c0b5ca9c013"/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SLIDE_BACKGROUND" val="[&quot;general&quot;]"/>
  <p:tag name="KSO_WM_SLIDE_RATIO" val="1.777778"/>
  <p:tag name="KSO_WM_SLIDE_ID" val="custom20224015_8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347.728*135.279"/>
  <p:tag name="KSO_WM_SLIDE_POSITION" val="536.633*258.878"/>
  <p:tag name="KSO_WM_TAG_VERSION" val="1.0"/>
  <p:tag name="KSO_WM_BEAUTIFY_FLAG" val="#wm#"/>
  <p:tag name="KSO_WM_TEMPLATE_CATEGORY" val="custom"/>
  <p:tag name="KSO_WM_TEMPLATE_INDEX" val="20224015"/>
  <p:tag name="KSO_WM_SLIDE_LAYOUT" val="a_d_h"/>
  <p:tag name="KSO_WM_SLIDE_LAYOUT_CNT" val="1_2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06:01&quot;,&quot;maxSize&quot;:{&quot;size1&quot;:56.200000000000003},&quot;minSize&quot;:{&quot;size1&quot;:56.200000000000003},&quot;normalSize&quot;:{&quot;size1&quot;:56.200000000000003},&quot;subLayout&quot;:[{&quot;direction&quot;:1,&quot;id&quot;:&quot;2021-04-01T15:06:01&quot;,&quot;maxSize&quot;:{&quot;size1&quot;:51.200000000000003},&quot;minSize&quot;:{&quot;size1&quot;:51.200000000000003},&quot;normalSize&quot;:{&quot;size1&quot;:51.200000000000003},&quot;subLayout&quot;:[{&quot;id&quot;:&quot;2021-04-01T15:06:01&quot;,&quot;margin&quot;:{&quot;bottom&quot;:1.6929999589920044,&quot;left&quot;:1.6929999589920044,&quot;right&quot;:0.42300000786781311,&quot;top&quot;:1.6929999589920044},&quot;type&quot;:0},{&quot;id&quot;:&quot;2021-04-01T15:06:01&quot;,&quot;margin&quot;:{&quot;bottom&quot;:1.6929999589920044,&quot;left&quot;:0.42300000786781311,&quot;right&quot;:1.2699999809265137,&quot;top&quot;:1.6929999589920044},&quot;type&quot;:0}],&quot;type&quot;:0},{&quot;id&quot;:&quot;2021-04-01T15:06:01&quot;,&quot;maxSize&quot;:{&quot;size1&quot;:40},&quot;minSize&quot;:{&quot;size1&quot;:31.100000000000001},&quot;normalSize&quot;:{&quot;size1&quot;:35.600000000000001},&quot;subLayout&quot;:[{&quot;id&quot;:&quot;2021-04-01T15:06:01&quot;,&quot;margin&quot;:{&quot;bottom&quot;:0,&quot;left&quot;:0.027000000700354576,&quot;right&quot;:1.6929999589920044,&quot;top&quot;:3.809999942779541},&quot;type&quot;:0},{&quot;id&quot;:&quot;2021-04-01T15:06:01&quot;,&quot;margin&quot;:{&quot;bottom&quot;:3.809999942779541,&quot;left&quot;:0,&quot;right&quot;:1.6929999589920044,&quot;top&quot;:0.84700000286102295},&quot;maxSize&quot;:{&quot;size1&quot;:35.120735924200609},&quot;minSize&quot;:{&quot;size1&quot;:19.220735924200604},&quot;normalSize&quot;:{&quot;size1&quot;:19.220735924200604},&quot;subLayout&quot;:[{&quot;id&quot;:&quot;2021-04-01T15:06:01&quot;,&quot;margin&quot;:{&quot;bottom&quot;:0.046929735690355301,&quot;left&quot;:0,&quot;right&quot;:1.6929999589920044,&quot;top&quot;:0.84700000286102295},&quot;type&quot;:0},{&quot;id&quot;:&quot;2021-04-01T15:06:01&quot;,&quot;margin&quot;:{&quot;bottom&quot;:3.809999942779541,&quot;left&quot;:0,&quot;right&quot;:1.6929999589920044,&quot;top&quot;:0.14886191487312317},&quot;type&quot;:0}],&quot;type&quot;:0}],&quot;type&quot;:0}],&quot;type&quot;:0}"/>
  <p:tag name="KSO_WM_CHIP_XID" val="5f100d1205e68e5c807566a8"/>
  <p:tag name="KSO_WM_CHIP_FILLPROP" val="[[{&quot;text_align&quot;:&quot;lm&quot;,&quot;text_direction&quot;:&quot;horizontal&quot;,&quot;support_features&quot;:[&quot;collage&quot;],&quot;support_big_font&quot;:false,&quot;picture_toward&quot;:0,&quot;picture_dockside&quot;:[],&quot;fill_id&quot;:&quot;fc8e6b1340d648a59f84d18bb4a9aa63&quot;,&quot;fill_align&quot;:&quot;cm&quot;,&quot;chip_types&quot;:[&quot;pictext&quot;,&quot;picture&quot;]},{&quot;text_align&quot;:&quot;lm&quot;,&quot;text_direction&quot;:&quot;horizontal&quot;,&quot;support_big_font&quot;:false,&quot;picture_toward&quot;:0,&quot;picture_dockside&quot;:[],&quot;fill_id&quot;:&quot;55096f997fd447fb8c784f01b526ad3a&quot;,&quot;fill_align&quot;:&quot;cm&quot;,&quot;chip_types&quot;:[&quot;pictext&quot;,&quot;picture&quot;]},{&quot;text_align&quot;:&quot;lb&quot;,&quot;text_direction&quot;:&quot;horizontal&quot;,&quot;support_big_font&quot;:false,&quot;picture_toward&quot;:0,&quot;picture_dockside&quot;:[],&quot;fill_id&quot;:&quot;6ac8a884c4374957b9e67af7b9b6b784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7b0fd6a923ba40b38eee1670180e26a0&quot;,&quot;fill_align&quot;:&quot;lt&quot;,&quot;chip_types&quot;:[&quot;text&quot;]}]]"/>
  <p:tag name="KSO_WM_SLIDE_CAN_ADD_NAVIGATION" val="1"/>
  <p:tag name="KSO_WM_CHIP_DECFILLPROP" val="[]"/>
  <p:tag name="KSO_WM_CHIP_GROUPID" val="5f100d1205e68e5c807566a7"/>
  <p:tag name="KSO_WM_SLIDE_BK_DARK_LIGHT" val="2"/>
  <p:tag name="KSO_WM_SLIDE_BACKGROUND_TYPE" val="general"/>
  <p:tag name="KSO_WM_SLIDE_SUPPORT_FEATURE_TYPE" val="0"/>
  <p:tag name="KSO_WM_TEMPLATE_ASSEMBLE_XID" val="60656e8e4054ed1e2fb7fb4e"/>
  <p:tag name="KSO_WM_TEMPLATE_ASSEMBLE_GROUPID" val="60656e8e4054ed1e2fb7fb4e"/>
  <p:tag name="KSO_WM_CHIP_COLORING" val="1"/>
</p:tagLst>
</file>

<file path=ppt/tags/tag228.xml><?xml version="1.0" encoding="utf-8"?>
<p:tagLst xmlns:p="http://schemas.openxmlformats.org/presentationml/2006/main">
  <p:tag name="KSO_WM_UNIT_PLACING_PICTURE_USER_VIEWPORT" val="{&quot;height&quot;:7500,&quot;width&quot;:7500}"/>
</p:tagLst>
</file>

<file path=ppt/tags/tag229.xml><?xml version="1.0" encoding="utf-8"?>
<p:tagLst xmlns:p="http://schemas.openxmlformats.org/presentationml/2006/main">
  <p:tag name="KSO_WM_BEAUTIFY_FLAG" val="#wm#"/>
  <p:tag name="KSO_WM_TEMPLATE_CATEGORY" val="diagram"/>
  <p:tag name="KSO_WM_TEMPLATE_INDEX" val="20224015"/>
</p:tagLst>
</file>

<file path=ppt/tags/tag23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23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6f2484c-8470-474b-bc20-3444368147e7}"/>
  <p:tag name="KSO_WM_UNIT_TYPE" val="i"/>
</p:tagLst>
</file>

<file path=ppt/tags/tag2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60f366c-668b-4925-ac65-8f2fcdfb1636}"/>
  <p:tag name="KSO_WM_UNIT_TYPE" val="i"/>
</p:tagLst>
</file>

<file path=ppt/tags/tag2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  <p:tag name="KSO_WM_SPECIAL_SOURCE" val="bdnull"/>
</p:tagLst>
</file>

<file path=ppt/tags/tag2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6f2484c-8470-474b-bc20-3444368147e7}"/>
  <p:tag name="KSO_WM_UNIT_TYPE" val="i"/>
</p:tagLst>
</file>

<file path=ppt/tags/tag2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60f366c-668b-4925-ac65-8f2fcdfb1636}"/>
  <p:tag name="KSO_WM_UNIT_TYPE" val="i"/>
</p:tagLst>
</file>

<file path=ppt/tags/tag2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  <p:tag name="KSO_WM_SPECIAL_SOURCE" val="bdnull"/>
</p:tagLst>
</file>

<file path=ppt/tags/tag236.xml><?xml version="1.0" encoding="utf-8"?>
<p:tagLst xmlns:p="http://schemas.openxmlformats.org/presentationml/2006/main">
  <p:tag name="KSO_WM_SPECIAL_SOURCE" val="bdnull"/>
</p:tagLst>
</file>

<file path=ppt/tags/tag237.xml><?xml version="1.0" encoding="utf-8"?>
<p:tagLst xmlns:p="http://schemas.openxmlformats.org/presentationml/2006/main">
  <p:tag name="KSO_WM_UNIT_SUBTYPE" val="v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0df027e338ce4ce2b71d3b7958b575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1b70a33813413c985023f99113e12c"/>
  <p:tag name="KSO_WM_SLIDE_BACKGROUND_TYPE" val="general"/>
</p:tagLst>
</file>

<file path=ppt/tags/tag238.xml><?xml version="1.0" encoding="utf-8"?>
<p:tagLst xmlns:p="http://schemas.openxmlformats.org/presentationml/2006/main">
  <p:tag name="KSO_WM_UNIT_SUBTYPE" val="t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a0205c3545434e6c9190e92af40993d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f813349c13046b9aa1849ebf279d89a"/>
  <p:tag name="KSO_WM_SLIDE_BACKGROUND_TYPE" val="general"/>
</p:tagLst>
</file>

<file path=ppt/tags/tag239.xml><?xml version="1.0" encoding="utf-8"?>
<p:tagLst xmlns:p="http://schemas.openxmlformats.org/presentationml/2006/main">
  <p:tag name="KSO_WM_UNIT_SUBTYPE" val="t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8fbd316f140942a8b77371c09126fa7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a9b916c6aa849ac96012beff76a724b"/>
  <p:tag name="KSO_WM_SLIDE_BACKGROUND_TYPE" val="general"/>
</p:tagLst>
</file>

<file path=ppt/tags/tag2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240.xml><?xml version="1.0" encoding="utf-8"?>
<p:tagLst xmlns:p="http://schemas.openxmlformats.org/presentationml/2006/main">
  <p:tag name="KSO_WM_UNIT_VALUE" val="910*71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24015_8*d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9602ba803924fd88218b236e74019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e0745c7680a48eba06e764ba03f13cd"/>
  <p:tag name="KSO_WM_UNIT_PLACING_PICTURE" val="ae0745c7680a48eba06e764ba03f13cd"/>
  <p:tag name="KSO_WM_UNIT_SUPPORT_UNIT_TYPE" val="[&quot;d&quot;]"/>
</p:tagLst>
</file>

<file path=ppt/tags/tag2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015_8*a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536acecb6890430091c084bc56edc21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026e0e0d855646c2aac94c0b5ca9c013"/>
  <p:tag name="KSO_WM_UNIT_TEXT_FILL_FORE_SCHEMECOLOR_INDEX_BRIGHTNESS" val="0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SLIDE_BACKGROUND" val="[&quot;general&quot;]"/>
  <p:tag name="KSO_WM_SLIDE_RATIO" val="1.777778"/>
  <p:tag name="KSO_WM_SLIDE_ID" val="custom20224015_8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347.728*135.279"/>
  <p:tag name="KSO_WM_SLIDE_POSITION" val="536.633*258.878"/>
  <p:tag name="KSO_WM_TAG_VERSION" val="1.0"/>
  <p:tag name="KSO_WM_BEAUTIFY_FLAG" val="#wm#"/>
  <p:tag name="KSO_WM_TEMPLATE_CATEGORY" val="custom"/>
  <p:tag name="KSO_WM_TEMPLATE_INDEX" val="20224015"/>
  <p:tag name="KSO_WM_SLIDE_LAYOUT" val="a_d_h"/>
  <p:tag name="KSO_WM_SLIDE_LAYOUT_CNT" val="1_2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06:01&quot;,&quot;maxSize&quot;:{&quot;size1&quot;:56.200000000000003},&quot;minSize&quot;:{&quot;size1&quot;:56.200000000000003},&quot;normalSize&quot;:{&quot;size1&quot;:56.200000000000003},&quot;subLayout&quot;:[{&quot;direction&quot;:1,&quot;id&quot;:&quot;2021-04-01T15:06:01&quot;,&quot;maxSize&quot;:{&quot;size1&quot;:51.200000000000003},&quot;minSize&quot;:{&quot;size1&quot;:51.200000000000003},&quot;normalSize&quot;:{&quot;size1&quot;:51.200000000000003},&quot;subLayout&quot;:[{&quot;id&quot;:&quot;2021-04-01T15:06:01&quot;,&quot;margin&quot;:{&quot;bottom&quot;:1.6929999589920044,&quot;left&quot;:1.6929999589920044,&quot;right&quot;:0.42300000786781311,&quot;top&quot;:1.6929999589920044},&quot;type&quot;:0},{&quot;id&quot;:&quot;2021-04-01T15:06:01&quot;,&quot;margin&quot;:{&quot;bottom&quot;:1.6929999589920044,&quot;left&quot;:0.42300000786781311,&quot;right&quot;:1.2699999809265137,&quot;top&quot;:1.6929999589920044},&quot;type&quot;:0}],&quot;type&quot;:0},{&quot;id&quot;:&quot;2021-04-01T15:06:01&quot;,&quot;maxSize&quot;:{&quot;size1&quot;:40},&quot;minSize&quot;:{&quot;size1&quot;:31.100000000000001},&quot;normalSize&quot;:{&quot;size1&quot;:35.600000000000001},&quot;subLayout&quot;:[{&quot;id&quot;:&quot;2021-04-01T15:06:01&quot;,&quot;margin&quot;:{&quot;bottom&quot;:0,&quot;left&quot;:0.027000000700354576,&quot;right&quot;:1.6929999589920044,&quot;top&quot;:3.809999942779541},&quot;type&quot;:0},{&quot;id&quot;:&quot;2021-04-01T15:06:01&quot;,&quot;margin&quot;:{&quot;bottom&quot;:3.809999942779541,&quot;left&quot;:0,&quot;right&quot;:1.6929999589920044,&quot;top&quot;:0.84700000286102295},&quot;maxSize&quot;:{&quot;size1&quot;:35.120735924200609},&quot;minSize&quot;:{&quot;size1&quot;:19.220735924200604},&quot;normalSize&quot;:{&quot;size1&quot;:19.220735924200604},&quot;subLayout&quot;:[{&quot;id&quot;:&quot;2021-04-01T15:06:01&quot;,&quot;margin&quot;:{&quot;bottom&quot;:0.046929735690355301,&quot;left&quot;:0,&quot;right&quot;:1.6929999589920044,&quot;top&quot;:0.84700000286102295},&quot;type&quot;:0},{&quot;id&quot;:&quot;2021-04-01T15:06:01&quot;,&quot;margin&quot;:{&quot;bottom&quot;:3.809999942779541,&quot;left&quot;:0,&quot;right&quot;:1.6929999589920044,&quot;top&quot;:0.14886191487312317},&quot;type&quot;:0}],&quot;type&quot;:0}],&quot;type&quot;:0}],&quot;type&quot;:0}"/>
  <p:tag name="KSO_WM_CHIP_XID" val="5f100d1205e68e5c807566a8"/>
  <p:tag name="KSO_WM_CHIP_FILLPROP" val="[[{&quot;text_align&quot;:&quot;lm&quot;,&quot;text_direction&quot;:&quot;horizontal&quot;,&quot;support_features&quot;:[&quot;collage&quot;],&quot;support_big_font&quot;:false,&quot;picture_toward&quot;:0,&quot;picture_dockside&quot;:[],&quot;fill_id&quot;:&quot;fc8e6b1340d648a59f84d18bb4a9aa63&quot;,&quot;fill_align&quot;:&quot;cm&quot;,&quot;chip_types&quot;:[&quot;pictext&quot;,&quot;picture&quot;]},{&quot;text_align&quot;:&quot;lm&quot;,&quot;text_direction&quot;:&quot;horizontal&quot;,&quot;support_big_font&quot;:false,&quot;picture_toward&quot;:0,&quot;picture_dockside&quot;:[],&quot;fill_id&quot;:&quot;55096f997fd447fb8c784f01b526ad3a&quot;,&quot;fill_align&quot;:&quot;cm&quot;,&quot;chip_types&quot;:[&quot;pictext&quot;,&quot;picture&quot;]},{&quot;text_align&quot;:&quot;lb&quot;,&quot;text_direction&quot;:&quot;horizontal&quot;,&quot;support_big_font&quot;:false,&quot;picture_toward&quot;:0,&quot;picture_dockside&quot;:[],&quot;fill_id&quot;:&quot;6ac8a884c4374957b9e67af7b9b6b784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7b0fd6a923ba40b38eee1670180e26a0&quot;,&quot;fill_align&quot;:&quot;lt&quot;,&quot;chip_types&quot;:[&quot;text&quot;]}]]"/>
  <p:tag name="KSO_WM_SLIDE_CAN_ADD_NAVIGATION" val="1"/>
  <p:tag name="KSO_WM_CHIP_DECFILLPROP" val="[]"/>
  <p:tag name="KSO_WM_CHIP_GROUPID" val="5f100d1205e68e5c807566a7"/>
  <p:tag name="KSO_WM_SLIDE_BK_DARK_LIGHT" val="2"/>
  <p:tag name="KSO_WM_SLIDE_BACKGROUND_TYPE" val="general"/>
  <p:tag name="KSO_WM_SLIDE_SUPPORT_FEATURE_TYPE" val="0"/>
  <p:tag name="KSO_WM_TEMPLATE_ASSEMBLE_XID" val="60656e8e4054ed1e2fb7fb4e"/>
  <p:tag name="KSO_WM_TEMPLATE_ASSEMBLE_GROUPID" val="60656e8e4054ed1e2fb7fb4e"/>
  <p:tag name="KSO_WM_CHIP_COLORING" val="1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24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24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24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60"/>
</p:tagLst>
</file>

<file path=ppt/tags/tag248.xml><?xml version="1.0" encoding="utf-8"?>
<p:tagLst xmlns:p="http://schemas.openxmlformats.org/presentationml/2006/main">
  <p:tag name="KSO_WM_SPECIAL_SOURCE" val="bdnull"/>
</p:tagLst>
</file>

<file path=ppt/tags/tag249.xml><?xml version="1.0" encoding="utf-8"?>
<p:tagLst xmlns:p="http://schemas.openxmlformats.org/presentationml/2006/main">
  <p:tag name="KSO_WM_UNIT_SUBTYPE" val="v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0df027e338ce4ce2b71d3b7958b575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1b70a33813413c985023f99113e12c"/>
  <p:tag name="KSO_WM_SLIDE_BACKGROUND_TYPE" val="general"/>
</p:tagLst>
</file>

<file path=ppt/tags/tag25.xml><?xml version="1.0" encoding="utf-8"?>
<p:tagLst xmlns:p="http://schemas.openxmlformats.org/presentationml/2006/main">
  <p:tag name="KSO_WM_UNIT_DEFAULT_FONT" val="54;60;2"/>
  <p:tag name="KSO_WM_UNIT_BLOCK" val="0"/>
  <p:tag name="KSO_WM_UNIT_DEC_AREA_ID" val="b61a28c645074a1fa7b2457951235903"/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015_1*a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CHIP_GROUPID" val="61ad7d13cf14e69e7f8bf6fc"/>
  <p:tag name="KSO_WM_CHIP_XID" val="61ad7d13cf14e69e7f8bf6f8"/>
  <p:tag name="KSO_WM_CHIP_FILLAREA_FILL_RULE" val="{&quot;fill_align&quot;:&quot;rt&quot;,&quot;fill_mode&quot;:&quot;adaptive&quot;,&quot;sacle_strategy&quot;:&quot;smart&quot;}"/>
  <p:tag name="KSO_WM_ASSEMBLE_CHIP_INDEX" val="895620ebf81142598a4a559bd5f830b2"/>
  <p:tag name="KSO_WM_UNIT_TEXT_FILL_FORE_SCHEMECOLOR_INDEX_BRIGHTNESS" val="0"/>
  <p:tag name="KSO_WM_UNIT_TEXT_FILL_FORE_SCHEMECOLOR_INDEX" val="5"/>
  <p:tag name="KSO_WM_UNIT_TEXT_FILL_TYPE" val="1"/>
  <p:tag name="KSO_WM_TEMPLATE_ASSEMBLE_XID" val="62d7a81702b43a043dd682d2"/>
  <p:tag name="KSO_WM_TEMPLATE_ASSEMBLE_GROUPID" val="62d7755502b43a043dd560b1"/>
</p:tagLst>
</file>

<file path=ppt/tags/tag250.xml><?xml version="1.0" encoding="utf-8"?>
<p:tagLst xmlns:p="http://schemas.openxmlformats.org/presentationml/2006/main">
  <p:tag name="KSO_WM_UNIT_SUBTYPE" val="t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a0205c3545434e6c9190e92af40993d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f813349c13046b9aa1849ebf279d89a"/>
  <p:tag name="KSO_WM_SLIDE_BACKGROUND_TYPE" val="general"/>
</p:tagLst>
</file>

<file path=ppt/tags/tag251.xml><?xml version="1.0" encoding="utf-8"?>
<p:tagLst xmlns:p="http://schemas.openxmlformats.org/presentationml/2006/main">
  <p:tag name="KSO_WM_UNIT_SUBTYPE" val="t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8fbd316f140942a8b77371c09126fa7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a9b916c6aa849ac96012beff76a724b"/>
  <p:tag name="KSO_WM_SLIDE_BACKGROUND_TYPE" val="general"/>
</p:tagLst>
</file>

<file path=ppt/tags/tag252.xml><?xml version="1.0" encoding="utf-8"?>
<p:tagLst xmlns:p="http://schemas.openxmlformats.org/presentationml/2006/main">
  <p:tag name="KSO_WM_UNIT_VALUE" val="910*71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24015_8*d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9602ba803924fd88218b236e74019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e0745c7680a48eba06e764ba03f13cd"/>
  <p:tag name="KSO_WM_UNIT_PLACING_PICTURE" val="ae0745c7680a48eba06e764ba03f13cd"/>
  <p:tag name="KSO_WM_UNIT_SUPPORT_UNIT_TYPE" val="[&quot;d&quot;]"/>
</p:tagLst>
</file>

<file path=ppt/tags/tag2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015_8*a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536acecb6890430091c084bc56edc21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026e0e0d855646c2aac94c0b5ca9c013"/>
  <p:tag name="KSO_WM_UNIT_TEXT_FILL_FORE_SCHEMECOLOR_INDEX_BRIGHTNESS" val="0"/>
  <p:tag name="KSO_WM_UNIT_TEXT_FILL_FORE_SCHEMECOLOR_INDEX" val="13"/>
  <p:tag name="KSO_WM_UNIT_TEXT_FILL_TYPE" val="1"/>
</p:tagLst>
</file>

<file path=ppt/tags/tag254.xml><?xml version="1.0" encoding="utf-8"?>
<p:tagLst xmlns:p="http://schemas.openxmlformats.org/presentationml/2006/main">
  <p:tag name="KSO_WM_SLIDE_BACKGROUND" val="[&quot;general&quot;]"/>
  <p:tag name="KSO_WM_SLIDE_RATIO" val="1.777778"/>
  <p:tag name="KSO_WM_SLIDE_ID" val="custom20224015_8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347.728*135.279"/>
  <p:tag name="KSO_WM_SLIDE_POSITION" val="536.633*258.878"/>
  <p:tag name="KSO_WM_TAG_VERSION" val="1.0"/>
  <p:tag name="KSO_WM_BEAUTIFY_FLAG" val="#wm#"/>
  <p:tag name="KSO_WM_TEMPLATE_CATEGORY" val="custom"/>
  <p:tag name="KSO_WM_TEMPLATE_INDEX" val="20224015"/>
  <p:tag name="KSO_WM_SLIDE_LAYOUT" val="a_d_h"/>
  <p:tag name="KSO_WM_SLIDE_LAYOUT_CNT" val="1_2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06:01&quot;,&quot;maxSize&quot;:{&quot;size1&quot;:56.200000000000003},&quot;minSize&quot;:{&quot;size1&quot;:56.200000000000003},&quot;normalSize&quot;:{&quot;size1&quot;:56.200000000000003},&quot;subLayout&quot;:[{&quot;direction&quot;:1,&quot;id&quot;:&quot;2021-04-01T15:06:01&quot;,&quot;maxSize&quot;:{&quot;size1&quot;:51.200000000000003},&quot;minSize&quot;:{&quot;size1&quot;:51.200000000000003},&quot;normalSize&quot;:{&quot;size1&quot;:51.200000000000003},&quot;subLayout&quot;:[{&quot;id&quot;:&quot;2021-04-01T15:06:01&quot;,&quot;margin&quot;:{&quot;bottom&quot;:1.6929999589920044,&quot;left&quot;:1.6929999589920044,&quot;right&quot;:0.42300000786781311,&quot;top&quot;:1.6929999589920044},&quot;type&quot;:0},{&quot;id&quot;:&quot;2021-04-01T15:06:01&quot;,&quot;margin&quot;:{&quot;bottom&quot;:1.6929999589920044,&quot;left&quot;:0.42300000786781311,&quot;right&quot;:1.2699999809265137,&quot;top&quot;:1.6929999589920044},&quot;type&quot;:0}],&quot;type&quot;:0},{&quot;id&quot;:&quot;2021-04-01T15:06:01&quot;,&quot;maxSize&quot;:{&quot;size1&quot;:40},&quot;minSize&quot;:{&quot;size1&quot;:31.100000000000001},&quot;normalSize&quot;:{&quot;size1&quot;:35.600000000000001},&quot;subLayout&quot;:[{&quot;id&quot;:&quot;2021-04-01T15:06:01&quot;,&quot;margin&quot;:{&quot;bottom&quot;:0,&quot;left&quot;:0.027000000700354576,&quot;right&quot;:1.6929999589920044,&quot;top&quot;:3.809999942779541},&quot;type&quot;:0},{&quot;id&quot;:&quot;2021-04-01T15:06:01&quot;,&quot;margin&quot;:{&quot;bottom&quot;:3.809999942779541,&quot;left&quot;:0,&quot;right&quot;:1.6929999589920044,&quot;top&quot;:0.84700000286102295},&quot;maxSize&quot;:{&quot;size1&quot;:35.120735924200609},&quot;minSize&quot;:{&quot;size1&quot;:19.220735924200604},&quot;normalSize&quot;:{&quot;size1&quot;:19.220735924200604},&quot;subLayout&quot;:[{&quot;id&quot;:&quot;2021-04-01T15:06:01&quot;,&quot;margin&quot;:{&quot;bottom&quot;:0.046929735690355301,&quot;left&quot;:0,&quot;right&quot;:1.6929999589920044,&quot;top&quot;:0.84700000286102295},&quot;type&quot;:0},{&quot;id&quot;:&quot;2021-04-01T15:06:01&quot;,&quot;margin&quot;:{&quot;bottom&quot;:3.809999942779541,&quot;left&quot;:0,&quot;right&quot;:1.6929999589920044,&quot;top&quot;:0.14886191487312317},&quot;type&quot;:0}],&quot;type&quot;:0}],&quot;type&quot;:0}],&quot;type&quot;:0}"/>
  <p:tag name="KSO_WM_CHIP_XID" val="5f100d1205e68e5c807566a8"/>
  <p:tag name="KSO_WM_CHIP_FILLPROP" val="[[{&quot;text_align&quot;:&quot;lm&quot;,&quot;text_direction&quot;:&quot;horizontal&quot;,&quot;support_features&quot;:[&quot;collage&quot;],&quot;support_big_font&quot;:false,&quot;picture_toward&quot;:0,&quot;picture_dockside&quot;:[],&quot;fill_id&quot;:&quot;fc8e6b1340d648a59f84d18bb4a9aa63&quot;,&quot;fill_align&quot;:&quot;cm&quot;,&quot;chip_types&quot;:[&quot;pictext&quot;,&quot;picture&quot;]},{&quot;text_align&quot;:&quot;lm&quot;,&quot;text_direction&quot;:&quot;horizontal&quot;,&quot;support_big_font&quot;:false,&quot;picture_toward&quot;:0,&quot;picture_dockside&quot;:[],&quot;fill_id&quot;:&quot;55096f997fd447fb8c784f01b526ad3a&quot;,&quot;fill_align&quot;:&quot;cm&quot;,&quot;chip_types&quot;:[&quot;pictext&quot;,&quot;picture&quot;]},{&quot;text_align&quot;:&quot;lb&quot;,&quot;text_direction&quot;:&quot;horizontal&quot;,&quot;support_big_font&quot;:false,&quot;picture_toward&quot;:0,&quot;picture_dockside&quot;:[],&quot;fill_id&quot;:&quot;6ac8a884c4374957b9e67af7b9b6b784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7b0fd6a923ba40b38eee1670180e26a0&quot;,&quot;fill_align&quot;:&quot;lt&quot;,&quot;chip_types&quot;:[&quot;text&quot;]}]]"/>
  <p:tag name="KSO_WM_SLIDE_CAN_ADD_NAVIGATION" val="1"/>
  <p:tag name="KSO_WM_CHIP_DECFILLPROP" val="[]"/>
  <p:tag name="KSO_WM_CHIP_GROUPID" val="5f100d1205e68e5c807566a7"/>
  <p:tag name="KSO_WM_SLIDE_BK_DARK_LIGHT" val="2"/>
  <p:tag name="KSO_WM_SLIDE_BACKGROUND_TYPE" val="general"/>
  <p:tag name="KSO_WM_SLIDE_SUPPORT_FEATURE_TYPE" val="0"/>
  <p:tag name="KSO_WM_TEMPLATE_ASSEMBLE_XID" val="60656e8e4054ed1e2fb7fb4e"/>
  <p:tag name="KSO_WM_TEMPLATE_ASSEMBLE_GROUPID" val="60656e8e4054ed1e2fb7fb4e"/>
  <p:tag name="KSO_WM_CHIP_COLORING" val="1"/>
</p:tagLst>
</file>

<file path=ppt/tags/tag255.xml><?xml version="1.0" encoding="utf-8"?>
<p:tagLst xmlns:p="http://schemas.openxmlformats.org/presentationml/2006/main">
  <p:tag name="KSO_WM_BEAUTIFY_FLAG" val="#wm#"/>
  <p:tag name="KSO_WM_TEMPLATE_CATEGORY" val="diagram"/>
  <p:tag name="KSO_WM_TEMPLATE_INDEX" val="20224015"/>
</p:tagLst>
</file>

<file path=ppt/tags/tag256.xml><?xml version="1.0" encoding="utf-8"?>
<p:tagLst xmlns:p="http://schemas.openxmlformats.org/presentationml/2006/main">
  <p:tag name="KSO_WM_SPECIAL_SOURCE" val="bdnull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  <p:tag name="KSO_WM_SLIDE_BACKGROUND_TYPE" val="general"/>
  <p:tag name="WM_BEAUTIFY_SHAPE_IDENTITY" val="{13f92d0e-f613-4f0d-b769-1198c38fee9e}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  <p:tag name="KSO_WM_SLIDE_BACKGROUND_TYPE" val="general"/>
  <p:tag name="WM_BEAUTIFY_SHAPE_IDENTITY" val="{3006f842-39f3-4d3e-a17c-b57e8f53502d}"/>
</p:tagLst>
</file>

<file path=ppt/tags/tag2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26.xml><?xml version="1.0" encoding="utf-8"?>
<p:tagLst xmlns:p="http://schemas.openxmlformats.org/presentationml/2006/main">
  <p:tag name="KSO_WM_UNIT_DEFAULT_FONT" val="16;18;2"/>
  <p:tag name="KSO_WM_UNIT_BLOCK" val="0"/>
  <p:tag name="KSO_WM_UNIT_DEC_AREA_ID" val="106671a257c94b45ad03426c41be644a"/>
  <p:tag name="KSO_WM_UNIT_SUBTYPE" val="a"/>
  <p:tag name="KSO_WM_UNIT_PRESET_TEXT" val="单击此处添加正文，文字是您思想的提炼，为了演示发布的良好效果，请言简意赅地阐述您的观点。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015_1*f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CHIP_GROUPID" val="61ad7d13cf14e69e7f8bf6fc"/>
  <p:tag name="KSO_WM_CHIP_XID" val="61ad7d13cf14e69e7f8bf6f8"/>
  <p:tag name="KSO_WM_CHIP_FILLAREA_FILL_RULE" val="{&quot;fill_align&quot;:&quot;rt&quot;,&quot;fill_mode&quot;:&quot;adaptive&quot;,&quot;sacle_strategy&quot;:&quot;smart&quot;}"/>
  <p:tag name="KSO_WM_ASSEMBLE_CHIP_INDEX" val="895620ebf81142598a4a559bd5f830b2"/>
  <p:tag name="KSO_WM_UNIT_TEXT_FILL_FORE_SCHEMECOLOR_INDEX_BRIGHTNESS" val="0.15"/>
  <p:tag name="KSO_WM_UNIT_TEXT_FILL_FORE_SCHEMECOLOR_INDEX" val="13"/>
  <p:tag name="KSO_WM_UNIT_TEXT_FILL_TYPE" val="1"/>
  <p:tag name="KSO_WM_TEMPLATE_ASSEMBLE_XID" val="62d7a81702b43a043dd682d2"/>
  <p:tag name="KSO_WM_TEMPLATE_ASSEMBLE_GROUPID" val="62d7755502b43a043dd560b1"/>
</p:tagLst>
</file>

<file path=ppt/tags/tag260.xml><?xml version="1.0" encoding="utf-8"?>
<p:tagLst xmlns:p="http://schemas.openxmlformats.org/presentationml/2006/main">
  <p:tag name="KSO_WM_UNIT_SUBTYPE" val="v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0df027e338ce4ce2b71d3b7958b575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1b70a33813413c985023f99113e12c"/>
  <p:tag name="KSO_WM_SLIDE_BACKGROUND_TYPE" val="general"/>
</p:tagLst>
</file>

<file path=ppt/tags/tag261.xml><?xml version="1.0" encoding="utf-8"?>
<p:tagLst xmlns:p="http://schemas.openxmlformats.org/presentationml/2006/main">
  <p:tag name="KSO_WM_UNIT_SUBTYPE" val="t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a0205c3545434e6c9190e92af40993d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f813349c13046b9aa1849ebf279d89a"/>
  <p:tag name="KSO_WM_SLIDE_BACKGROUND_TYPE" val="general"/>
</p:tagLst>
</file>

<file path=ppt/tags/tag262.xml><?xml version="1.0" encoding="utf-8"?>
<p:tagLst xmlns:p="http://schemas.openxmlformats.org/presentationml/2006/main">
  <p:tag name="KSO_WM_UNIT_SUBTYPE" val="t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8fbd316f140942a8b77371c09126fa7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a9b916c6aa849ac96012beff76a724b"/>
  <p:tag name="KSO_WM_SLIDE_BACKGROUND_TYPE" val="general"/>
</p:tagLst>
</file>

<file path=ppt/tags/tag263.xml><?xml version="1.0" encoding="utf-8"?>
<p:tagLst xmlns:p="http://schemas.openxmlformats.org/presentationml/2006/main">
  <p:tag name="KSO_WM_UNIT_VALUE" val="910*71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24015_8*d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9602ba803924fd88218b236e74019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e0745c7680a48eba06e764ba03f13cd"/>
  <p:tag name="KSO_WM_UNIT_PLACING_PICTURE" val="ae0745c7680a48eba06e764ba03f13cd"/>
  <p:tag name="KSO_WM_UNIT_SUPPORT_UNIT_TYPE" val="[&quot;d&quot;]"/>
</p:tagLst>
</file>

<file path=ppt/tags/tag2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015_8*a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536acecb6890430091c084bc56edc21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026e0e0d855646c2aac94c0b5ca9c013"/>
  <p:tag name="KSO_WM_UNIT_TEXT_FILL_FORE_SCHEMECOLOR_INDEX_BRIGHTNESS" val="0"/>
  <p:tag name="KSO_WM_UNIT_TEXT_FILL_FORE_SCHEMECOLOR_INDEX" val="13"/>
  <p:tag name="KSO_WM_UNIT_TEXT_FILL_TYPE" val="1"/>
</p:tagLst>
</file>

<file path=ppt/tags/tag265.xml><?xml version="1.0" encoding="utf-8"?>
<p:tagLst xmlns:p="http://schemas.openxmlformats.org/presentationml/2006/main">
  <p:tag name="KSO_WM_SLIDE_BACKGROUND" val="[&quot;general&quot;]"/>
  <p:tag name="KSO_WM_SLIDE_RATIO" val="1.777778"/>
  <p:tag name="KSO_WM_SLIDE_ID" val="custom20224015_8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347.728*135.279"/>
  <p:tag name="KSO_WM_SLIDE_POSITION" val="536.633*258.878"/>
  <p:tag name="KSO_WM_TAG_VERSION" val="1.0"/>
  <p:tag name="KSO_WM_BEAUTIFY_FLAG" val="#wm#"/>
  <p:tag name="KSO_WM_TEMPLATE_CATEGORY" val="custom"/>
  <p:tag name="KSO_WM_TEMPLATE_INDEX" val="20224015"/>
  <p:tag name="KSO_WM_SLIDE_LAYOUT" val="a_d_h"/>
  <p:tag name="KSO_WM_SLIDE_LAYOUT_CNT" val="1_2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06:01&quot;,&quot;maxSize&quot;:{&quot;size1&quot;:56.200000000000003},&quot;minSize&quot;:{&quot;size1&quot;:56.200000000000003},&quot;normalSize&quot;:{&quot;size1&quot;:56.200000000000003},&quot;subLayout&quot;:[{&quot;direction&quot;:1,&quot;id&quot;:&quot;2021-04-01T15:06:01&quot;,&quot;maxSize&quot;:{&quot;size1&quot;:51.200000000000003},&quot;minSize&quot;:{&quot;size1&quot;:51.200000000000003},&quot;normalSize&quot;:{&quot;size1&quot;:51.200000000000003},&quot;subLayout&quot;:[{&quot;id&quot;:&quot;2021-04-01T15:06:01&quot;,&quot;margin&quot;:{&quot;bottom&quot;:1.6929999589920044,&quot;left&quot;:1.6929999589920044,&quot;right&quot;:0.42300000786781311,&quot;top&quot;:1.6929999589920044},&quot;type&quot;:0},{&quot;id&quot;:&quot;2021-04-01T15:06:01&quot;,&quot;margin&quot;:{&quot;bottom&quot;:1.6929999589920044,&quot;left&quot;:0.42300000786781311,&quot;right&quot;:1.2699999809265137,&quot;top&quot;:1.6929999589920044},&quot;type&quot;:0}],&quot;type&quot;:0},{&quot;id&quot;:&quot;2021-04-01T15:06:01&quot;,&quot;maxSize&quot;:{&quot;size1&quot;:40},&quot;minSize&quot;:{&quot;size1&quot;:31.100000000000001},&quot;normalSize&quot;:{&quot;size1&quot;:35.600000000000001},&quot;subLayout&quot;:[{&quot;id&quot;:&quot;2021-04-01T15:06:01&quot;,&quot;margin&quot;:{&quot;bottom&quot;:0,&quot;left&quot;:0.027000000700354576,&quot;right&quot;:1.6929999589920044,&quot;top&quot;:3.809999942779541},&quot;type&quot;:0},{&quot;id&quot;:&quot;2021-04-01T15:06:01&quot;,&quot;margin&quot;:{&quot;bottom&quot;:3.809999942779541,&quot;left&quot;:0,&quot;right&quot;:1.6929999589920044,&quot;top&quot;:0.84700000286102295},&quot;maxSize&quot;:{&quot;size1&quot;:35.120735924200609},&quot;minSize&quot;:{&quot;size1&quot;:19.220735924200604},&quot;normalSize&quot;:{&quot;size1&quot;:19.220735924200604},&quot;subLayout&quot;:[{&quot;id&quot;:&quot;2021-04-01T15:06:01&quot;,&quot;margin&quot;:{&quot;bottom&quot;:0.046929735690355301,&quot;left&quot;:0,&quot;right&quot;:1.6929999589920044,&quot;top&quot;:0.84700000286102295},&quot;type&quot;:0},{&quot;id&quot;:&quot;2021-04-01T15:06:01&quot;,&quot;margin&quot;:{&quot;bottom&quot;:3.809999942779541,&quot;left&quot;:0,&quot;right&quot;:1.6929999589920044,&quot;top&quot;:0.14886191487312317},&quot;type&quot;:0}],&quot;type&quot;:0}],&quot;type&quot;:0}],&quot;type&quot;:0}"/>
  <p:tag name="KSO_WM_CHIP_XID" val="5f100d1205e68e5c807566a8"/>
  <p:tag name="KSO_WM_CHIP_FILLPROP" val="[[{&quot;text_align&quot;:&quot;lm&quot;,&quot;text_direction&quot;:&quot;horizontal&quot;,&quot;support_features&quot;:[&quot;collage&quot;],&quot;support_big_font&quot;:false,&quot;picture_toward&quot;:0,&quot;picture_dockside&quot;:[],&quot;fill_id&quot;:&quot;fc8e6b1340d648a59f84d18bb4a9aa63&quot;,&quot;fill_align&quot;:&quot;cm&quot;,&quot;chip_types&quot;:[&quot;pictext&quot;,&quot;picture&quot;]},{&quot;text_align&quot;:&quot;lm&quot;,&quot;text_direction&quot;:&quot;horizontal&quot;,&quot;support_big_font&quot;:false,&quot;picture_toward&quot;:0,&quot;picture_dockside&quot;:[],&quot;fill_id&quot;:&quot;55096f997fd447fb8c784f01b526ad3a&quot;,&quot;fill_align&quot;:&quot;cm&quot;,&quot;chip_types&quot;:[&quot;pictext&quot;,&quot;picture&quot;]},{&quot;text_align&quot;:&quot;lb&quot;,&quot;text_direction&quot;:&quot;horizontal&quot;,&quot;support_big_font&quot;:false,&quot;picture_toward&quot;:0,&quot;picture_dockside&quot;:[],&quot;fill_id&quot;:&quot;6ac8a884c4374957b9e67af7b9b6b784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7b0fd6a923ba40b38eee1670180e26a0&quot;,&quot;fill_align&quot;:&quot;lt&quot;,&quot;chip_types&quot;:[&quot;text&quot;]}]]"/>
  <p:tag name="KSO_WM_SLIDE_CAN_ADD_NAVIGATION" val="1"/>
  <p:tag name="KSO_WM_CHIP_DECFILLPROP" val="[]"/>
  <p:tag name="KSO_WM_CHIP_GROUPID" val="5f100d1205e68e5c807566a7"/>
  <p:tag name="KSO_WM_SLIDE_BK_DARK_LIGHT" val="2"/>
  <p:tag name="KSO_WM_SLIDE_BACKGROUND_TYPE" val="general"/>
  <p:tag name="KSO_WM_SLIDE_SUPPORT_FEATURE_TYPE" val="0"/>
  <p:tag name="KSO_WM_TEMPLATE_ASSEMBLE_XID" val="60656e8e4054ed1e2fb7fb4e"/>
  <p:tag name="KSO_WM_TEMPLATE_ASSEMBLE_GROUPID" val="60656e8e4054ed1e2fb7fb4e"/>
  <p:tag name="KSO_WM_CHIP_COLORING" val="1"/>
</p:tagLst>
</file>

<file path=ppt/tags/tag266.xml><?xml version="1.0" encoding="utf-8"?>
<p:tagLst xmlns:p="http://schemas.openxmlformats.org/presentationml/2006/main">
  <p:tag name="KSO_WM_BEAUTIFY_FLAG" val="#wm#"/>
  <p:tag name="KSO_WM_TEMPLATE_CATEGORY" val="diagram"/>
  <p:tag name="KSO_WM_TEMPLATE_INDEX" val="20224015"/>
</p:tagLst>
</file>

<file path=ppt/tags/tag267.xml><?xml version="1.0" encoding="utf-8"?>
<p:tagLst xmlns:p="http://schemas.openxmlformats.org/presentationml/2006/main">
  <p:tag name="KSO_WM_BEAUTIFY_FLAG" val="#wm#"/>
  <p:tag name="KSO_WM_TEMPLATE_CATEGORY" val="diagram"/>
  <p:tag name="KSO_WM_TEMPLATE_INDEX" val="20224015"/>
</p:tagLst>
</file>

<file path=ppt/tags/tag268.xml><?xml version="1.0" encoding="utf-8"?>
<p:tagLst xmlns:p="http://schemas.openxmlformats.org/presentationml/2006/main">
  <p:tag name="KSO_WM_BEAUTIFY_FLAG" val="#wm#"/>
  <p:tag name="KSO_WM_TEMPLATE_CATEGORY" val="diagram"/>
  <p:tag name="KSO_WM_TEMPLATE_INDEX" val="20224015"/>
</p:tagLst>
</file>

<file path=ppt/tags/tag269.xml><?xml version="1.0" encoding="utf-8"?>
<p:tagLst xmlns:p="http://schemas.openxmlformats.org/presentationml/2006/main">
  <p:tag name="KSO_WM_UNIT_SUBTYPE" val="v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0df027e338ce4ce2b71d3b7958b575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1b70a33813413c985023f99113e12c"/>
  <p:tag name="KSO_WM_SLIDE_BACKGROUND_TYPE" val="general"/>
</p:tagLst>
</file>

<file path=ppt/tags/tag27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3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0df027e338ce4ce2b71d3b7958b575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1b70a33813413c985023f99113e12c"/>
</p:tagLst>
</file>

<file path=ppt/tags/tag270.xml><?xml version="1.0" encoding="utf-8"?>
<p:tagLst xmlns:p="http://schemas.openxmlformats.org/presentationml/2006/main">
  <p:tag name="KSO_WM_UNIT_SUBTYPE" val="t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a0205c3545434e6c9190e92af40993d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f813349c13046b9aa1849ebf279d89a"/>
  <p:tag name="KSO_WM_SLIDE_BACKGROUND_TYPE" val="general"/>
</p:tagLst>
</file>

<file path=ppt/tags/tag271.xml><?xml version="1.0" encoding="utf-8"?>
<p:tagLst xmlns:p="http://schemas.openxmlformats.org/presentationml/2006/main">
  <p:tag name="KSO_WM_UNIT_SUBTYPE" val="t"/>
  <p:tag name="KSO_WM_TEMPLATE_CATEGORY" val="custom"/>
  <p:tag name="KSO_WM_TEMPLATE_INDEX" val="20224015"/>
  <p:tag name="KSO_WM_UNIT_TYPE" val="i"/>
  <p:tag name="KSO_WM_UNIT_INDEX" val="1"/>
  <p:tag name="KSO_WM_UNIT_ID" val="custom20224015_8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8fbd316f140942a8b77371c09126fa7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a9b916c6aa849ac96012beff76a724b"/>
  <p:tag name="KSO_WM_SLIDE_BACKGROUND_TYPE" val="general"/>
</p:tagLst>
</file>

<file path=ppt/tags/tag272.xml><?xml version="1.0" encoding="utf-8"?>
<p:tagLst xmlns:p="http://schemas.openxmlformats.org/presentationml/2006/main">
  <p:tag name="KSO_WM_UNIT_VALUE" val="910*71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24015_8*d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9602ba803924fd88218b236e74019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e0745c7680a48eba06e764ba03f13cd"/>
  <p:tag name="KSO_WM_UNIT_PLACING_PICTURE" val="ae0745c7680a48eba06e764ba03f13cd"/>
  <p:tag name="KSO_WM_UNIT_SUPPORT_UNIT_TYPE" val="[&quot;d&quot;]"/>
</p:tagLst>
</file>

<file path=ppt/tags/tag2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015_8*a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536acecb6890430091c084bc56edc21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026e0e0d855646c2aac94c0b5ca9c013"/>
  <p:tag name="KSO_WM_UNIT_TEXT_FILL_FORE_SCHEMECOLOR_INDEX_BRIGHTNESS" val="0"/>
  <p:tag name="KSO_WM_UNIT_TEXT_FILL_FORE_SCHEMECOLOR_INDEX" val="13"/>
  <p:tag name="KSO_WM_UNIT_TEXT_FILL_TYPE" val="1"/>
</p:tagLst>
</file>

<file path=ppt/tags/tag274.xml><?xml version="1.0" encoding="utf-8"?>
<p:tagLst xmlns:p="http://schemas.openxmlformats.org/presentationml/2006/main">
  <p:tag name="KSO_WM_SLIDE_BACKGROUND" val="[&quot;general&quot;]"/>
  <p:tag name="KSO_WM_SLIDE_RATIO" val="1.777778"/>
  <p:tag name="KSO_WM_SLIDE_ID" val="custom20224015_8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347.728*135.279"/>
  <p:tag name="KSO_WM_SLIDE_POSITION" val="536.633*258.878"/>
  <p:tag name="KSO_WM_TAG_VERSION" val="1.0"/>
  <p:tag name="KSO_WM_BEAUTIFY_FLAG" val="#wm#"/>
  <p:tag name="KSO_WM_TEMPLATE_CATEGORY" val="custom"/>
  <p:tag name="KSO_WM_TEMPLATE_INDEX" val="20224015"/>
  <p:tag name="KSO_WM_SLIDE_LAYOUT" val="a_d_h"/>
  <p:tag name="KSO_WM_SLIDE_LAYOUT_CNT" val="1_2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06:01&quot;,&quot;maxSize&quot;:{&quot;size1&quot;:56.200000000000003},&quot;minSize&quot;:{&quot;size1&quot;:56.200000000000003},&quot;normalSize&quot;:{&quot;size1&quot;:56.200000000000003},&quot;subLayout&quot;:[{&quot;direction&quot;:1,&quot;id&quot;:&quot;2021-04-01T15:06:01&quot;,&quot;maxSize&quot;:{&quot;size1&quot;:51.200000000000003},&quot;minSize&quot;:{&quot;size1&quot;:51.200000000000003},&quot;normalSize&quot;:{&quot;size1&quot;:51.200000000000003},&quot;subLayout&quot;:[{&quot;id&quot;:&quot;2021-04-01T15:06:01&quot;,&quot;margin&quot;:{&quot;bottom&quot;:1.6929999589920044,&quot;left&quot;:1.6929999589920044,&quot;right&quot;:0.42300000786781311,&quot;top&quot;:1.6929999589920044},&quot;type&quot;:0},{&quot;id&quot;:&quot;2021-04-01T15:06:01&quot;,&quot;margin&quot;:{&quot;bottom&quot;:1.6929999589920044,&quot;left&quot;:0.42300000786781311,&quot;right&quot;:1.2699999809265137,&quot;top&quot;:1.6929999589920044},&quot;type&quot;:0}],&quot;type&quot;:0},{&quot;id&quot;:&quot;2021-04-01T15:06:01&quot;,&quot;maxSize&quot;:{&quot;size1&quot;:40},&quot;minSize&quot;:{&quot;size1&quot;:31.100000000000001},&quot;normalSize&quot;:{&quot;size1&quot;:35.600000000000001},&quot;subLayout&quot;:[{&quot;id&quot;:&quot;2021-04-01T15:06:01&quot;,&quot;margin&quot;:{&quot;bottom&quot;:0,&quot;left&quot;:0.027000000700354576,&quot;right&quot;:1.6929999589920044,&quot;top&quot;:3.809999942779541},&quot;type&quot;:0},{&quot;id&quot;:&quot;2021-04-01T15:06:01&quot;,&quot;margin&quot;:{&quot;bottom&quot;:3.809999942779541,&quot;left&quot;:0,&quot;right&quot;:1.6929999589920044,&quot;top&quot;:0.84700000286102295},&quot;maxSize&quot;:{&quot;size1&quot;:35.120735924200609},&quot;minSize&quot;:{&quot;size1&quot;:19.220735924200604},&quot;normalSize&quot;:{&quot;size1&quot;:19.220735924200604},&quot;subLayout&quot;:[{&quot;id&quot;:&quot;2021-04-01T15:06:01&quot;,&quot;margin&quot;:{&quot;bottom&quot;:0.046929735690355301,&quot;left&quot;:0,&quot;right&quot;:1.6929999589920044,&quot;top&quot;:0.84700000286102295},&quot;type&quot;:0},{&quot;id&quot;:&quot;2021-04-01T15:06:01&quot;,&quot;margin&quot;:{&quot;bottom&quot;:3.809999942779541,&quot;left&quot;:0,&quot;right&quot;:1.6929999589920044,&quot;top&quot;:0.14886191487312317},&quot;type&quot;:0}],&quot;type&quot;:0}],&quot;type&quot;:0}],&quot;type&quot;:0}"/>
  <p:tag name="KSO_WM_CHIP_XID" val="5f100d1205e68e5c807566a8"/>
  <p:tag name="KSO_WM_CHIP_FILLPROP" val="[[{&quot;text_align&quot;:&quot;lm&quot;,&quot;text_direction&quot;:&quot;horizontal&quot;,&quot;support_features&quot;:[&quot;collage&quot;],&quot;support_big_font&quot;:false,&quot;picture_toward&quot;:0,&quot;picture_dockside&quot;:[],&quot;fill_id&quot;:&quot;fc8e6b1340d648a59f84d18bb4a9aa63&quot;,&quot;fill_align&quot;:&quot;cm&quot;,&quot;chip_types&quot;:[&quot;pictext&quot;,&quot;picture&quot;]},{&quot;text_align&quot;:&quot;lm&quot;,&quot;text_direction&quot;:&quot;horizontal&quot;,&quot;support_big_font&quot;:false,&quot;picture_toward&quot;:0,&quot;picture_dockside&quot;:[],&quot;fill_id&quot;:&quot;55096f997fd447fb8c784f01b526ad3a&quot;,&quot;fill_align&quot;:&quot;cm&quot;,&quot;chip_types&quot;:[&quot;pictext&quot;,&quot;picture&quot;]},{&quot;text_align&quot;:&quot;lb&quot;,&quot;text_direction&quot;:&quot;horizontal&quot;,&quot;support_big_font&quot;:false,&quot;picture_toward&quot;:0,&quot;picture_dockside&quot;:[],&quot;fill_id&quot;:&quot;6ac8a884c4374957b9e67af7b9b6b784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7b0fd6a923ba40b38eee1670180e26a0&quot;,&quot;fill_align&quot;:&quot;lt&quot;,&quot;chip_types&quot;:[&quot;text&quot;]}]]"/>
  <p:tag name="KSO_WM_SLIDE_CAN_ADD_NAVIGATION" val="1"/>
  <p:tag name="KSO_WM_CHIP_DECFILLPROP" val="[]"/>
  <p:tag name="KSO_WM_CHIP_GROUPID" val="5f100d1205e68e5c807566a7"/>
  <p:tag name="KSO_WM_SLIDE_BK_DARK_LIGHT" val="2"/>
  <p:tag name="KSO_WM_SLIDE_BACKGROUND_TYPE" val="general"/>
  <p:tag name="KSO_WM_SLIDE_SUPPORT_FEATURE_TYPE" val="0"/>
  <p:tag name="KSO_WM_TEMPLATE_ASSEMBLE_XID" val="60656e8e4054ed1e2fb7fb4e"/>
  <p:tag name="KSO_WM_TEMPLATE_ASSEMBLE_GROUPID" val="60656e8e4054ed1e2fb7fb4e"/>
  <p:tag name="KSO_WM_CHIP_COLORING" val="1"/>
</p:tagLst>
</file>

<file path=ppt/tags/tag275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</p:tagLst>
</file>

<file path=ppt/tags/tag276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科技，超越梦想"/>
  <p:tag name="KSO_WM_TEMPLATE_CATEGORY" val="custom"/>
  <p:tag name="KSO_WM_TEMPLATE_INDEX" val="20204707"/>
  <p:tag name="KSO_WM_UNIT_ID" val="custom20204707_1*a*1"/>
  <p:tag name="KSO_WM_UNIT_ISNUMDGMTITLE" val="0"/>
</p:tagLst>
</file>

<file path=ppt/tags/tag278.xml><?xml version="1.0" encoding="utf-8"?>
<p:tagLst xmlns:p="http://schemas.openxmlformats.org/presentationml/2006/main">
  <p:tag name="KSO_WM_BEAUTIFY_FLAG" val="#wm#"/>
  <p:tag name="KSO_WM_TEMPLATE_CATEGORY" val="diagram"/>
  <p:tag name="KSO_WM_TEMPLATE_INDEX" val="20224015"/>
</p:tagLst>
</file>

<file path=ppt/tags/tag279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28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4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a0205c3545434e6c9190e92af40993d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f813349c13046b9aa1849ebf279d89a"/>
</p:tagLst>
</file>

<file path=ppt/tags/tag280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281.xml><?xml version="1.0" encoding="utf-8"?>
<p:tagLst xmlns:p="http://schemas.openxmlformats.org/presentationml/2006/main">
  <p:tag name="COMMONDATA" val="eyJoZGlkIjoiYjg1NTE3Yjg1Njg5Mzg5MGFlZjE0ZmY3MjM5MDI4YzIifQ=="/>
</p:tagLst>
</file>

<file path=ppt/tags/tag29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5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8fbd316f140942a8b77371c09126fa7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a9b916c6aa849ac96012beff76a724b"/>
</p:tagLst>
</file>

<file path=ppt/tags/tag3.xml><?xml version="1.0" encoding="utf-8"?>
<p:tagLst xmlns:p="http://schemas.openxmlformats.org/presentationml/2006/main">
  <p:tag name="KSO_WM_UNIT_SUBTYPE" val="u"/>
  <p:tag name="KSO_WM_TEMPLATE_CATEGORY" val="chip"/>
  <p:tag name="KSO_WM_TEMPLATE_INDEX" val="20224015"/>
  <p:tag name="KSO_WM_UNIT_TYPE" val="i"/>
  <p:tag name="KSO_WM_UNIT_INDEX" val="1"/>
  <p:tag name="KSO_WM_UNIT_ID" val="chip20224015_12*i*1"/>
  <p:tag name="KSO_WM_BEAUTIFY_FLAG" val="#wm#"/>
  <p:tag name="KSO_WM_TAG_VERSION" val="1.0"/>
  <p:tag name="KSO_WM_CHIP_GROUPID" val="62d7755502b43a043dd560b1"/>
  <p:tag name="KSO_WM_CHIP_XID" val="62d775b802b43a043dd56ccb"/>
  <p:tag name="KSO_WM_UNIT_DEC_AREA_ID" val="98fba62d3f0f48d592bab63550a216d8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e08b728c72e4f458908a9d9520a7742"/>
</p:tagLst>
</file>

<file path=ppt/tags/tag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3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3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36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3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0df027e338ce4ce2b71d3b7958b575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1b70a33813413c985023f99113e12c"/>
</p:tagLst>
</file>

<file path=ppt/tags/tag37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4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a0205c3545434e6c9190e92af40993d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f813349c13046b9aa1849ebf279d89a"/>
</p:tagLst>
</file>

<file path=ppt/tags/tag38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5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8fbd316f140942a8b77371c09126fa7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a9b916c6aa849ac96012beff76a724b"/>
</p:tagLst>
</file>

<file path=ppt/tags/tag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4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4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47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7*i*1"/>
  <p:tag name="KSO_WM_BEAUTIFY_FLAG" val="#wm#"/>
  <p:tag name="KSO_WM_TAG_VERSION" val="1.0"/>
  <p:tag name="KSO_WM_CHIP_GROUPID" val="62d7755502b43a043dd560b1"/>
  <p:tag name="KSO_WM_CHIP_XID" val="62d775b802b43a043dd5686e"/>
  <p:tag name="KSO_WM_UNIT_DEC_AREA_ID" val="dfbf9456a0324db8b6e18b963c5ce0f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48445c3ae08423abb02dd72da2f6f7e"/>
</p:tagLst>
</file>

<file path=ppt/tags/tag48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9*i*1"/>
  <p:tag name="KSO_WM_BEAUTIFY_FLAG" val="#wm#"/>
  <p:tag name="KSO_WM_TAG_VERSION" val="1.0"/>
  <p:tag name="KSO_WM_CHIP_GROUPID" val="62d7755502b43a043dd560b1"/>
  <p:tag name="KSO_WM_CHIP_XID" val="62d775b802b43a043dd567c4"/>
  <p:tag name="KSO_WM_UNIT_DEC_AREA_ID" val="29427b2b49194e9ca39c7b14954b9f3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4c78706b03747c38c9c8e410b0e2675"/>
</p:tagLst>
</file>

<file path=ppt/tags/tag49.xml><?xml version="1.0" encoding="utf-8"?>
<p:tagLst xmlns:p="http://schemas.openxmlformats.org/presentationml/2006/main">
  <p:tag name="KSO_WM_UNIT_SUBTYPE" val="u"/>
  <p:tag name="KSO_WM_TEMPLATE_CATEGORY" val="chip"/>
  <p:tag name="KSO_WM_TEMPLATE_INDEX" val="20224015"/>
  <p:tag name="KSO_WM_UNIT_TYPE" val="i"/>
  <p:tag name="KSO_WM_UNIT_INDEX" val="1"/>
  <p:tag name="KSO_WM_UNIT_ID" val="chip20224015_8*i*1"/>
  <p:tag name="KSO_WM_BEAUTIFY_FLAG" val="#wm#"/>
  <p:tag name="KSO_WM_TAG_VERSION" val="1.0"/>
  <p:tag name="KSO_WM_CHIP_GROUPID" val="62d7755502b43a043dd560b1"/>
  <p:tag name="KSO_WM_CHIP_XID" val="62d775b802b43a043dd5681d"/>
  <p:tag name="KSO_WM_UNIT_DEC_AREA_ID" val="5cc3e790d5064e60a171b50fae8840d6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9e85f2db35e49319a1e233e2ec1bd70"/>
</p:tagLst>
</file>

<file path=ppt/tags/tag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52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53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5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5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5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57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3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0df027e338ce4ce2b71d3b7958b575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1b70a33813413c985023f99113e12c"/>
</p:tagLst>
</file>

<file path=ppt/tags/tag58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4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a0205c3545434e6c9190e92af40993d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f813349c13046b9aa1849ebf279d89a"/>
</p:tagLst>
</file>

<file path=ppt/tags/tag59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5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8fbd316f140942a8b77371c09126fa7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a9b916c6aa849ac96012beff76a724b"/>
</p:tagLst>
</file>

<file path=ppt/tags/tag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6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3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0df027e338ce4ce2b71d3b7958b575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1b70a33813413c985023f99113e12c"/>
</p:tagLst>
</file>

<file path=ppt/tags/tag67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4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a0205c3545434e6c9190e92af40993d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f813349c13046b9aa1849ebf279d89a"/>
</p:tagLst>
</file>

<file path=ppt/tags/tag68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5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8fbd316f140942a8b77371c09126fa7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a9b916c6aa849ac96012beff76a724b"/>
</p:tagLst>
</file>

<file path=ppt/tags/tag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4015_1*i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61dbafa8ff4245bfa1a41f8d2762af45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0},&quot;ReferentInfo&quot;:{&quot;Id&quot;:&quot;84dfc0588ba64f6d8cd12ae46bd99ed6&quot;,&quot;X&quot;:{&quot;Pos&quot;:1},&quot;Y&quot;:{&quot;Pos&quot;:2}},&quot;whChangeMode&quot;:0}"/>
  <p:tag name="KSO_WM_CHIP_GROUPID" val="6184e193a6a891b1f9dbb954"/>
  <p:tag name="KSO_WM_CHIP_XID" val="6184e193a6a891b1f9dbb951"/>
  <p:tag name="KSO_WM_CHIP_FILLAREA_FILL_RULE" val="{&quot;fill_align&quot;:&quot;ct&quot;,&quot;fill_mode&quot;:&quot;fix&quot;,&quot;sacle_strategy&quot;:&quot;smart&quot;}"/>
  <p:tag name="KSO_WM_UNIT_DEC_SUPPORTCHANGEPIC" val="0"/>
  <p:tag name="KSO_WM_UNIT_DEC_CHANGEPICRESERVED" val="0"/>
  <p:tag name="KSO_WM_ASSEMBLE_CHIP_INDEX" val="4e3308c6346f4959bbad5371de4fc55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5"/>
  <p:tag name="KSO_WM_UNIT_TEXT_FILL_TYPE" val="1"/>
  <p:tag name="KSO_WM_UNIT_VALUE" val="1"/>
  <p:tag name="KSO_WM_TEMPLATE_ASSEMBLE_XID" val="62d7a81a02b43a043dd683ec"/>
  <p:tag name="KSO_WM_TEMPLATE_ASSEMBLE_GROUPID" val="62d7755502b43a043dd560b1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2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3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4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3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0df027e338ce4ce2b71d3b7958b575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1b70a33813413c985023f99113e12c"/>
</p:tagLst>
</file>

<file path=ppt/tags/tag75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4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a0205c3545434e6c9190e92af40993d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f813349c13046b9aa1849ebf279d89a"/>
</p:tagLst>
</file>

<file path=ppt/tags/tag76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5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8fbd316f140942a8b77371c09126fa7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a9b916c6aa849ac96012beff76a724b"/>
</p:tagLst>
</file>

<file path=ppt/tags/tag77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小清新风计划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015_1*a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UNIT_DEFAULT_FONT" val="60;72;2"/>
  <p:tag name="KSO_WM_UNIT_BLOCK" val="0"/>
  <p:tag name="KSO_WM_UNIT_DEC_AREA_ID" val="3fd7b5fc4a67451b9a4c339b170e00f3"/>
  <p:tag name="KSO_WM_CHIP_GROUPID" val="6184e193a6a891b1f9dbb954"/>
  <p:tag name="KSO_WM_CHIP_XID" val="6184e193a6a891b1f9dbb951"/>
  <p:tag name="KSO_WM_CHIP_FILLAREA_FILL_RULE" val="{&quot;fill_align&quot;:&quot;ct&quot;,&quot;fill_mode&quot;:&quot;fix&quot;,&quot;sacle_strategy&quot;:&quot;smart&quot;}"/>
  <p:tag name="KSO_WM_ASSEMBLE_CHIP_INDEX" val="4e3308c6346f4959bbad5371de4fc553"/>
  <p:tag name="KSO_WM_UNIT_TEXT_FILL_FORE_SCHEMECOLOR_INDEX_BRIGHTNESS" val="0"/>
  <p:tag name="KSO_WM_UNIT_TEXT_FILL_FORE_SCHEMECOLOR_INDEX" val="5"/>
  <p:tag name="KSO_WM_UNIT_TEXT_FILL_TYPE" val="1"/>
  <p:tag name="KSO_WM_TEMPLATE_ASSEMBLE_XID" val="62d7a81a02b43a043dd683ec"/>
  <p:tag name="KSO_WM_TEMPLATE_ASSEMBLE_GROUPID" val="62d7755502b43a043dd560b1"/>
</p:tagLst>
</file>

<file path=ppt/tags/tag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*i*1"/>
  <p:tag name="KSO_WM_BEAUTIFY_FLAG" val="#wm#"/>
  <p:tag name="KSO_WM_TAG_VERSION" val="1.0"/>
  <p:tag name="KSO_WM_CHIP_GROUPID" val="62d7755502b43a043dd560b1"/>
  <p:tag name="KSO_WM_CHIP_XID" val="62d775b802b43a043dd569ad"/>
  <p:tag name="KSO_WM_UNIT_DEC_AREA_ID" val="27661dce8b66417b9a1886c4807ba5c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150c497989e49b3a7f8e152d480c2e3"/>
</p:tagLst>
</file>

<file path=ppt/tags/tag82.xml><?xml version="1.0" encoding="utf-8"?>
<p:tagLst xmlns:p="http://schemas.openxmlformats.org/presentationml/2006/main">
  <p:tag name="KSO_WM_UNIT_SUBTYPE" val="u"/>
  <p:tag name="KSO_WM_TEMPLATE_CATEGORY" val="chip"/>
  <p:tag name="KSO_WM_TEMPLATE_INDEX" val="20224015"/>
  <p:tag name="KSO_WM_UNIT_TYPE" val="i"/>
  <p:tag name="KSO_WM_UNIT_INDEX" val="1"/>
  <p:tag name="KSO_WM_UNIT_ID" val="chip20224015_2*i*1"/>
  <p:tag name="KSO_WM_BEAUTIFY_FLAG" val="#wm#"/>
  <p:tag name="KSO_WM_TAG_VERSION" val="1.0"/>
  <p:tag name="KSO_WM_CHIP_GROUPID" val="62d7755502b43a043dd560b1"/>
  <p:tag name="KSO_WM_CHIP_XID" val="62d775b802b43a043dd56962"/>
  <p:tag name="KSO_WM_UNIT_DEC_AREA_ID" val="315a0938a0974debb643180dc69133e8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6b206295d08480fa4f989690cd8294e"/>
</p:tagLst>
</file>

<file path=ppt/tags/tag83.xml><?xml version="1.0" encoding="utf-8"?>
<p:tagLst xmlns:p="http://schemas.openxmlformats.org/presentationml/2006/main">
  <p:tag name="KSO_WM_UNIT_SUBTYPE" val="u"/>
  <p:tag name="KSO_WM_TEMPLATE_CATEGORY" val="chip"/>
  <p:tag name="KSO_WM_TEMPLATE_INDEX" val="20224015"/>
  <p:tag name="KSO_WM_UNIT_TYPE" val="i"/>
  <p:tag name="KSO_WM_UNIT_INDEX" val="1"/>
  <p:tag name="KSO_WM_UNIT_ID" val="chip20224015_3*i*1"/>
  <p:tag name="KSO_WM_BEAUTIFY_FLAG" val="#wm#"/>
  <p:tag name="KSO_WM_TAG_VERSION" val="1.0"/>
  <p:tag name="KSO_WM_CHIP_GROUPID" val="62d7755502b43a043dd560b1"/>
  <p:tag name="KSO_WM_CHIP_XID" val="62d775b802b43a043dd5698d"/>
  <p:tag name="KSO_WM_UNIT_DEC_AREA_ID" val="35801e6215e845259d7ea301726b8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390a2a52a0140aaaa5c464210735754"/>
</p:tagLst>
</file>

<file path=ppt/tags/tag8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8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8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各位的观看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015_1*a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UNIT_DEFAULT_FONT" val="66;72;2"/>
  <p:tag name="KSO_WM_UNIT_BLOCK" val="0"/>
  <p:tag name="KSO_WM_UNIT_DEC_AREA_ID" val="b2c926fdef6f4d57a27a0bcc2283557d"/>
  <p:tag name="KSO_WM_CHIP_GROUPID" val="6193608118adb49c6c1f4166"/>
  <p:tag name="KSO_WM_CHIP_XID" val="6193608118adb49c6c1f4163"/>
  <p:tag name="KSO_WM_CHIP_FILLAREA_FILL_RULE" val="{&quot;fill_align&quot;:&quot;lb&quot;,&quot;fill_mode&quot;:&quot;adaptive&quot;,&quot;sacle_strategy&quot;:&quot;smart&quot;}"/>
  <p:tag name="KSO_WM_ASSEMBLE_CHIP_INDEX" val="eab98467cfd646b7a896e424e10972d2"/>
  <p:tag name="KSO_WM_UNIT_TEXT_FILL_FORE_SCHEMECOLOR_INDEX_BRIGHTNESS" val="0"/>
  <p:tag name="KSO_WM_UNIT_TEXT_FILL_FORE_SCHEMECOLOR_INDEX" val="5"/>
  <p:tag name="KSO_WM_UNIT_TEXT_FILL_TYPE" val="1"/>
  <p:tag name="KSO_WM_TEMPLATE_ASSEMBLE_XID" val="62d7a81b02b43a043dd68437"/>
  <p:tag name="KSO_WM_TEMPLATE_ASSEMBLE_GROUPID" val="62d7755502b43a043dd560b1"/>
</p:tagLst>
</file>

<file path=ppt/tags/tag88.xml><?xml version="1.0" encoding="utf-8"?>
<p:tagLst xmlns:p="http://schemas.openxmlformats.org/presentationml/2006/main">
  <p:tag name="KSO_WM_UNIT_SUBTYPE" val="a"/>
  <p:tag name="KSO_WM_UNIT_PRESET_TEXT" val="单击此处添加正文，文字是您思想的提炼，为了演示发布的良好效果，请言简意赅地阐述您的观点。"/>
  <p:tag name="KSO_WM_UNIT_NOCLEAR" val="0"/>
  <p:tag name="KSO_WM_UNIT_VALUE" val="1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015_1*f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UNIT_BLOCK" val="0"/>
  <p:tag name="KSO_WM_UNIT_DEC_AREA_ID" val="4f058fd789d2407da58278d49bd90b1a"/>
  <p:tag name="KSO_WM_UNIT_DEFAULT_FONT" val="14;16;2"/>
  <p:tag name="KSO_WM_CHIP_GROUPID" val="6193608118adb49c6c1f4166"/>
  <p:tag name="KSO_WM_CHIP_XID" val="6193608118adb49c6c1f4163"/>
  <p:tag name="KSO_WM_CHIP_FILLAREA_FILL_RULE" val="{&quot;fill_align&quot;:&quot;lb&quot;,&quot;fill_mode&quot;:&quot;adaptive&quot;,&quot;sacle_strategy&quot;:&quot;smart&quot;}"/>
  <p:tag name="KSO_WM_ASSEMBLE_CHIP_INDEX" val="eab98467cfd646b7a896e424e10972d2"/>
  <p:tag name="KSO_WM_UNIT_TEXT_FILL_FORE_SCHEMECOLOR_INDEX_BRIGHTNESS" val="0.15"/>
  <p:tag name="KSO_WM_UNIT_TEXT_FILL_FORE_SCHEMECOLOR_INDEX" val="13"/>
  <p:tag name="KSO_WM_UNIT_TEXT_FILL_TYPE" val="1"/>
  <p:tag name="KSO_WM_TEMPLATE_ASSEMBLE_XID" val="62d7a81b02b43a043dd68437"/>
  <p:tag name="KSO_WM_TEMPLATE_ASSEMBLE_GROUPID" val="62d7755502b43a043dd560b1"/>
</p:tagLst>
</file>

<file path=ppt/tags/tag89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3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0df027e338ce4ce2b71d3b7958b575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1b70a33813413c985023f99113e12c"/>
  <p:tag name="KSO_WM_SLIDE_BACKGROUND_TYPE" val="general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4015_1*b*1"/>
  <p:tag name="KSO_WM_TEMPLATE_CATEGORY" val="custom"/>
  <p:tag name="KSO_WM_TEMPLATE_INDEX" val="20224015"/>
  <p:tag name="KSO_WM_UNIT_LAYERLEVEL" val="1"/>
  <p:tag name="KSO_WM_TAG_VERSION" val="1.0"/>
  <p:tag name="KSO_WM_BEAUTIFY_FLAG" val="#wm#"/>
  <p:tag name="KSO_WM_UNIT_BLOCK" val="0"/>
  <p:tag name="KSO_WM_UNIT_DEC_AREA_ID" val="84dfc0588ba64f6d8cd12ae46bd99ed6"/>
  <p:tag name="KSO_WM_UNIT_DEFAULT_FONT" val="28;36;2"/>
  <p:tag name="KSO_WM_CHIP_GROUPID" val="6184e193a6a891b1f9dbb954"/>
  <p:tag name="KSO_WM_CHIP_XID" val="6184e193a6a891b1f9dbb951"/>
  <p:tag name="KSO_WM_CHIP_FILLAREA_FILL_RULE" val="{&quot;fill_align&quot;:&quot;ct&quot;,&quot;fill_mode&quot;:&quot;fix&quot;,&quot;sacle_strategy&quot;:&quot;smart&quot;}"/>
  <p:tag name="KSO_WM_ASSEMBLE_CHIP_INDEX" val="4e3308c6346f4959bbad5371de4fc553"/>
  <p:tag name="KSO_WM_UNIT_TEXT_FILL_FORE_SCHEMECOLOR_INDEX_BRIGHTNESS" val="0"/>
  <p:tag name="KSO_WM_UNIT_TEXT_FILL_FORE_SCHEMECOLOR_INDEX" val="5"/>
  <p:tag name="KSO_WM_UNIT_TEXT_FILL_TYPE" val="1"/>
  <p:tag name="KSO_WM_TEMPLATE_ASSEMBLE_XID" val="62d7a81a02b43a043dd683ec"/>
  <p:tag name="KSO_WM_TEMPLATE_ASSEMBLE_GROUPID" val="62d7755502b43a043dd560b1"/>
</p:tagLst>
</file>

<file path=ppt/tags/tag90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4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a0205c3545434e6c9190e92af40993d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f813349c13046b9aa1849ebf279d89a"/>
  <p:tag name="KSO_WM_SLIDE_BACKGROUND_TYPE" val="general"/>
</p:tagLst>
</file>

<file path=ppt/tags/tag91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5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8fbd316f140942a8b77371c09126fa7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a9b916c6aa849ac96012beff76a724b"/>
  <p:tag name="KSO_WM_SLIDE_BACKGROUND_TYPE" val="general"/>
</p:tagLst>
</file>

<file path=ppt/tags/tag92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SLIDE_BACKGROUND_TYPE" val="general"/>
  <p:tag name="KSO_WM_UNIT_TEXT_FILL_FORE_SCHEMECOLOR_INDEX_BRIGHTNESS" val="0.15"/>
  <p:tag name="KSO_WM_UNIT_TEXT_FILL_FORE_SCHEMECOLOR_INDEX" val="1"/>
  <p:tag name="KSO_WM_UNIT_TEXT_FILL_TYPE" val="1"/>
</p:tagLst>
</file>

<file path=ppt/tags/tag94.xml><?xml version="1.0" encoding="utf-8"?>
<p:tagLst xmlns:p="http://schemas.openxmlformats.org/presentationml/2006/main">
  <p:tag name="KSO_WM_SLIDE_BACKGROUND_TYPE" val="general"/>
  <p:tag name="KSO_WM_UNIT_TEXT_FILL_FORE_SCHEMECOLOR_INDEX_BRIGHTNESS" val="0.15"/>
  <p:tag name="KSO_WM_UNIT_TEXT_FILL_FORE_SCHEMECOLOR_INDEX" val="1"/>
  <p:tag name="KSO_WM_UNIT_TEXT_FILL_TYPE" val="1"/>
</p:tagLst>
</file>

<file path=ppt/tags/tag95.xml><?xml version="1.0" encoding="utf-8"?>
<p:tagLst xmlns:p="http://schemas.openxmlformats.org/presentationml/2006/main">
  <p:tag name="KSO_WM_SLIDE_BACKGROUND_TYPE" val="general"/>
  <p:tag name="KSO_WM_UNIT_TEXT_FILL_FORE_SCHEMECOLOR_INDEX_BRIGHTNESS" val="0.15"/>
  <p:tag name="KSO_WM_UNIT_TEXT_FILL_FORE_SCHEMECOLOR_INDEX" val="1"/>
  <p:tag name="KSO_WM_UNIT_TEXT_FILL_TYPE" val="1"/>
</p:tagLst>
</file>

<file path=ppt/tags/tag96.xml><?xml version="1.0" encoding="utf-8"?>
<p:tagLst xmlns:p="http://schemas.openxmlformats.org/presentationml/2006/main">
  <p:tag name="KSO_WM_UNIT_SUBTYPE" val="v"/>
  <p:tag name="KSO_WM_TEMPLATE_CATEGORY" val="chip"/>
  <p:tag name="KSO_WM_TEMPLATE_INDEX" val="20224015"/>
  <p:tag name="KSO_WM_UNIT_TYPE" val="i"/>
  <p:tag name="KSO_WM_UNIT_INDEX" val="1"/>
  <p:tag name="KSO_WM_UNIT_ID" val="chip20224015_13*i*1"/>
  <p:tag name="KSO_WM_BEAUTIFY_FLAG" val="#wm#"/>
  <p:tag name="KSO_WM_TAG_VERSION" val="1.0"/>
  <p:tag name="KSO_WM_CHIP_GROUPID" val="62d7755502b43a043dd560b1"/>
  <p:tag name="KSO_WM_CHIP_XID" val="62d775b802b43a043dd56bda"/>
  <p:tag name="KSO_WM_UNIT_DEC_AREA_ID" val="828ad239a1e64cc6a0cfe0d9f0aae4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1bed24d78b943d3bda25fcb0dbf6033"/>
  <p:tag name="KSO_WM_SLIDE_BACKGROUND_TYPE" val="frame"/>
</p:tagLst>
</file>

<file path=ppt/tags/tag97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4*i*1"/>
  <p:tag name="KSO_WM_BEAUTIFY_FLAG" val="#wm#"/>
  <p:tag name="KSO_WM_TAG_VERSION" val="1.0"/>
  <p:tag name="KSO_WM_CHIP_GROUPID" val="62d7755502b43a043dd560b1"/>
  <p:tag name="KSO_WM_CHIP_XID" val="62d775b802b43a043dd56b89"/>
  <p:tag name="KSO_WM_UNIT_DEC_AREA_ID" val="ed4247b1a07f435c99b9b71c4ddb32c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a1755a523c7412a8b7ff98ce27462a9"/>
  <p:tag name="KSO_WM_SLIDE_BACKGROUND_TYPE" val="frame"/>
</p:tagLst>
</file>

<file path=ppt/tags/tag98.xml><?xml version="1.0" encoding="utf-8"?>
<p:tagLst xmlns:p="http://schemas.openxmlformats.org/presentationml/2006/main">
  <p:tag name="KSO_WM_UNIT_SUBTYPE" val="t"/>
  <p:tag name="KSO_WM_TEMPLATE_CATEGORY" val="chip"/>
  <p:tag name="KSO_WM_TEMPLATE_INDEX" val="20224015"/>
  <p:tag name="KSO_WM_UNIT_TYPE" val="i"/>
  <p:tag name="KSO_WM_UNIT_INDEX" val="1"/>
  <p:tag name="KSO_WM_UNIT_ID" val="chip20224015_15*i*1"/>
  <p:tag name="KSO_WM_BEAUTIFY_FLAG" val="#wm#"/>
  <p:tag name="KSO_WM_TAG_VERSION" val="1.0"/>
  <p:tag name="KSO_WM_CHIP_GROUPID" val="62d7755502b43a043dd560b1"/>
  <p:tag name="KSO_WM_CHIP_XID" val="62d775b802b43a043dd56ba5"/>
  <p:tag name="KSO_WM_UNIT_DEC_AREA_ID" val="55f825ca7131437781487d79338a03e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824bf1384764c0090a6e6299a539eb9"/>
  <p:tag name="KSO_WM_SLIDE_BACKGROUND_TYPE" val="frame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b"/>
</p:tagLst>
</file>

<file path=ppt/theme/theme1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FFFFFF"/>
      </a:dk2>
      <a:lt2>
        <a:srgbClr val="F2F2F2"/>
      </a:lt2>
      <a:accent1>
        <a:srgbClr val="4EBCA6"/>
      </a:accent1>
      <a:accent2>
        <a:srgbClr val="F45563"/>
      </a:accent2>
      <a:accent3>
        <a:srgbClr val="FEC268"/>
      </a:accent3>
      <a:accent4>
        <a:srgbClr val="7ECDBA"/>
      </a:accent4>
      <a:accent5>
        <a:srgbClr val="007497"/>
      </a:accent5>
      <a:accent6>
        <a:srgbClr val="92B76B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2669</Words>
  <Application>WPS 演示</Application>
  <PresentationFormat>宽屏</PresentationFormat>
  <Paragraphs>174</Paragraphs>
  <Slides>28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汉仪霸蛮体 简</vt:lpstr>
      <vt:lpstr>微软雅黑</vt:lpstr>
      <vt:lpstr>Wingdings</vt:lpstr>
      <vt:lpstr>方正粗黑宋简体</vt:lpstr>
      <vt:lpstr>汉仪正圆-95W</vt:lpstr>
      <vt:lpstr>Arial Unicode MS</vt:lpstr>
      <vt:lpstr>Calibri</vt:lpstr>
      <vt:lpstr>汉仪旗黑-85S</vt:lpstr>
      <vt:lpstr>黑体</vt:lpstr>
      <vt:lpstr>2_Office 主题​​</vt:lpstr>
      <vt:lpstr>1_Office 主题​​</vt:lpstr>
      <vt:lpstr>新学期，新起点，新梦想</vt:lpstr>
      <vt:lpstr>教学提示：</vt:lpstr>
      <vt:lpstr>PowerPoint 演示文稿</vt:lpstr>
      <vt:lpstr>送你一颗棒棒糖</vt:lpstr>
      <vt:lpstr>【师说】棒棒糖里的寓意</vt:lpstr>
      <vt:lpstr>【师说】棒棒糖里的班级寓意</vt:lpstr>
      <vt:lpstr>PowerPoint 演示文稿</vt:lpstr>
      <vt:lpstr>PowerPoint 演示文稿</vt:lpstr>
      <vt:lpstr>【一道选择题】读一读，议一议。</vt:lpstr>
      <vt:lpstr>【一道选择题】读一读，议一议。</vt:lpstr>
      <vt:lpstr>【一道选择题】读一读，议一议。</vt:lpstr>
      <vt:lpstr>【一道选择题】读一读，议一议。</vt:lpstr>
      <vt:lpstr>【一道选择题】读一读，议一议。</vt:lpstr>
      <vt:lpstr>PowerPoint 演示文稿</vt:lpstr>
      <vt:lpstr>PowerPoint 演示文稿</vt:lpstr>
      <vt:lpstr>【活动】送你一颗目标树</vt:lpstr>
      <vt:lpstr>PowerPoint 演示文稿</vt:lpstr>
      <vt:lpstr>月亮和六便士，认知决定选择</vt:lpstr>
      <vt:lpstr>PowerPoint 演示文稿</vt:lpstr>
      <vt:lpstr>我们的班级就像一道彩虹</vt:lpstr>
      <vt:lpstr>【活动】描绘班级的精神彩虹</vt:lpstr>
      <vt:lpstr>【活动】描绘班级的精神彩虹</vt:lpstr>
      <vt:lpstr>PowerPoint 演示文稿</vt:lpstr>
      <vt:lpstr>歌曲MV《闪光如你》</vt:lpstr>
      <vt:lpstr>《闪光如你》</vt:lpstr>
      <vt:lpstr>PowerPoint 演示文稿</vt:lpstr>
      <vt:lpstr>版权声明：</vt:lpstr>
      <vt:lpstr>扫码关注：“孙钦强名班主任工作室”公众号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昆明湖</cp:lastModifiedBy>
  <cp:revision>180</cp:revision>
  <dcterms:created xsi:type="dcterms:W3CDTF">2019-06-19T02:08:00Z</dcterms:created>
  <dcterms:modified xsi:type="dcterms:W3CDTF">2022-08-13T02:47:10Z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B733FC90B384409381B87A5EA8D71A5F</vt:lpwstr>
  </property>
</Properties>
</file>