
<file path=[Content_Types].xml><?xml version="1.0" encoding="utf-8"?>
<Types xmlns="http://schemas.openxmlformats.org/package/2006/content-types">
  <Default Extension="png" ContentType="image/png"/>
  <Default Extension="jpeg" ContentType="image/jpeg"/>
  <Default Extension="JPG" ContentType="image/.jpg"/>
  <Default Extension="emf" ContentType="image/x-emf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tags/tag109.xml" ContentType="application/vnd.openxmlformats-officedocument.presentationml.tags+xml"/>
  <Override PartName="/ppt/tags/tag11.xml" ContentType="application/vnd.openxmlformats-officedocument.presentationml.tags+xml"/>
  <Override PartName="/ppt/tags/tag110.xml" ContentType="application/vnd.openxmlformats-officedocument.presentationml.tags+xml"/>
  <Override PartName="/ppt/tags/tag111.xml" ContentType="application/vnd.openxmlformats-officedocument.presentationml.tags+xml"/>
  <Override PartName="/ppt/tags/tag112.xml" ContentType="application/vnd.openxmlformats-officedocument.presentationml.tags+xml"/>
  <Override PartName="/ppt/tags/tag113.xml" ContentType="application/vnd.openxmlformats-officedocument.presentationml.tags+xml"/>
  <Override PartName="/ppt/tags/tag114.xml" ContentType="application/vnd.openxmlformats-officedocument.presentationml.tags+xml"/>
  <Override PartName="/ppt/tags/tag115.xml" ContentType="application/vnd.openxmlformats-officedocument.presentationml.tags+xml"/>
  <Override PartName="/ppt/tags/tag116.xml" ContentType="application/vnd.openxmlformats-officedocument.presentationml.tags+xml"/>
  <Override PartName="/ppt/tags/tag117.xml" ContentType="application/vnd.openxmlformats-officedocument.presentationml.tags+xml"/>
  <Override PartName="/ppt/tags/tag118.xml" ContentType="application/vnd.openxmlformats-officedocument.presentationml.tags+xml"/>
  <Override PartName="/ppt/tags/tag119.xml" ContentType="application/vnd.openxmlformats-officedocument.presentationml.tags+xml"/>
  <Override PartName="/ppt/tags/tag12.xml" ContentType="application/vnd.openxmlformats-officedocument.presentationml.tags+xml"/>
  <Override PartName="/ppt/tags/tag120.xml" ContentType="application/vnd.openxmlformats-officedocument.presentationml.tags+xml"/>
  <Override PartName="/ppt/tags/tag121.xml" ContentType="application/vnd.openxmlformats-officedocument.presentationml.tags+xml"/>
  <Override PartName="/ppt/tags/tag122.xml" ContentType="application/vnd.openxmlformats-officedocument.presentationml.tags+xml"/>
  <Override PartName="/ppt/tags/tag123.xml" ContentType="application/vnd.openxmlformats-officedocument.presentationml.tags+xml"/>
  <Override PartName="/ppt/tags/tag124.xml" ContentType="application/vnd.openxmlformats-officedocument.presentationml.tags+xml"/>
  <Override PartName="/ppt/tags/tag125.xml" ContentType="application/vnd.openxmlformats-officedocument.presentationml.tags+xml"/>
  <Override PartName="/ppt/tags/tag126.xml" ContentType="application/vnd.openxmlformats-officedocument.presentationml.tags+xml"/>
  <Override PartName="/ppt/tags/tag127.xml" ContentType="application/vnd.openxmlformats-officedocument.presentationml.tags+xml"/>
  <Override PartName="/ppt/tags/tag128.xml" ContentType="application/vnd.openxmlformats-officedocument.presentationml.tags+xml"/>
  <Override PartName="/ppt/tags/tag129.xml" ContentType="application/vnd.openxmlformats-officedocument.presentationml.tags+xml"/>
  <Override PartName="/ppt/tags/tag13.xml" ContentType="application/vnd.openxmlformats-officedocument.presentationml.tags+xml"/>
  <Override PartName="/ppt/tags/tag130.xml" ContentType="application/vnd.openxmlformats-officedocument.presentationml.tags+xml"/>
  <Override PartName="/ppt/tags/tag131.xml" ContentType="application/vnd.openxmlformats-officedocument.presentationml.tags+xml"/>
  <Override PartName="/ppt/tags/tag132.xml" ContentType="application/vnd.openxmlformats-officedocument.presentationml.tags+xml"/>
  <Override PartName="/ppt/tags/tag133.xml" ContentType="application/vnd.openxmlformats-officedocument.presentationml.tags+xml"/>
  <Override PartName="/ppt/tags/tag134.xml" ContentType="application/vnd.openxmlformats-officedocument.presentationml.tags+xml"/>
  <Override PartName="/ppt/tags/tag135.xml" ContentType="application/vnd.openxmlformats-officedocument.presentationml.tags+xml"/>
  <Override PartName="/ppt/tags/tag136.xml" ContentType="application/vnd.openxmlformats-officedocument.presentationml.tags+xml"/>
  <Override PartName="/ppt/tags/tag137.xml" ContentType="application/vnd.openxmlformats-officedocument.presentationml.tags+xml"/>
  <Override PartName="/ppt/tags/tag138.xml" ContentType="application/vnd.openxmlformats-officedocument.presentationml.tags+xml"/>
  <Override PartName="/ppt/tags/tag139.xml" ContentType="application/vnd.openxmlformats-officedocument.presentationml.tags+xml"/>
  <Override PartName="/ppt/tags/tag14.xml" ContentType="application/vnd.openxmlformats-officedocument.presentationml.tags+xml"/>
  <Override PartName="/ppt/tags/tag140.xml" ContentType="application/vnd.openxmlformats-officedocument.presentationml.tags+xml"/>
  <Override PartName="/ppt/tags/tag141.xml" ContentType="application/vnd.openxmlformats-officedocument.presentationml.tags+xml"/>
  <Override PartName="/ppt/tags/tag142.xml" ContentType="application/vnd.openxmlformats-officedocument.presentationml.tags+xml"/>
  <Override PartName="/ppt/tags/tag143.xml" ContentType="application/vnd.openxmlformats-officedocument.presentationml.tags+xml"/>
  <Override PartName="/ppt/tags/tag144.xml" ContentType="application/vnd.openxmlformats-officedocument.presentationml.tags+xml"/>
  <Override PartName="/ppt/tags/tag145.xml" ContentType="application/vnd.openxmlformats-officedocument.presentationml.tags+xml"/>
  <Override PartName="/ppt/tags/tag146.xml" ContentType="application/vnd.openxmlformats-officedocument.presentationml.tags+xml"/>
  <Override PartName="/ppt/tags/tag147.xml" ContentType="application/vnd.openxmlformats-officedocument.presentationml.tags+xml"/>
  <Override PartName="/ppt/tags/tag148.xml" ContentType="application/vnd.openxmlformats-officedocument.presentationml.tags+xml"/>
  <Override PartName="/ppt/tags/tag149.xml" ContentType="application/vnd.openxmlformats-officedocument.presentationml.tags+xml"/>
  <Override PartName="/ppt/tags/tag15.xml" ContentType="application/vnd.openxmlformats-officedocument.presentationml.tags+xml"/>
  <Override PartName="/ppt/tags/tag150.xml" ContentType="application/vnd.openxmlformats-officedocument.presentationml.tags+xml"/>
  <Override PartName="/ppt/tags/tag151.xml" ContentType="application/vnd.openxmlformats-officedocument.presentationml.tags+xml"/>
  <Override PartName="/ppt/tags/tag152.xml" ContentType="application/vnd.openxmlformats-officedocument.presentationml.tags+xml"/>
  <Override PartName="/ppt/tags/tag153.xml" ContentType="application/vnd.openxmlformats-officedocument.presentationml.tags+xml"/>
  <Override PartName="/ppt/tags/tag154.xml" ContentType="application/vnd.openxmlformats-officedocument.presentationml.tags+xml"/>
  <Override PartName="/ppt/tags/tag155.xml" ContentType="application/vnd.openxmlformats-officedocument.presentationml.tags+xml"/>
  <Override PartName="/ppt/tags/tag156.xml" ContentType="application/vnd.openxmlformats-officedocument.presentationml.tags+xml"/>
  <Override PartName="/ppt/tags/tag157.xml" ContentType="application/vnd.openxmlformats-officedocument.presentationml.tags+xml"/>
  <Override PartName="/ppt/tags/tag158.xml" ContentType="application/vnd.openxmlformats-officedocument.presentationml.tags+xml"/>
  <Override PartName="/ppt/tags/tag159.xml" ContentType="application/vnd.openxmlformats-officedocument.presentationml.tags+xml"/>
  <Override PartName="/ppt/tags/tag16.xml" ContentType="application/vnd.openxmlformats-officedocument.presentationml.tags+xml"/>
  <Override PartName="/ppt/tags/tag160.xml" ContentType="application/vnd.openxmlformats-officedocument.presentationml.tags+xml"/>
  <Override PartName="/ppt/tags/tag161.xml" ContentType="application/vnd.openxmlformats-officedocument.presentationml.tags+xml"/>
  <Override PartName="/ppt/tags/tag162.xml" ContentType="application/vnd.openxmlformats-officedocument.presentationml.tags+xml"/>
  <Override PartName="/ppt/tags/tag163.xml" ContentType="application/vnd.openxmlformats-officedocument.presentationml.tags+xml"/>
  <Override PartName="/ppt/tags/tag164.xml" ContentType="application/vnd.openxmlformats-officedocument.presentationml.tags+xml"/>
  <Override PartName="/ppt/tags/tag165.xml" ContentType="application/vnd.openxmlformats-officedocument.presentationml.tags+xml"/>
  <Override PartName="/ppt/tags/tag166.xml" ContentType="application/vnd.openxmlformats-officedocument.presentationml.tags+xml"/>
  <Override PartName="/ppt/tags/tag167.xml" ContentType="application/vnd.openxmlformats-officedocument.presentationml.tags+xml"/>
  <Override PartName="/ppt/tags/tag168.xml" ContentType="application/vnd.openxmlformats-officedocument.presentationml.tags+xml"/>
  <Override PartName="/ppt/tags/tag169.xml" ContentType="application/vnd.openxmlformats-officedocument.presentationml.tags+xml"/>
  <Override PartName="/ppt/tags/tag17.xml" ContentType="application/vnd.openxmlformats-officedocument.presentationml.tags+xml"/>
  <Override PartName="/ppt/tags/tag170.xml" ContentType="application/vnd.openxmlformats-officedocument.presentationml.tags+xml"/>
  <Override PartName="/ppt/tags/tag171.xml" ContentType="application/vnd.openxmlformats-officedocument.presentationml.tags+xml"/>
  <Override PartName="/ppt/tags/tag172.xml" ContentType="application/vnd.openxmlformats-officedocument.presentationml.tags+xml"/>
  <Override PartName="/ppt/tags/tag173.xml" ContentType="application/vnd.openxmlformats-officedocument.presentationml.tags+xml"/>
  <Override PartName="/ppt/tags/tag174.xml" ContentType="application/vnd.openxmlformats-officedocument.presentationml.tags+xml"/>
  <Override PartName="/ppt/tags/tag175.xml" ContentType="application/vnd.openxmlformats-officedocument.presentationml.tags+xml"/>
  <Override PartName="/ppt/tags/tag176.xml" ContentType="application/vnd.openxmlformats-officedocument.presentationml.tags+xml"/>
  <Override PartName="/ppt/tags/tag177.xml" ContentType="application/vnd.openxmlformats-officedocument.presentationml.tags+xml"/>
  <Override PartName="/ppt/tags/tag178.xml" ContentType="application/vnd.openxmlformats-officedocument.presentationml.tags+xml"/>
  <Override PartName="/ppt/tags/tag179.xml" ContentType="application/vnd.openxmlformats-officedocument.presentationml.tags+xml"/>
  <Override PartName="/ppt/tags/tag18.xml" ContentType="application/vnd.openxmlformats-officedocument.presentationml.tags+xml"/>
  <Override PartName="/ppt/tags/tag180.xml" ContentType="application/vnd.openxmlformats-officedocument.presentationml.tags+xml"/>
  <Override PartName="/ppt/tags/tag181.xml" ContentType="application/vnd.openxmlformats-officedocument.presentationml.tags+xml"/>
  <Override PartName="/ppt/tags/tag182.xml" ContentType="application/vnd.openxmlformats-officedocument.presentationml.tags+xml"/>
  <Override PartName="/ppt/tags/tag183.xml" ContentType="application/vnd.openxmlformats-officedocument.presentationml.tags+xml"/>
  <Override PartName="/ppt/tags/tag184.xml" ContentType="application/vnd.openxmlformats-officedocument.presentationml.tags+xml"/>
  <Override PartName="/ppt/tags/tag185.xml" ContentType="application/vnd.openxmlformats-officedocument.presentationml.tags+xml"/>
  <Override PartName="/ppt/tags/tag186.xml" ContentType="application/vnd.openxmlformats-officedocument.presentationml.tags+xml"/>
  <Override PartName="/ppt/tags/tag187.xml" ContentType="application/vnd.openxmlformats-officedocument.presentationml.tags+xml"/>
  <Override PartName="/ppt/tags/tag188.xml" ContentType="application/vnd.openxmlformats-officedocument.presentationml.tags+xml"/>
  <Override PartName="/ppt/tags/tag189.xml" ContentType="application/vnd.openxmlformats-officedocument.presentationml.tags+xml"/>
  <Override PartName="/ppt/tags/tag19.xml" ContentType="application/vnd.openxmlformats-officedocument.presentationml.tags+xml"/>
  <Override PartName="/ppt/tags/tag190.xml" ContentType="application/vnd.openxmlformats-officedocument.presentationml.tags+xml"/>
  <Override PartName="/ppt/tags/tag191.xml" ContentType="application/vnd.openxmlformats-officedocument.presentationml.tags+xml"/>
  <Override PartName="/ppt/tags/tag192.xml" ContentType="application/vnd.openxmlformats-officedocument.presentationml.tags+xml"/>
  <Override PartName="/ppt/tags/tag193.xml" ContentType="application/vnd.openxmlformats-officedocument.presentationml.tags+xml"/>
  <Override PartName="/ppt/tags/tag194.xml" ContentType="application/vnd.openxmlformats-officedocument.presentationml.tags+xml"/>
  <Override PartName="/ppt/tags/tag195.xml" ContentType="application/vnd.openxmlformats-officedocument.presentationml.tags+xml"/>
  <Override PartName="/ppt/tags/tag196.xml" ContentType="application/vnd.openxmlformats-officedocument.presentationml.tags+xml"/>
  <Override PartName="/ppt/tags/tag197.xml" ContentType="application/vnd.openxmlformats-officedocument.presentationml.tags+xml"/>
  <Override PartName="/ppt/tags/tag198.xml" ContentType="application/vnd.openxmlformats-officedocument.presentationml.tags+xml"/>
  <Override PartName="/ppt/tags/tag19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00.xml" ContentType="application/vnd.openxmlformats-officedocument.presentationml.tags+xml"/>
  <Override PartName="/ppt/tags/tag201.xml" ContentType="application/vnd.openxmlformats-officedocument.presentationml.tags+xml"/>
  <Override PartName="/ppt/tags/tag202.xml" ContentType="application/vnd.openxmlformats-officedocument.presentationml.tags+xml"/>
  <Override PartName="/ppt/tags/tag203.xml" ContentType="application/vnd.openxmlformats-officedocument.presentationml.tags+xml"/>
  <Override PartName="/ppt/tags/tag204.xml" ContentType="application/vnd.openxmlformats-officedocument.presentationml.tags+xml"/>
  <Override PartName="/ppt/tags/tag205.xml" ContentType="application/vnd.openxmlformats-officedocument.presentationml.tags+xml"/>
  <Override PartName="/ppt/tags/tag206.xml" ContentType="application/vnd.openxmlformats-officedocument.presentationml.tags+xml"/>
  <Override PartName="/ppt/tags/tag207.xml" ContentType="application/vnd.openxmlformats-officedocument.presentationml.tags+xml"/>
  <Override PartName="/ppt/tags/tag208.xml" ContentType="application/vnd.openxmlformats-officedocument.presentationml.tags+xml"/>
  <Override PartName="/ppt/tags/tag209.xml" ContentType="application/vnd.openxmlformats-officedocument.presentationml.tags+xml"/>
  <Override PartName="/ppt/tags/tag21.xml" ContentType="application/vnd.openxmlformats-officedocument.presentationml.tags+xml"/>
  <Override PartName="/ppt/tags/tag210.xml" ContentType="application/vnd.openxmlformats-officedocument.presentationml.tags+xml"/>
  <Override PartName="/ppt/tags/tag211.xml" ContentType="application/vnd.openxmlformats-officedocument.presentationml.tags+xml"/>
  <Override PartName="/ppt/tags/tag212.xml" ContentType="application/vnd.openxmlformats-officedocument.presentationml.tags+xml"/>
  <Override PartName="/ppt/tags/tag213.xml" ContentType="application/vnd.openxmlformats-officedocument.presentationml.tags+xml"/>
  <Override PartName="/ppt/tags/tag214.xml" ContentType="application/vnd.openxmlformats-officedocument.presentationml.tags+xml"/>
  <Override PartName="/ppt/tags/tag215.xml" ContentType="application/vnd.openxmlformats-officedocument.presentationml.tags+xml"/>
  <Override PartName="/ppt/tags/tag216.xml" ContentType="application/vnd.openxmlformats-officedocument.presentationml.tags+xml"/>
  <Override PartName="/ppt/tags/tag217.xml" ContentType="application/vnd.openxmlformats-officedocument.presentationml.tags+xml"/>
  <Override PartName="/ppt/tags/tag218.xml" ContentType="application/vnd.openxmlformats-officedocument.presentationml.tags+xml"/>
  <Override PartName="/ppt/tags/tag219.xml" ContentType="application/vnd.openxmlformats-officedocument.presentationml.tags+xml"/>
  <Override PartName="/ppt/tags/tag22.xml" ContentType="application/vnd.openxmlformats-officedocument.presentationml.tags+xml"/>
  <Override PartName="/ppt/tags/tag220.xml" ContentType="application/vnd.openxmlformats-officedocument.presentationml.tags+xml"/>
  <Override PartName="/ppt/tags/tag221.xml" ContentType="application/vnd.openxmlformats-officedocument.presentationml.tags+xml"/>
  <Override PartName="/ppt/tags/tag222.xml" ContentType="application/vnd.openxmlformats-officedocument.presentationml.tags+xml"/>
  <Override PartName="/ppt/tags/tag223.xml" ContentType="application/vnd.openxmlformats-officedocument.presentationml.tags+xml"/>
  <Override PartName="/ppt/tags/tag224.xml" ContentType="application/vnd.openxmlformats-officedocument.presentationml.tags+xml"/>
  <Override PartName="/ppt/tags/tag225.xml" ContentType="application/vnd.openxmlformats-officedocument.presentationml.tags+xml"/>
  <Override PartName="/ppt/tags/tag226.xml" ContentType="application/vnd.openxmlformats-officedocument.presentationml.tags+xml"/>
  <Override PartName="/ppt/tags/tag227.xml" ContentType="application/vnd.openxmlformats-officedocument.presentationml.tags+xml"/>
  <Override PartName="/ppt/tags/tag228.xml" ContentType="application/vnd.openxmlformats-officedocument.presentationml.tags+xml"/>
  <Override PartName="/ppt/tags/tag229.xml" ContentType="application/vnd.openxmlformats-officedocument.presentationml.tags+xml"/>
  <Override PartName="/ppt/tags/tag23.xml" ContentType="application/vnd.openxmlformats-officedocument.presentationml.tags+xml"/>
  <Override PartName="/ppt/tags/tag230.xml" ContentType="application/vnd.openxmlformats-officedocument.presentationml.tags+xml"/>
  <Override PartName="/ppt/tags/tag231.xml" ContentType="application/vnd.openxmlformats-officedocument.presentationml.tags+xml"/>
  <Override PartName="/ppt/tags/tag232.xml" ContentType="application/vnd.openxmlformats-officedocument.presentationml.tags+xml"/>
  <Override PartName="/ppt/tags/tag233.xml" ContentType="application/vnd.openxmlformats-officedocument.presentationml.tags+xml"/>
  <Override PartName="/ppt/tags/tag234.xml" ContentType="application/vnd.openxmlformats-officedocument.presentationml.tags+xml"/>
  <Override PartName="/ppt/tags/tag235.xml" ContentType="application/vnd.openxmlformats-officedocument.presentationml.tags+xml"/>
  <Override PartName="/ppt/tags/tag236.xml" ContentType="application/vnd.openxmlformats-officedocument.presentationml.tags+xml"/>
  <Override PartName="/ppt/tags/tag237.xml" ContentType="application/vnd.openxmlformats-officedocument.presentationml.tags+xml"/>
  <Override PartName="/ppt/tags/tag238.xml" ContentType="application/vnd.openxmlformats-officedocument.presentationml.tags+xml"/>
  <Override PartName="/ppt/tags/tag239.xml" ContentType="application/vnd.openxmlformats-officedocument.presentationml.tags+xml"/>
  <Override PartName="/ppt/tags/tag24.xml" ContentType="application/vnd.openxmlformats-officedocument.presentationml.tags+xml"/>
  <Override PartName="/ppt/tags/tag240.xml" ContentType="application/vnd.openxmlformats-officedocument.presentationml.tags+xml"/>
  <Override PartName="/ppt/tags/tag241.xml" ContentType="application/vnd.openxmlformats-officedocument.presentationml.tags+xml"/>
  <Override PartName="/ppt/tags/tag242.xml" ContentType="application/vnd.openxmlformats-officedocument.presentationml.tags+xml"/>
  <Override PartName="/ppt/tags/tag243.xml" ContentType="application/vnd.openxmlformats-officedocument.presentationml.tags+xml"/>
  <Override PartName="/ppt/tags/tag244.xml" ContentType="application/vnd.openxmlformats-officedocument.presentationml.tags+xml"/>
  <Override PartName="/ppt/tags/tag245.xml" ContentType="application/vnd.openxmlformats-officedocument.presentationml.tags+xml"/>
  <Override PartName="/ppt/tags/tag246.xml" ContentType="application/vnd.openxmlformats-officedocument.presentationml.tags+xml"/>
  <Override PartName="/ppt/tags/tag247.xml" ContentType="application/vnd.openxmlformats-officedocument.presentationml.tags+xml"/>
  <Override PartName="/ppt/tags/tag248.xml" ContentType="application/vnd.openxmlformats-officedocument.presentationml.tags+xml"/>
  <Override PartName="/ppt/tags/tag249.xml" ContentType="application/vnd.openxmlformats-officedocument.presentationml.tags+xml"/>
  <Override PartName="/ppt/tags/tag25.xml" ContentType="application/vnd.openxmlformats-officedocument.presentationml.tags+xml"/>
  <Override PartName="/ppt/tags/tag250.xml" ContentType="application/vnd.openxmlformats-officedocument.presentationml.tags+xml"/>
  <Override PartName="/ppt/tags/tag251.xml" ContentType="application/vnd.openxmlformats-officedocument.presentationml.tags+xml"/>
  <Override PartName="/ppt/tags/tag252.xml" ContentType="application/vnd.openxmlformats-officedocument.presentationml.tags+xml"/>
  <Override PartName="/ppt/tags/tag253.xml" ContentType="application/vnd.openxmlformats-officedocument.presentationml.tags+xml"/>
  <Override PartName="/ppt/tags/tag254.xml" ContentType="application/vnd.openxmlformats-officedocument.presentationml.tags+xml"/>
  <Override PartName="/ppt/tags/tag255.xml" ContentType="application/vnd.openxmlformats-officedocument.presentationml.tags+xml"/>
  <Override PartName="/ppt/tags/tag256.xml" ContentType="application/vnd.openxmlformats-officedocument.presentationml.tags+xml"/>
  <Override PartName="/ppt/tags/tag257.xml" ContentType="application/vnd.openxmlformats-officedocument.presentationml.tags+xml"/>
  <Override PartName="/ppt/tags/tag258.xml" ContentType="application/vnd.openxmlformats-officedocument.presentationml.tags+xml"/>
  <Override PartName="/ppt/tags/tag259.xml" ContentType="application/vnd.openxmlformats-officedocument.presentationml.tags+xml"/>
  <Override PartName="/ppt/tags/tag26.xml" ContentType="application/vnd.openxmlformats-officedocument.presentationml.tags+xml"/>
  <Override PartName="/ppt/tags/tag260.xml" ContentType="application/vnd.openxmlformats-officedocument.presentationml.tags+xml"/>
  <Override PartName="/ppt/tags/tag261.xml" ContentType="application/vnd.openxmlformats-officedocument.presentationml.tags+xml"/>
  <Override PartName="/ppt/tags/tag262.xml" ContentType="application/vnd.openxmlformats-officedocument.presentationml.tags+xml"/>
  <Override PartName="/ppt/tags/tag263.xml" ContentType="application/vnd.openxmlformats-officedocument.presentationml.tags+xml"/>
  <Override PartName="/ppt/tags/tag264.xml" ContentType="application/vnd.openxmlformats-officedocument.presentationml.tags+xml"/>
  <Override PartName="/ppt/tags/tag265.xml" ContentType="application/vnd.openxmlformats-officedocument.presentationml.tags+xml"/>
  <Override PartName="/ppt/tags/tag266.xml" ContentType="application/vnd.openxmlformats-officedocument.presentationml.tags+xml"/>
  <Override PartName="/ppt/tags/tag267.xml" ContentType="application/vnd.openxmlformats-officedocument.presentationml.tags+xml"/>
  <Override PartName="/ppt/tags/tag268.xml" ContentType="application/vnd.openxmlformats-officedocument.presentationml.tags+xml"/>
  <Override PartName="/ppt/tags/tag269.xml" ContentType="application/vnd.openxmlformats-officedocument.presentationml.tags+xml"/>
  <Override PartName="/ppt/tags/tag27.xml" ContentType="application/vnd.openxmlformats-officedocument.presentationml.tags+xml"/>
  <Override PartName="/ppt/tags/tag270.xml" ContentType="application/vnd.openxmlformats-officedocument.presentationml.tags+xml"/>
  <Override PartName="/ppt/tags/tag271.xml" ContentType="application/vnd.openxmlformats-officedocument.presentationml.tags+xml"/>
  <Override PartName="/ppt/tags/tag272.xml" ContentType="application/vnd.openxmlformats-officedocument.presentationml.tags+xml"/>
  <Override PartName="/ppt/tags/tag273.xml" ContentType="application/vnd.openxmlformats-officedocument.presentationml.tags+xml"/>
  <Override PartName="/ppt/tags/tag274.xml" ContentType="application/vnd.openxmlformats-officedocument.presentationml.tags+xml"/>
  <Override PartName="/ppt/tags/tag275.xml" ContentType="application/vnd.openxmlformats-officedocument.presentationml.tags+xml"/>
  <Override PartName="/ppt/tags/tag276.xml" ContentType="application/vnd.openxmlformats-officedocument.presentationml.tags+xml"/>
  <Override PartName="/ppt/tags/tag277.xml" ContentType="application/vnd.openxmlformats-officedocument.presentationml.tags+xml"/>
  <Override PartName="/ppt/tags/tag278.xml" ContentType="application/vnd.openxmlformats-officedocument.presentationml.tags+xml"/>
  <Override PartName="/ppt/tags/tag279.xml" ContentType="application/vnd.openxmlformats-officedocument.presentationml.tags+xml"/>
  <Override PartName="/ppt/tags/tag28.xml" ContentType="application/vnd.openxmlformats-officedocument.presentationml.tags+xml"/>
  <Override PartName="/ppt/tags/tag280.xml" ContentType="application/vnd.openxmlformats-officedocument.presentationml.tags+xml"/>
  <Override PartName="/ppt/tags/tag281.xml" ContentType="application/vnd.openxmlformats-officedocument.presentationml.tags+xml"/>
  <Override PartName="/ppt/tags/tag282.xml" ContentType="application/vnd.openxmlformats-officedocument.presentationml.tags+xml"/>
  <Override PartName="/ppt/tags/tag283.xml" ContentType="application/vnd.openxmlformats-officedocument.presentationml.tags+xml"/>
  <Override PartName="/ppt/tags/tag284.xml" ContentType="application/vnd.openxmlformats-officedocument.presentationml.tags+xml"/>
  <Override PartName="/ppt/tags/tag285.xml" ContentType="application/vnd.openxmlformats-officedocument.presentationml.tags+xml"/>
  <Override PartName="/ppt/tags/tag286.xml" ContentType="application/vnd.openxmlformats-officedocument.presentationml.tags+xml"/>
  <Override PartName="/ppt/tags/tag287.xml" ContentType="application/vnd.openxmlformats-officedocument.presentationml.tags+xml"/>
  <Override PartName="/ppt/tags/tag288.xml" ContentType="application/vnd.openxmlformats-officedocument.presentationml.tags+xml"/>
  <Override PartName="/ppt/tags/tag289.xml" ContentType="application/vnd.openxmlformats-officedocument.presentationml.tags+xml"/>
  <Override PartName="/ppt/tags/tag29.xml" ContentType="application/vnd.openxmlformats-officedocument.presentationml.tags+xml"/>
  <Override PartName="/ppt/tags/tag290.xml" ContentType="application/vnd.openxmlformats-officedocument.presentationml.tags+xml"/>
  <Override PartName="/ppt/tags/tag291.xml" ContentType="application/vnd.openxmlformats-officedocument.presentationml.tags+xml"/>
  <Override PartName="/ppt/tags/tag292.xml" ContentType="application/vnd.openxmlformats-officedocument.presentationml.tags+xml"/>
  <Override PartName="/ppt/tags/tag293.xml" ContentType="application/vnd.openxmlformats-officedocument.presentationml.tags+xml"/>
  <Override PartName="/ppt/tags/tag294.xml" ContentType="application/vnd.openxmlformats-officedocument.presentationml.tags+xml"/>
  <Override PartName="/ppt/tags/tag295.xml" ContentType="application/vnd.openxmlformats-officedocument.presentationml.tags+xml"/>
  <Override PartName="/ppt/tags/tag296.xml" ContentType="application/vnd.openxmlformats-officedocument.presentationml.tags+xml"/>
  <Override PartName="/ppt/tags/tag297.xml" ContentType="application/vnd.openxmlformats-officedocument.presentationml.tags+xml"/>
  <Override PartName="/ppt/tags/tag298.xml" ContentType="application/vnd.openxmlformats-officedocument.presentationml.tags+xml"/>
  <Override PartName="/ppt/tags/tag29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00.xml" ContentType="application/vnd.openxmlformats-officedocument.presentationml.tags+xml"/>
  <Override PartName="/ppt/tags/tag301.xml" ContentType="application/vnd.openxmlformats-officedocument.presentationml.tags+xml"/>
  <Override PartName="/ppt/tags/tag302.xml" ContentType="application/vnd.openxmlformats-officedocument.presentationml.tags+xml"/>
  <Override PartName="/ppt/tags/tag303.xml" ContentType="application/vnd.openxmlformats-officedocument.presentationml.tags+xml"/>
  <Override PartName="/ppt/tags/tag304.xml" ContentType="application/vnd.openxmlformats-officedocument.presentationml.tags+xml"/>
  <Override PartName="/ppt/tags/tag305.xml" ContentType="application/vnd.openxmlformats-officedocument.presentationml.tags+xml"/>
  <Override PartName="/ppt/tags/tag306.xml" ContentType="application/vnd.openxmlformats-officedocument.presentationml.tags+xml"/>
  <Override PartName="/ppt/tags/tag307.xml" ContentType="application/vnd.openxmlformats-officedocument.presentationml.tags+xml"/>
  <Override PartName="/ppt/tags/tag308.xml" ContentType="application/vnd.openxmlformats-officedocument.presentationml.tags+xml"/>
  <Override PartName="/ppt/tags/tag309.xml" ContentType="application/vnd.openxmlformats-officedocument.presentationml.tags+xml"/>
  <Override PartName="/ppt/tags/tag31.xml" ContentType="application/vnd.openxmlformats-officedocument.presentationml.tags+xml"/>
  <Override PartName="/ppt/tags/tag310.xml" ContentType="application/vnd.openxmlformats-officedocument.presentationml.tags+xml"/>
  <Override PartName="/ppt/tags/tag31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heme/theme1.xml" ContentType="application/vnd.openxmlformats-officedocument.theme+xml"/>
  <Override PartName="/ppt/theme/theme10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theme/theme7.xml" ContentType="application/vnd.openxmlformats-officedocument.theme+xml"/>
  <Override PartName="/ppt/theme/theme8.xml" ContentType="application/vnd.openxmlformats-officedocument.theme+xml"/>
  <Override PartName="/ppt/theme/theme9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0" r:id="rId3"/>
    <p:sldMasterId id="2147483672" r:id="rId4"/>
    <p:sldMasterId id="2147483684" r:id="rId5"/>
    <p:sldMasterId id="2147483696" r:id="rId6"/>
    <p:sldMasterId id="2147483708" r:id="rId7"/>
    <p:sldMasterId id="2147483727" r:id="rId8"/>
    <p:sldMasterId id="2147483739" r:id="rId9"/>
    <p:sldMasterId id="2147483758" r:id="rId10"/>
  </p:sldMasterIdLst>
  <p:notesMasterIdLst>
    <p:notesMasterId r:id="rId12"/>
  </p:notesMasterIdLst>
  <p:sldIdLst>
    <p:sldId id="416" r:id="rId11"/>
    <p:sldId id="486" r:id="rId13"/>
    <p:sldId id="441" r:id="rId14"/>
    <p:sldId id="287" r:id="rId15"/>
    <p:sldId id="288" r:id="rId16"/>
    <p:sldId id="314" r:id="rId17"/>
    <p:sldId id="290" r:id="rId18"/>
    <p:sldId id="442" r:id="rId19"/>
    <p:sldId id="368" r:id="rId20"/>
    <p:sldId id="447" r:id="rId21"/>
    <p:sldId id="291" r:id="rId22"/>
    <p:sldId id="261" r:id="rId23"/>
    <p:sldId id="272" r:id="rId24"/>
    <p:sldId id="309" r:id="rId25"/>
    <p:sldId id="443" r:id="rId26"/>
    <p:sldId id="446" r:id="rId27"/>
    <p:sldId id="316" r:id="rId28"/>
    <p:sldId id="469" r:id="rId29"/>
    <p:sldId id="284" r:id="rId30"/>
    <p:sldId id="356" r:id="rId31"/>
    <p:sldId id="292" r:id="rId32"/>
    <p:sldId id="293" r:id="rId33"/>
    <p:sldId id="310" r:id="rId34"/>
    <p:sldId id="311" r:id="rId35"/>
    <p:sldId id="336" r:id="rId36"/>
    <p:sldId id="257" r:id="rId37"/>
    <p:sldId id="258" r:id="rId38"/>
    <p:sldId id="259" r:id="rId39"/>
    <p:sldId id="317" r:id="rId40"/>
    <p:sldId id="419" r:id="rId41"/>
    <p:sldId id="484" r:id="rId42"/>
    <p:sldId id="485" r:id="rId43"/>
  </p:sldIdLst>
  <p:sldSz cx="12192000" cy="6858000"/>
  <p:notesSz cx="6858000" cy="9144000"/>
  <p:custDataLst>
    <p:tags r:id="rId48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88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uthor" initials="A" lastIdx="0" clrIdx="2"/>
  <p:cmAuthor id="2" name="魏耀辉" initials="魏" lastIdx="6" clrIdx="0"/>
  <p:cmAuthor id="3" name="作者" initials="作" lastIdx="0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 showGuides="1">
      <p:cViewPr varScale="1">
        <p:scale>
          <a:sx n="69" d="100"/>
          <a:sy n="69" d="100"/>
        </p:scale>
        <p:origin x="-138" y="-102"/>
      </p:cViewPr>
      <p:guideLst>
        <p:guide orient="horz" pos="2188"/>
        <p:guide pos="3840"/>
      </p:guideLst>
    </p:cSldViewPr>
  </p:slideViewPr>
  <p:gridSpacing cx="71999" cy="71999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Master" Target="slideMasters/slideMaster8.xml"/><Relationship Id="rId8" Type="http://schemas.openxmlformats.org/officeDocument/2006/relationships/slideMaster" Target="slideMasters/slideMaster7.xml"/><Relationship Id="rId7" Type="http://schemas.openxmlformats.org/officeDocument/2006/relationships/slideMaster" Target="slideMasters/slideMaster6.xml"/><Relationship Id="rId6" Type="http://schemas.openxmlformats.org/officeDocument/2006/relationships/slideMaster" Target="slideMasters/slideMaster5.xml"/><Relationship Id="rId5" Type="http://schemas.openxmlformats.org/officeDocument/2006/relationships/slideMaster" Target="slideMasters/slideMaster4.xml"/><Relationship Id="rId48" Type="http://schemas.openxmlformats.org/officeDocument/2006/relationships/tags" Target="tags/tag311.xml"/><Relationship Id="rId47" Type="http://schemas.openxmlformats.org/officeDocument/2006/relationships/commentAuthors" Target="commentAuthors.xml"/><Relationship Id="rId46" Type="http://schemas.openxmlformats.org/officeDocument/2006/relationships/tableStyles" Target="tableStyles.xml"/><Relationship Id="rId45" Type="http://schemas.openxmlformats.org/officeDocument/2006/relationships/viewProps" Target="viewProps.xml"/><Relationship Id="rId44" Type="http://schemas.openxmlformats.org/officeDocument/2006/relationships/presProps" Target="presProps.xml"/><Relationship Id="rId43" Type="http://schemas.openxmlformats.org/officeDocument/2006/relationships/slide" Target="slides/slide32.xml"/><Relationship Id="rId42" Type="http://schemas.openxmlformats.org/officeDocument/2006/relationships/slide" Target="slides/slide31.xml"/><Relationship Id="rId41" Type="http://schemas.openxmlformats.org/officeDocument/2006/relationships/slide" Target="slides/slide30.xml"/><Relationship Id="rId40" Type="http://schemas.openxmlformats.org/officeDocument/2006/relationships/slide" Target="slides/slide29.xml"/><Relationship Id="rId4" Type="http://schemas.openxmlformats.org/officeDocument/2006/relationships/slideMaster" Target="slideMasters/slideMaster3.xml"/><Relationship Id="rId39" Type="http://schemas.openxmlformats.org/officeDocument/2006/relationships/slide" Target="slides/slide28.xml"/><Relationship Id="rId38" Type="http://schemas.openxmlformats.org/officeDocument/2006/relationships/slide" Target="slides/slide27.xml"/><Relationship Id="rId37" Type="http://schemas.openxmlformats.org/officeDocument/2006/relationships/slide" Target="slides/slide26.xml"/><Relationship Id="rId36" Type="http://schemas.openxmlformats.org/officeDocument/2006/relationships/slide" Target="slides/slide25.xml"/><Relationship Id="rId35" Type="http://schemas.openxmlformats.org/officeDocument/2006/relationships/slide" Target="slides/slide24.xml"/><Relationship Id="rId34" Type="http://schemas.openxmlformats.org/officeDocument/2006/relationships/slide" Target="slides/slide23.xml"/><Relationship Id="rId33" Type="http://schemas.openxmlformats.org/officeDocument/2006/relationships/slide" Target="slides/slide22.xml"/><Relationship Id="rId32" Type="http://schemas.openxmlformats.org/officeDocument/2006/relationships/slide" Target="slides/slide21.xml"/><Relationship Id="rId31" Type="http://schemas.openxmlformats.org/officeDocument/2006/relationships/slide" Target="slides/slide20.xml"/><Relationship Id="rId30" Type="http://schemas.openxmlformats.org/officeDocument/2006/relationships/slide" Target="slides/slide19.xml"/><Relationship Id="rId3" Type="http://schemas.openxmlformats.org/officeDocument/2006/relationships/slideMaster" Target="slideMasters/slideMaster2.xml"/><Relationship Id="rId29" Type="http://schemas.openxmlformats.org/officeDocument/2006/relationships/slide" Target="slides/slide18.xml"/><Relationship Id="rId28" Type="http://schemas.openxmlformats.org/officeDocument/2006/relationships/slide" Target="slides/slide17.xml"/><Relationship Id="rId27" Type="http://schemas.openxmlformats.org/officeDocument/2006/relationships/slide" Target="slides/slide16.xml"/><Relationship Id="rId26" Type="http://schemas.openxmlformats.org/officeDocument/2006/relationships/slide" Target="slides/slide15.xml"/><Relationship Id="rId25" Type="http://schemas.openxmlformats.org/officeDocument/2006/relationships/slide" Target="slides/slide14.xml"/><Relationship Id="rId24" Type="http://schemas.openxmlformats.org/officeDocument/2006/relationships/slide" Target="slides/slide13.xml"/><Relationship Id="rId23" Type="http://schemas.openxmlformats.org/officeDocument/2006/relationships/slide" Target="slides/slide12.xml"/><Relationship Id="rId22" Type="http://schemas.openxmlformats.org/officeDocument/2006/relationships/slide" Target="slides/slide11.xml"/><Relationship Id="rId21" Type="http://schemas.openxmlformats.org/officeDocument/2006/relationships/slide" Target="slides/slide10.xml"/><Relationship Id="rId20" Type="http://schemas.openxmlformats.org/officeDocument/2006/relationships/slide" Target="slides/slide9.xml"/><Relationship Id="rId2" Type="http://schemas.openxmlformats.org/officeDocument/2006/relationships/theme" Target="theme/theme1.xml"/><Relationship Id="rId19" Type="http://schemas.openxmlformats.org/officeDocument/2006/relationships/slide" Target="slides/slide8.xml"/><Relationship Id="rId18" Type="http://schemas.openxmlformats.org/officeDocument/2006/relationships/slide" Target="slides/slide7.xml"/><Relationship Id="rId17" Type="http://schemas.openxmlformats.org/officeDocument/2006/relationships/slide" Target="slides/slide6.xml"/><Relationship Id="rId16" Type="http://schemas.openxmlformats.org/officeDocument/2006/relationships/slide" Target="slides/slide5.xml"/><Relationship Id="rId15" Type="http://schemas.openxmlformats.org/officeDocument/2006/relationships/slide" Target="slides/slide4.xml"/><Relationship Id="rId14" Type="http://schemas.openxmlformats.org/officeDocument/2006/relationships/slide" Target="slides/slide3.xml"/><Relationship Id="rId13" Type="http://schemas.openxmlformats.org/officeDocument/2006/relationships/slide" Target="slides/slide2.xml"/><Relationship Id="rId12" Type="http://schemas.openxmlformats.org/officeDocument/2006/relationships/notesMaster" Target="notesMasters/notesMaster1.xml"/><Relationship Id="rId11" Type="http://schemas.openxmlformats.org/officeDocument/2006/relationships/slide" Target="slides/slide1.xml"/><Relationship Id="rId10" Type="http://schemas.openxmlformats.org/officeDocument/2006/relationships/slideMaster" Target="slideMasters/slideMaster9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0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/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fontAlgn="base"/>
            <a:endParaRPr lang="zh-CN" altLang="en-US" strike="noStrike" noProof="1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fontAlgn="base"/>
            <a:fld id="{D2A48B96-639E-45A3-A0BA-2464DFDB1FAA}" type="datetimeFigureOut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44036" name="幻灯片图像占位符 3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44037" name="备注占位符 4"/>
          <p:cNvSpPr>
            <a:spLocks noGrp="1"/>
          </p:cNvSpPr>
          <p:nvPr>
            <p:ph type="body" sz="quarter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 w="9525">
            <a:noFill/>
          </a:ln>
        </p:spPr>
        <p:txBody>
          <a:bodyPr vert="horz" lIns="91440" tIns="45720" rIns="91440" bIns="45720" anchor="t" anchorCtr="0"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fontAlgn="base"/>
            <a:endParaRPr lang="zh-CN" altLang="en-US" strike="noStrike" noProof="1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fontAlgn="base"/>
            <a:fld id="{A6837353-30EB-4A48-80EB-173D804AEFBD}" type="slidenum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0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6081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6082" name="备注占位符 2"/>
          <p:cNvSpPr>
            <a:spLocks noGrp="1"/>
          </p:cNvSpPr>
          <p:nvPr>
            <p:ph type="body"/>
          </p:nvPr>
        </p:nvSpPr>
        <p:spPr/>
        <p:txBody>
          <a:bodyPr lIns="91440" tIns="45720" rIns="91440" bIns="45720" anchor="t" anchorCtr="0"/>
          <a:p>
            <a:pPr lvl="0"/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 lIns="91440" tIns="45720" rIns="91440" bIns="45720" rtlCol="0" anchor="b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fld id="{85D0DACE-38E0-42D2-9336-2B707D34BC6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10600030101010101" charset="-122"/>
              <a:ea typeface="等线" panose="02010600030101010101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76801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76802" name="备注占位符 2"/>
          <p:cNvSpPr>
            <a:spLocks noGrp="1"/>
          </p:cNvSpPr>
          <p:nvPr>
            <p:ph type="body"/>
          </p:nvPr>
        </p:nvSpPr>
        <p:spPr/>
        <p:txBody>
          <a:bodyPr lIns="91440" tIns="45720" rIns="91440" bIns="45720" anchor="t" anchorCtr="0"/>
          <a:p>
            <a:pPr lvl="0"/>
            <a:endParaRPr lang="zh-CN" altLang="en-US"/>
          </a:p>
        </p:txBody>
      </p:sp>
      <p:sp>
        <p:nvSpPr>
          <p:cNvPr id="76803" name="灯片编号占位符 3"/>
          <p:cNvSpPr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 w="9525">
            <a:noFill/>
          </a:ln>
        </p:spPr>
        <p:txBody>
          <a:bodyPr vert="horz" lIns="91440" tIns="45720" rIns="91440" bIns="45720" anchor="b" anchorCtr="0"/>
          <a:p>
            <a:pPr lvl="0" algn="r"/>
            <a:fld id="{9A0DB2DC-4C9A-4742-B13C-FB6460FD3503}" type="slidenum">
              <a:rPr lang="zh-CN" altLang="en-US" sz="1200">
                <a:latin typeface="Arial" panose="020B0604020202020204" pitchFamily="34" charset="0"/>
                <a:ea typeface="宋体" panose="02010600030101010101" pitchFamily="2" charset="-122"/>
              </a:rPr>
            </a:fld>
            <a:endParaRPr lang="zh-CN" altLang="en-US" sz="120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7" Type="http://schemas.openxmlformats.org/officeDocument/2006/relationships/tags" Target="../tags/tag144.xml"/><Relationship Id="rId6" Type="http://schemas.openxmlformats.org/officeDocument/2006/relationships/tags" Target="../tags/tag143.xml"/><Relationship Id="rId5" Type="http://schemas.openxmlformats.org/officeDocument/2006/relationships/tags" Target="../tags/tag142.xml"/><Relationship Id="rId4" Type="http://schemas.openxmlformats.org/officeDocument/2006/relationships/image" Target="../media/image10.png"/><Relationship Id="rId3" Type="http://schemas.openxmlformats.org/officeDocument/2006/relationships/tags" Target="../tags/tag141.xml"/><Relationship Id="rId2" Type="http://schemas.openxmlformats.org/officeDocument/2006/relationships/tags" Target="../tags/tag140.xml"/><Relationship Id="rId1" Type="http://schemas.openxmlformats.org/officeDocument/2006/relationships/slideMaster" Target="../slideMasters/slideMaster8.xml"/></Relationships>
</file>

<file path=ppt/slideLayouts/_rels/slideLayout101.xml.rels><?xml version="1.0" encoding="UTF-8" standalone="yes"?>
<Relationships xmlns="http://schemas.openxmlformats.org/package/2006/relationships"><Relationship Id="rId7" Type="http://schemas.openxmlformats.org/officeDocument/2006/relationships/tags" Target="../tags/tag149.xml"/><Relationship Id="rId6" Type="http://schemas.openxmlformats.org/officeDocument/2006/relationships/tags" Target="../tags/tag148.xml"/><Relationship Id="rId5" Type="http://schemas.openxmlformats.org/officeDocument/2006/relationships/tags" Target="../tags/tag147.xml"/><Relationship Id="rId4" Type="http://schemas.openxmlformats.org/officeDocument/2006/relationships/image" Target="../media/image7.emf"/><Relationship Id="rId3" Type="http://schemas.openxmlformats.org/officeDocument/2006/relationships/tags" Target="../tags/tag146.xml"/><Relationship Id="rId2" Type="http://schemas.openxmlformats.org/officeDocument/2006/relationships/tags" Target="../tags/tag145.xml"/><Relationship Id="rId1" Type="http://schemas.openxmlformats.org/officeDocument/2006/relationships/slideMaster" Target="../slideMasters/slideMaster8.xml"/></Relationships>
</file>

<file path=ppt/slideLayouts/_rels/slideLayout102.xml.rels><?xml version="1.0" encoding="UTF-8" standalone="yes"?>
<Relationships xmlns="http://schemas.openxmlformats.org/package/2006/relationships"><Relationship Id="rId7" Type="http://schemas.openxmlformats.org/officeDocument/2006/relationships/tags" Target="../tags/tag154.xml"/><Relationship Id="rId6" Type="http://schemas.openxmlformats.org/officeDocument/2006/relationships/tags" Target="../tags/tag153.xml"/><Relationship Id="rId5" Type="http://schemas.openxmlformats.org/officeDocument/2006/relationships/tags" Target="../tags/tag152.xml"/><Relationship Id="rId4" Type="http://schemas.openxmlformats.org/officeDocument/2006/relationships/image" Target="../media/image11.png"/><Relationship Id="rId3" Type="http://schemas.openxmlformats.org/officeDocument/2006/relationships/tags" Target="../tags/tag151.xml"/><Relationship Id="rId2" Type="http://schemas.openxmlformats.org/officeDocument/2006/relationships/tags" Target="../tags/tag150.xml"/><Relationship Id="rId1" Type="http://schemas.openxmlformats.org/officeDocument/2006/relationships/slideMaster" Target="../slideMasters/slideMaster8.xml"/></Relationships>
</file>

<file path=ppt/slideLayouts/_rels/slideLayout103.xml.rels><?xml version="1.0" encoding="UTF-8" standalone="yes"?>
<Relationships xmlns="http://schemas.openxmlformats.org/package/2006/relationships"><Relationship Id="rId6" Type="http://schemas.openxmlformats.org/officeDocument/2006/relationships/tags" Target="../tags/tag165.xml"/><Relationship Id="rId5" Type="http://schemas.openxmlformats.org/officeDocument/2006/relationships/tags" Target="../tags/tag164.xml"/><Relationship Id="rId4" Type="http://schemas.openxmlformats.org/officeDocument/2006/relationships/tags" Target="../tags/tag163.xml"/><Relationship Id="rId3" Type="http://schemas.openxmlformats.org/officeDocument/2006/relationships/tags" Target="../tags/tag162.xml"/><Relationship Id="rId2" Type="http://schemas.openxmlformats.org/officeDocument/2006/relationships/tags" Target="../tags/tag161.xml"/><Relationship Id="rId1" Type="http://schemas.openxmlformats.org/officeDocument/2006/relationships/slideMaster" Target="../slideMasters/slideMaster9.xml"/></Relationships>
</file>

<file path=ppt/slideLayouts/_rels/slideLayout104.xml.rels><?xml version="1.0" encoding="UTF-8" standalone="yes"?>
<Relationships xmlns="http://schemas.openxmlformats.org/package/2006/relationships"><Relationship Id="rId6" Type="http://schemas.openxmlformats.org/officeDocument/2006/relationships/tags" Target="../tags/tag170.xml"/><Relationship Id="rId5" Type="http://schemas.openxmlformats.org/officeDocument/2006/relationships/tags" Target="../tags/tag169.xml"/><Relationship Id="rId4" Type="http://schemas.openxmlformats.org/officeDocument/2006/relationships/tags" Target="../tags/tag168.xml"/><Relationship Id="rId3" Type="http://schemas.openxmlformats.org/officeDocument/2006/relationships/tags" Target="../tags/tag167.xml"/><Relationship Id="rId2" Type="http://schemas.openxmlformats.org/officeDocument/2006/relationships/tags" Target="../tags/tag166.xml"/><Relationship Id="rId1" Type="http://schemas.openxmlformats.org/officeDocument/2006/relationships/slideMaster" Target="../slideMasters/slideMaster9.xml"/></Relationships>
</file>

<file path=ppt/slideLayouts/_rels/slideLayout105.xml.rels><?xml version="1.0" encoding="UTF-8" standalone="yes"?>
<Relationships xmlns="http://schemas.openxmlformats.org/package/2006/relationships"><Relationship Id="rId6" Type="http://schemas.openxmlformats.org/officeDocument/2006/relationships/tags" Target="../tags/tag175.xml"/><Relationship Id="rId5" Type="http://schemas.openxmlformats.org/officeDocument/2006/relationships/tags" Target="../tags/tag174.xml"/><Relationship Id="rId4" Type="http://schemas.openxmlformats.org/officeDocument/2006/relationships/tags" Target="../tags/tag173.xml"/><Relationship Id="rId3" Type="http://schemas.openxmlformats.org/officeDocument/2006/relationships/tags" Target="../tags/tag172.xml"/><Relationship Id="rId2" Type="http://schemas.openxmlformats.org/officeDocument/2006/relationships/tags" Target="../tags/tag171.xml"/><Relationship Id="rId1" Type="http://schemas.openxmlformats.org/officeDocument/2006/relationships/slideMaster" Target="../slideMasters/slideMaster9.xml"/></Relationships>
</file>

<file path=ppt/slideLayouts/_rels/slideLayout106.xml.rels><?xml version="1.0" encoding="UTF-8" standalone="yes"?>
<Relationships xmlns="http://schemas.openxmlformats.org/package/2006/relationships"><Relationship Id="rId7" Type="http://schemas.openxmlformats.org/officeDocument/2006/relationships/tags" Target="../tags/tag181.xml"/><Relationship Id="rId6" Type="http://schemas.openxmlformats.org/officeDocument/2006/relationships/tags" Target="../tags/tag180.xml"/><Relationship Id="rId5" Type="http://schemas.openxmlformats.org/officeDocument/2006/relationships/tags" Target="../tags/tag179.xml"/><Relationship Id="rId4" Type="http://schemas.openxmlformats.org/officeDocument/2006/relationships/tags" Target="../tags/tag178.xml"/><Relationship Id="rId3" Type="http://schemas.openxmlformats.org/officeDocument/2006/relationships/tags" Target="../tags/tag177.xml"/><Relationship Id="rId2" Type="http://schemas.openxmlformats.org/officeDocument/2006/relationships/tags" Target="../tags/tag176.xml"/><Relationship Id="rId1" Type="http://schemas.openxmlformats.org/officeDocument/2006/relationships/slideMaster" Target="../slideMasters/slideMaster9.xml"/></Relationships>
</file>

<file path=ppt/slideLayouts/_rels/slideLayout107.xml.rels><?xml version="1.0" encoding="UTF-8" standalone="yes"?>
<Relationships xmlns="http://schemas.openxmlformats.org/package/2006/relationships"><Relationship Id="rId9" Type="http://schemas.openxmlformats.org/officeDocument/2006/relationships/tags" Target="../tags/tag189.xml"/><Relationship Id="rId8" Type="http://schemas.openxmlformats.org/officeDocument/2006/relationships/tags" Target="../tags/tag188.xml"/><Relationship Id="rId7" Type="http://schemas.openxmlformats.org/officeDocument/2006/relationships/tags" Target="../tags/tag187.xml"/><Relationship Id="rId6" Type="http://schemas.openxmlformats.org/officeDocument/2006/relationships/tags" Target="../tags/tag186.xml"/><Relationship Id="rId5" Type="http://schemas.openxmlformats.org/officeDocument/2006/relationships/tags" Target="../tags/tag185.xml"/><Relationship Id="rId4" Type="http://schemas.openxmlformats.org/officeDocument/2006/relationships/tags" Target="../tags/tag184.xml"/><Relationship Id="rId3" Type="http://schemas.openxmlformats.org/officeDocument/2006/relationships/tags" Target="../tags/tag183.xml"/><Relationship Id="rId2" Type="http://schemas.openxmlformats.org/officeDocument/2006/relationships/tags" Target="../tags/tag182.xml"/><Relationship Id="rId1" Type="http://schemas.openxmlformats.org/officeDocument/2006/relationships/slideMaster" Target="../slideMasters/slideMaster9.xml"/></Relationships>
</file>

<file path=ppt/slideLayouts/_rels/slideLayout108.xml.rels><?xml version="1.0" encoding="UTF-8" standalone="yes"?>
<Relationships xmlns="http://schemas.openxmlformats.org/package/2006/relationships"><Relationship Id="rId5" Type="http://schemas.openxmlformats.org/officeDocument/2006/relationships/tags" Target="../tags/tag193.xml"/><Relationship Id="rId4" Type="http://schemas.openxmlformats.org/officeDocument/2006/relationships/tags" Target="../tags/tag192.xml"/><Relationship Id="rId3" Type="http://schemas.openxmlformats.org/officeDocument/2006/relationships/tags" Target="../tags/tag191.xml"/><Relationship Id="rId2" Type="http://schemas.openxmlformats.org/officeDocument/2006/relationships/tags" Target="../tags/tag190.xml"/><Relationship Id="rId1" Type="http://schemas.openxmlformats.org/officeDocument/2006/relationships/slideMaster" Target="../slideMasters/slideMaster9.xml"/></Relationships>
</file>

<file path=ppt/slideLayouts/_rels/slideLayout109.xml.rels><?xml version="1.0" encoding="UTF-8" standalone="yes"?>
<Relationships xmlns="http://schemas.openxmlformats.org/package/2006/relationships"><Relationship Id="rId4" Type="http://schemas.openxmlformats.org/officeDocument/2006/relationships/tags" Target="../tags/tag196.xml"/><Relationship Id="rId3" Type="http://schemas.openxmlformats.org/officeDocument/2006/relationships/tags" Target="../tags/tag195.xml"/><Relationship Id="rId2" Type="http://schemas.openxmlformats.org/officeDocument/2006/relationships/tags" Target="../tags/tag194.xml"/><Relationship Id="rId1" Type="http://schemas.openxmlformats.org/officeDocument/2006/relationships/slideMaster" Target="../slideMasters/slideMaster9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7" Type="http://schemas.openxmlformats.org/officeDocument/2006/relationships/tags" Target="../tags/tag202.xml"/><Relationship Id="rId6" Type="http://schemas.openxmlformats.org/officeDocument/2006/relationships/tags" Target="../tags/tag201.xml"/><Relationship Id="rId5" Type="http://schemas.openxmlformats.org/officeDocument/2006/relationships/tags" Target="../tags/tag200.xml"/><Relationship Id="rId4" Type="http://schemas.openxmlformats.org/officeDocument/2006/relationships/tags" Target="../tags/tag199.xml"/><Relationship Id="rId3" Type="http://schemas.openxmlformats.org/officeDocument/2006/relationships/tags" Target="../tags/tag198.xml"/><Relationship Id="rId2" Type="http://schemas.openxmlformats.org/officeDocument/2006/relationships/tags" Target="../tags/tag197.xml"/><Relationship Id="rId1" Type="http://schemas.openxmlformats.org/officeDocument/2006/relationships/slideMaster" Target="../slideMasters/slideMaster9.xml"/></Relationships>
</file>

<file path=ppt/slideLayouts/_rels/slideLayout111.xml.rels><?xml version="1.0" encoding="UTF-8" standalone="yes"?>
<Relationships xmlns="http://schemas.openxmlformats.org/package/2006/relationships"><Relationship Id="rId6" Type="http://schemas.openxmlformats.org/officeDocument/2006/relationships/tags" Target="../tags/tag207.xml"/><Relationship Id="rId5" Type="http://schemas.openxmlformats.org/officeDocument/2006/relationships/tags" Target="../tags/tag206.xml"/><Relationship Id="rId4" Type="http://schemas.openxmlformats.org/officeDocument/2006/relationships/tags" Target="../tags/tag205.xml"/><Relationship Id="rId3" Type="http://schemas.openxmlformats.org/officeDocument/2006/relationships/tags" Target="../tags/tag204.xml"/><Relationship Id="rId2" Type="http://schemas.openxmlformats.org/officeDocument/2006/relationships/tags" Target="../tags/tag203.xml"/><Relationship Id="rId1" Type="http://schemas.openxmlformats.org/officeDocument/2006/relationships/slideMaster" Target="../slideMasters/slideMaster9.xml"/></Relationships>
</file>

<file path=ppt/slideLayouts/_rels/slideLayout112.xml.rels><?xml version="1.0" encoding="UTF-8" standalone="yes"?>
<Relationships xmlns="http://schemas.openxmlformats.org/package/2006/relationships"><Relationship Id="rId5" Type="http://schemas.openxmlformats.org/officeDocument/2006/relationships/tags" Target="../tags/tag211.xml"/><Relationship Id="rId4" Type="http://schemas.openxmlformats.org/officeDocument/2006/relationships/tags" Target="../tags/tag210.xml"/><Relationship Id="rId3" Type="http://schemas.openxmlformats.org/officeDocument/2006/relationships/tags" Target="../tags/tag209.xml"/><Relationship Id="rId2" Type="http://schemas.openxmlformats.org/officeDocument/2006/relationships/tags" Target="../tags/tag208.xml"/><Relationship Id="rId1" Type="http://schemas.openxmlformats.org/officeDocument/2006/relationships/slideMaster" Target="../slideMasters/slideMaster9.xml"/></Relationships>
</file>

<file path=ppt/slideLayouts/_rels/slideLayout113.xml.rels><?xml version="1.0" encoding="UTF-8" standalone="yes"?>
<Relationships xmlns="http://schemas.openxmlformats.org/package/2006/relationships"><Relationship Id="rId6" Type="http://schemas.openxmlformats.org/officeDocument/2006/relationships/tags" Target="../tags/tag216.xml"/><Relationship Id="rId5" Type="http://schemas.openxmlformats.org/officeDocument/2006/relationships/tags" Target="../tags/tag215.xml"/><Relationship Id="rId4" Type="http://schemas.openxmlformats.org/officeDocument/2006/relationships/tags" Target="../tags/tag214.xml"/><Relationship Id="rId3" Type="http://schemas.openxmlformats.org/officeDocument/2006/relationships/tags" Target="../tags/tag213.xml"/><Relationship Id="rId2" Type="http://schemas.openxmlformats.org/officeDocument/2006/relationships/tags" Target="../tags/tag212.xml"/><Relationship Id="rId1" Type="http://schemas.openxmlformats.org/officeDocument/2006/relationships/slideMaster" Target="../slideMasters/slideMaster9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6" Type="http://schemas.openxmlformats.org/officeDocument/2006/relationships/tags" Target="../tags/tag4.xml"/><Relationship Id="rId5" Type="http://schemas.openxmlformats.org/officeDocument/2006/relationships/tags" Target="../tags/tag3.xml"/><Relationship Id="rId4" Type="http://schemas.openxmlformats.org/officeDocument/2006/relationships/tags" Target="../tags/tag2.xml"/><Relationship Id="rId3" Type="http://schemas.openxmlformats.org/officeDocument/2006/relationships/image" Target="../media/image1.png"/><Relationship Id="rId2" Type="http://schemas.openxmlformats.org/officeDocument/2006/relationships/tags" Target="../tags/tag1.xml"/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6" Type="http://schemas.openxmlformats.org/officeDocument/2006/relationships/tags" Target="../tags/tag8.xml"/><Relationship Id="rId5" Type="http://schemas.openxmlformats.org/officeDocument/2006/relationships/tags" Target="../tags/tag7.xml"/><Relationship Id="rId4" Type="http://schemas.openxmlformats.org/officeDocument/2006/relationships/tags" Target="../tags/tag6.xml"/><Relationship Id="rId3" Type="http://schemas.openxmlformats.org/officeDocument/2006/relationships/image" Target="../media/image2.png"/><Relationship Id="rId2" Type="http://schemas.openxmlformats.org/officeDocument/2006/relationships/tags" Target="../tags/tag5.xml"/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6" Type="http://schemas.openxmlformats.org/officeDocument/2006/relationships/tags" Target="../tags/tag12.xml"/><Relationship Id="rId5" Type="http://schemas.openxmlformats.org/officeDocument/2006/relationships/tags" Target="../tags/tag11.xml"/><Relationship Id="rId4" Type="http://schemas.openxmlformats.org/officeDocument/2006/relationships/tags" Target="../tags/tag10.xml"/><Relationship Id="rId3" Type="http://schemas.openxmlformats.org/officeDocument/2006/relationships/image" Target="../media/image3.png"/><Relationship Id="rId2" Type="http://schemas.openxmlformats.org/officeDocument/2006/relationships/tags" Target="../tags/tag9.xml"/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6" Type="http://schemas.openxmlformats.org/officeDocument/2006/relationships/tags" Target="../tags/tag16.xml"/><Relationship Id="rId5" Type="http://schemas.openxmlformats.org/officeDocument/2006/relationships/tags" Target="../tags/tag15.xml"/><Relationship Id="rId4" Type="http://schemas.openxmlformats.org/officeDocument/2006/relationships/tags" Target="../tags/tag14.xml"/><Relationship Id="rId3" Type="http://schemas.openxmlformats.org/officeDocument/2006/relationships/image" Target="../media/image2.png"/><Relationship Id="rId2" Type="http://schemas.openxmlformats.org/officeDocument/2006/relationships/tags" Target="../tags/tag13.xml"/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6" Type="http://schemas.openxmlformats.org/officeDocument/2006/relationships/tags" Target="../tags/tag20.xml"/><Relationship Id="rId5" Type="http://schemas.openxmlformats.org/officeDocument/2006/relationships/tags" Target="../tags/tag19.xml"/><Relationship Id="rId4" Type="http://schemas.openxmlformats.org/officeDocument/2006/relationships/tags" Target="../tags/tag18.xml"/><Relationship Id="rId3" Type="http://schemas.openxmlformats.org/officeDocument/2006/relationships/image" Target="../media/image4.png"/><Relationship Id="rId2" Type="http://schemas.openxmlformats.org/officeDocument/2006/relationships/tags" Target="../tags/tag17.xml"/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6" Type="http://schemas.openxmlformats.org/officeDocument/2006/relationships/tags" Target="../tags/tag24.xml"/><Relationship Id="rId5" Type="http://schemas.openxmlformats.org/officeDocument/2006/relationships/tags" Target="../tags/tag23.xml"/><Relationship Id="rId4" Type="http://schemas.openxmlformats.org/officeDocument/2006/relationships/tags" Target="../tags/tag22.xml"/><Relationship Id="rId3" Type="http://schemas.openxmlformats.org/officeDocument/2006/relationships/image" Target="../media/image5.emf"/><Relationship Id="rId2" Type="http://schemas.openxmlformats.org/officeDocument/2006/relationships/tags" Target="../tags/tag21.xml"/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6" Type="http://schemas.openxmlformats.org/officeDocument/2006/relationships/tags" Target="../tags/tag28.xml"/><Relationship Id="rId5" Type="http://schemas.openxmlformats.org/officeDocument/2006/relationships/tags" Target="../tags/tag27.xml"/><Relationship Id="rId4" Type="http://schemas.openxmlformats.org/officeDocument/2006/relationships/tags" Target="../tags/tag26.xml"/><Relationship Id="rId3" Type="http://schemas.openxmlformats.org/officeDocument/2006/relationships/image" Target="../media/image6.emf"/><Relationship Id="rId2" Type="http://schemas.openxmlformats.org/officeDocument/2006/relationships/tags" Target="../tags/tag25.xml"/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6" Type="http://schemas.openxmlformats.org/officeDocument/2006/relationships/tags" Target="../tags/tag32.xml"/><Relationship Id="rId5" Type="http://schemas.openxmlformats.org/officeDocument/2006/relationships/tags" Target="../tags/tag31.xml"/><Relationship Id="rId4" Type="http://schemas.openxmlformats.org/officeDocument/2006/relationships/tags" Target="../tags/tag30.xml"/><Relationship Id="rId3" Type="http://schemas.openxmlformats.org/officeDocument/2006/relationships/image" Target="../media/image7.emf"/><Relationship Id="rId2" Type="http://schemas.openxmlformats.org/officeDocument/2006/relationships/tags" Target="../tags/tag29.xml"/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6" Type="http://schemas.openxmlformats.org/officeDocument/2006/relationships/tags" Target="../tags/tag36.xml"/><Relationship Id="rId5" Type="http://schemas.openxmlformats.org/officeDocument/2006/relationships/tags" Target="../tags/tag35.xml"/><Relationship Id="rId4" Type="http://schemas.openxmlformats.org/officeDocument/2006/relationships/tags" Target="../tags/tag34.xml"/><Relationship Id="rId3" Type="http://schemas.openxmlformats.org/officeDocument/2006/relationships/image" Target="../media/image5.emf"/><Relationship Id="rId2" Type="http://schemas.openxmlformats.org/officeDocument/2006/relationships/tags" Target="../tags/tag33.xml"/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6" Type="http://schemas.openxmlformats.org/officeDocument/2006/relationships/tags" Target="../tags/tag40.xml"/><Relationship Id="rId5" Type="http://schemas.openxmlformats.org/officeDocument/2006/relationships/tags" Target="../tags/tag39.xml"/><Relationship Id="rId4" Type="http://schemas.openxmlformats.org/officeDocument/2006/relationships/tags" Target="../tags/tag38.xml"/><Relationship Id="rId3" Type="http://schemas.openxmlformats.org/officeDocument/2006/relationships/image" Target="../media/image8.emf"/><Relationship Id="rId2" Type="http://schemas.openxmlformats.org/officeDocument/2006/relationships/tags" Target="../tags/tag37.xml"/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6" Type="http://schemas.openxmlformats.org/officeDocument/2006/relationships/tags" Target="../tags/tag44.xml"/><Relationship Id="rId5" Type="http://schemas.openxmlformats.org/officeDocument/2006/relationships/tags" Target="../tags/tag43.xml"/><Relationship Id="rId4" Type="http://schemas.openxmlformats.org/officeDocument/2006/relationships/tags" Target="../tags/tag42.xml"/><Relationship Id="rId3" Type="http://schemas.openxmlformats.org/officeDocument/2006/relationships/image" Target="../media/image6.emf"/><Relationship Id="rId2" Type="http://schemas.openxmlformats.org/officeDocument/2006/relationships/tags" Target="../tags/tag41.xml"/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7" Type="http://schemas.openxmlformats.org/officeDocument/2006/relationships/tags" Target="../tags/tag49.xml"/><Relationship Id="rId6" Type="http://schemas.openxmlformats.org/officeDocument/2006/relationships/tags" Target="../tags/tag48.xml"/><Relationship Id="rId5" Type="http://schemas.openxmlformats.org/officeDocument/2006/relationships/tags" Target="../tags/tag47.xml"/><Relationship Id="rId4" Type="http://schemas.openxmlformats.org/officeDocument/2006/relationships/image" Target="../media/image4.png"/><Relationship Id="rId3" Type="http://schemas.openxmlformats.org/officeDocument/2006/relationships/tags" Target="../tags/tag46.xml"/><Relationship Id="rId2" Type="http://schemas.openxmlformats.org/officeDocument/2006/relationships/tags" Target="../tags/tag45.xml"/><Relationship Id="rId1" Type="http://schemas.openxmlformats.org/officeDocument/2006/relationships/slideMaster" Target="../slideMasters/slideMaster6.xml"/></Relationships>
</file>

<file path=ppt/slideLayouts/_rels/slideLayout69.xml.rels><?xml version="1.0" encoding="UTF-8" standalone="yes"?>
<Relationships xmlns="http://schemas.openxmlformats.org/package/2006/relationships"><Relationship Id="rId7" Type="http://schemas.openxmlformats.org/officeDocument/2006/relationships/tags" Target="../tags/tag54.xml"/><Relationship Id="rId6" Type="http://schemas.openxmlformats.org/officeDocument/2006/relationships/tags" Target="../tags/tag53.xml"/><Relationship Id="rId5" Type="http://schemas.openxmlformats.org/officeDocument/2006/relationships/tags" Target="../tags/tag52.xml"/><Relationship Id="rId4" Type="http://schemas.openxmlformats.org/officeDocument/2006/relationships/image" Target="../media/image2.png"/><Relationship Id="rId3" Type="http://schemas.openxmlformats.org/officeDocument/2006/relationships/tags" Target="../tags/tag51.xml"/><Relationship Id="rId2" Type="http://schemas.openxmlformats.org/officeDocument/2006/relationships/tags" Target="../tags/tag50.xml"/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7" Type="http://schemas.openxmlformats.org/officeDocument/2006/relationships/tags" Target="../tags/tag59.xml"/><Relationship Id="rId6" Type="http://schemas.openxmlformats.org/officeDocument/2006/relationships/tags" Target="../tags/tag58.xml"/><Relationship Id="rId5" Type="http://schemas.openxmlformats.org/officeDocument/2006/relationships/tags" Target="../tags/tag57.xml"/><Relationship Id="rId4" Type="http://schemas.openxmlformats.org/officeDocument/2006/relationships/image" Target="../media/image9.png"/><Relationship Id="rId3" Type="http://schemas.openxmlformats.org/officeDocument/2006/relationships/tags" Target="../tags/tag56.xml"/><Relationship Id="rId2" Type="http://schemas.openxmlformats.org/officeDocument/2006/relationships/tags" Target="../tags/tag55.xml"/><Relationship Id="rId1" Type="http://schemas.openxmlformats.org/officeDocument/2006/relationships/slideMaster" Target="../slideMasters/slideMaster6.xml"/></Relationships>
</file>

<file path=ppt/slideLayouts/_rels/slideLayout71.xml.rels><?xml version="1.0" encoding="UTF-8" standalone="yes"?>
<Relationships xmlns="http://schemas.openxmlformats.org/package/2006/relationships"><Relationship Id="rId7" Type="http://schemas.openxmlformats.org/officeDocument/2006/relationships/tags" Target="../tags/tag64.xml"/><Relationship Id="rId6" Type="http://schemas.openxmlformats.org/officeDocument/2006/relationships/tags" Target="../tags/tag63.xml"/><Relationship Id="rId5" Type="http://schemas.openxmlformats.org/officeDocument/2006/relationships/tags" Target="../tags/tag62.xml"/><Relationship Id="rId4" Type="http://schemas.openxmlformats.org/officeDocument/2006/relationships/image" Target="../media/image10.png"/><Relationship Id="rId3" Type="http://schemas.openxmlformats.org/officeDocument/2006/relationships/tags" Target="../tags/tag61.xml"/><Relationship Id="rId2" Type="http://schemas.openxmlformats.org/officeDocument/2006/relationships/tags" Target="../tags/tag60.xml"/><Relationship Id="rId1" Type="http://schemas.openxmlformats.org/officeDocument/2006/relationships/slideMaster" Target="../slideMasters/slideMaster6.xml"/></Relationships>
</file>

<file path=ppt/slideLayouts/_rels/slideLayout72.xml.rels><?xml version="1.0" encoding="UTF-8" standalone="yes"?>
<Relationships xmlns="http://schemas.openxmlformats.org/package/2006/relationships"><Relationship Id="rId7" Type="http://schemas.openxmlformats.org/officeDocument/2006/relationships/tags" Target="../tags/tag69.xml"/><Relationship Id="rId6" Type="http://schemas.openxmlformats.org/officeDocument/2006/relationships/tags" Target="../tags/tag68.xml"/><Relationship Id="rId5" Type="http://schemas.openxmlformats.org/officeDocument/2006/relationships/tags" Target="../tags/tag67.xml"/><Relationship Id="rId4" Type="http://schemas.openxmlformats.org/officeDocument/2006/relationships/image" Target="../media/image7.emf"/><Relationship Id="rId3" Type="http://schemas.openxmlformats.org/officeDocument/2006/relationships/tags" Target="../tags/tag66.xml"/><Relationship Id="rId2" Type="http://schemas.openxmlformats.org/officeDocument/2006/relationships/tags" Target="../tags/tag65.xml"/><Relationship Id="rId1" Type="http://schemas.openxmlformats.org/officeDocument/2006/relationships/slideMaster" Target="../slideMasters/slideMaster6.xml"/></Relationships>
</file>

<file path=ppt/slideLayouts/_rels/slideLayout73.xml.rels><?xml version="1.0" encoding="UTF-8" standalone="yes"?>
<Relationships xmlns="http://schemas.openxmlformats.org/package/2006/relationships"><Relationship Id="rId7" Type="http://schemas.openxmlformats.org/officeDocument/2006/relationships/tags" Target="../tags/tag74.xml"/><Relationship Id="rId6" Type="http://schemas.openxmlformats.org/officeDocument/2006/relationships/tags" Target="../tags/tag73.xml"/><Relationship Id="rId5" Type="http://schemas.openxmlformats.org/officeDocument/2006/relationships/tags" Target="../tags/tag72.xml"/><Relationship Id="rId4" Type="http://schemas.openxmlformats.org/officeDocument/2006/relationships/image" Target="../media/image11.png"/><Relationship Id="rId3" Type="http://schemas.openxmlformats.org/officeDocument/2006/relationships/tags" Target="../tags/tag71.xml"/><Relationship Id="rId2" Type="http://schemas.openxmlformats.org/officeDocument/2006/relationships/tags" Target="../tags/tag70.xml"/><Relationship Id="rId1" Type="http://schemas.openxmlformats.org/officeDocument/2006/relationships/slideMaster" Target="../slideMasters/slideMaster6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5.xml.rels><?xml version="1.0" encoding="UTF-8" standalone="yes"?>
<Relationships xmlns="http://schemas.openxmlformats.org/package/2006/relationships"><Relationship Id="rId6" Type="http://schemas.openxmlformats.org/officeDocument/2006/relationships/tags" Target="../tags/tag84.xml"/><Relationship Id="rId5" Type="http://schemas.openxmlformats.org/officeDocument/2006/relationships/tags" Target="../tags/tag83.xml"/><Relationship Id="rId4" Type="http://schemas.openxmlformats.org/officeDocument/2006/relationships/tags" Target="../tags/tag82.xml"/><Relationship Id="rId3" Type="http://schemas.openxmlformats.org/officeDocument/2006/relationships/image" Target="../media/image1.png"/><Relationship Id="rId2" Type="http://schemas.openxmlformats.org/officeDocument/2006/relationships/tags" Target="../tags/tag81.xml"/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6" Type="http://schemas.openxmlformats.org/officeDocument/2006/relationships/tags" Target="../tags/tag88.xml"/><Relationship Id="rId5" Type="http://schemas.openxmlformats.org/officeDocument/2006/relationships/tags" Target="../tags/tag87.xml"/><Relationship Id="rId4" Type="http://schemas.openxmlformats.org/officeDocument/2006/relationships/tags" Target="../tags/tag86.xml"/><Relationship Id="rId3" Type="http://schemas.openxmlformats.org/officeDocument/2006/relationships/image" Target="../media/image2.png"/><Relationship Id="rId2" Type="http://schemas.openxmlformats.org/officeDocument/2006/relationships/tags" Target="../tags/tag85.xml"/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6" Type="http://schemas.openxmlformats.org/officeDocument/2006/relationships/tags" Target="../tags/tag92.xml"/><Relationship Id="rId5" Type="http://schemas.openxmlformats.org/officeDocument/2006/relationships/tags" Target="../tags/tag91.xml"/><Relationship Id="rId4" Type="http://schemas.openxmlformats.org/officeDocument/2006/relationships/tags" Target="../tags/tag90.xml"/><Relationship Id="rId3" Type="http://schemas.openxmlformats.org/officeDocument/2006/relationships/image" Target="../media/image3.png"/><Relationship Id="rId2" Type="http://schemas.openxmlformats.org/officeDocument/2006/relationships/tags" Target="../tags/tag89.xml"/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6" Type="http://schemas.openxmlformats.org/officeDocument/2006/relationships/tags" Target="../tags/tag96.xml"/><Relationship Id="rId5" Type="http://schemas.openxmlformats.org/officeDocument/2006/relationships/tags" Target="../tags/tag95.xml"/><Relationship Id="rId4" Type="http://schemas.openxmlformats.org/officeDocument/2006/relationships/tags" Target="../tags/tag94.xml"/><Relationship Id="rId3" Type="http://schemas.openxmlformats.org/officeDocument/2006/relationships/image" Target="../media/image2.png"/><Relationship Id="rId2" Type="http://schemas.openxmlformats.org/officeDocument/2006/relationships/tags" Target="../tags/tag93.xml"/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6" Type="http://schemas.openxmlformats.org/officeDocument/2006/relationships/tags" Target="../tags/tag100.xml"/><Relationship Id="rId5" Type="http://schemas.openxmlformats.org/officeDocument/2006/relationships/tags" Target="../tags/tag99.xml"/><Relationship Id="rId4" Type="http://schemas.openxmlformats.org/officeDocument/2006/relationships/tags" Target="../tags/tag98.xml"/><Relationship Id="rId3" Type="http://schemas.openxmlformats.org/officeDocument/2006/relationships/image" Target="../media/image4.png"/><Relationship Id="rId2" Type="http://schemas.openxmlformats.org/officeDocument/2006/relationships/tags" Target="../tags/tag97.xml"/><Relationship Id="rId1" Type="http://schemas.openxmlformats.org/officeDocument/2006/relationships/slideMaster" Target="../slideMasters/slideMaster8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6" Type="http://schemas.openxmlformats.org/officeDocument/2006/relationships/tags" Target="../tags/tag104.xml"/><Relationship Id="rId5" Type="http://schemas.openxmlformats.org/officeDocument/2006/relationships/tags" Target="../tags/tag103.xml"/><Relationship Id="rId4" Type="http://schemas.openxmlformats.org/officeDocument/2006/relationships/tags" Target="../tags/tag102.xml"/><Relationship Id="rId3" Type="http://schemas.openxmlformats.org/officeDocument/2006/relationships/image" Target="../media/image5.emf"/><Relationship Id="rId2" Type="http://schemas.openxmlformats.org/officeDocument/2006/relationships/tags" Target="../tags/tag101.xml"/><Relationship Id="rId1" Type="http://schemas.openxmlformats.org/officeDocument/2006/relationships/slideMaster" Target="../slideMasters/slideMaster8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2.xml.rels><?xml version="1.0" encoding="UTF-8" standalone="yes"?>
<Relationships xmlns="http://schemas.openxmlformats.org/package/2006/relationships"><Relationship Id="rId6" Type="http://schemas.openxmlformats.org/officeDocument/2006/relationships/tags" Target="../tags/tag108.xml"/><Relationship Id="rId5" Type="http://schemas.openxmlformats.org/officeDocument/2006/relationships/tags" Target="../tags/tag107.xml"/><Relationship Id="rId4" Type="http://schemas.openxmlformats.org/officeDocument/2006/relationships/tags" Target="../tags/tag106.xml"/><Relationship Id="rId3" Type="http://schemas.openxmlformats.org/officeDocument/2006/relationships/image" Target="../media/image6.emf"/><Relationship Id="rId2" Type="http://schemas.openxmlformats.org/officeDocument/2006/relationships/tags" Target="../tags/tag105.xml"/><Relationship Id="rId1" Type="http://schemas.openxmlformats.org/officeDocument/2006/relationships/slideMaster" Target="../slideMasters/slideMaster8.xml"/></Relationships>
</file>

<file path=ppt/slideLayouts/_rels/slideLayout93.xml.rels><?xml version="1.0" encoding="UTF-8" standalone="yes"?>
<Relationships xmlns="http://schemas.openxmlformats.org/package/2006/relationships"><Relationship Id="rId6" Type="http://schemas.openxmlformats.org/officeDocument/2006/relationships/tags" Target="../tags/tag112.xml"/><Relationship Id="rId5" Type="http://schemas.openxmlformats.org/officeDocument/2006/relationships/tags" Target="../tags/tag111.xml"/><Relationship Id="rId4" Type="http://schemas.openxmlformats.org/officeDocument/2006/relationships/tags" Target="../tags/tag110.xml"/><Relationship Id="rId3" Type="http://schemas.openxmlformats.org/officeDocument/2006/relationships/image" Target="../media/image7.emf"/><Relationship Id="rId2" Type="http://schemas.openxmlformats.org/officeDocument/2006/relationships/tags" Target="../tags/tag109.xml"/><Relationship Id="rId1" Type="http://schemas.openxmlformats.org/officeDocument/2006/relationships/slideMaster" Target="../slideMasters/slideMaster8.xml"/></Relationships>
</file>

<file path=ppt/slideLayouts/_rels/slideLayout94.xml.rels><?xml version="1.0" encoding="UTF-8" standalone="yes"?>
<Relationships xmlns="http://schemas.openxmlformats.org/package/2006/relationships"><Relationship Id="rId6" Type="http://schemas.openxmlformats.org/officeDocument/2006/relationships/tags" Target="../tags/tag116.xml"/><Relationship Id="rId5" Type="http://schemas.openxmlformats.org/officeDocument/2006/relationships/tags" Target="../tags/tag115.xml"/><Relationship Id="rId4" Type="http://schemas.openxmlformats.org/officeDocument/2006/relationships/tags" Target="../tags/tag114.xml"/><Relationship Id="rId3" Type="http://schemas.openxmlformats.org/officeDocument/2006/relationships/image" Target="../media/image5.emf"/><Relationship Id="rId2" Type="http://schemas.openxmlformats.org/officeDocument/2006/relationships/tags" Target="../tags/tag113.xml"/><Relationship Id="rId1" Type="http://schemas.openxmlformats.org/officeDocument/2006/relationships/slideMaster" Target="../slideMasters/slideMaster8.xml"/></Relationships>
</file>

<file path=ppt/slideLayouts/_rels/slideLayout95.xml.rels><?xml version="1.0" encoding="UTF-8" standalone="yes"?>
<Relationships xmlns="http://schemas.openxmlformats.org/package/2006/relationships"><Relationship Id="rId6" Type="http://schemas.openxmlformats.org/officeDocument/2006/relationships/tags" Target="../tags/tag120.xml"/><Relationship Id="rId5" Type="http://schemas.openxmlformats.org/officeDocument/2006/relationships/tags" Target="../tags/tag119.xml"/><Relationship Id="rId4" Type="http://schemas.openxmlformats.org/officeDocument/2006/relationships/tags" Target="../tags/tag118.xml"/><Relationship Id="rId3" Type="http://schemas.openxmlformats.org/officeDocument/2006/relationships/image" Target="../media/image8.emf"/><Relationship Id="rId2" Type="http://schemas.openxmlformats.org/officeDocument/2006/relationships/tags" Target="../tags/tag117.xml"/><Relationship Id="rId1" Type="http://schemas.openxmlformats.org/officeDocument/2006/relationships/slideMaster" Target="../slideMasters/slideMaster8.xml"/></Relationships>
</file>

<file path=ppt/slideLayouts/_rels/slideLayout96.xml.rels><?xml version="1.0" encoding="UTF-8" standalone="yes"?>
<Relationships xmlns="http://schemas.openxmlformats.org/package/2006/relationships"><Relationship Id="rId6" Type="http://schemas.openxmlformats.org/officeDocument/2006/relationships/tags" Target="../tags/tag124.xml"/><Relationship Id="rId5" Type="http://schemas.openxmlformats.org/officeDocument/2006/relationships/tags" Target="../tags/tag123.xml"/><Relationship Id="rId4" Type="http://schemas.openxmlformats.org/officeDocument/2006/relationships/tags" Target="../tags/tag122.xml"/><Relationship Id="rId3" Type="http://schemas.openxmlformats.org/officeDocument/2006/relationships/image" Target="../media/image6.emf"/><Relationship Id="rId2" Type="http://schemas.openxmlformats.org/officeDocument/2006/relationships/tags" Target="../tags/tag121.xml"/><Relationship Id="rId1" Type="http://schemas.openxmlformats.org/officeDocument/2006/relationships/slideMaster" Target="../slideMasters/slideMaster8.xml"/></Relationships>
</file>

<file path=ppt/slideLayouts/_rels/slideLayout97.xml.rels><?xml version="1.0" encoding="UTF-8" standalone="yes"?>
<Relationships xmlns="http://schemas.openxmlformats.org/package/2006/relationships"><Relationship Id="rId7" Type="http://schemas.openxmlformats.org/officeDocument/2006/relationships/tags" Target="../tags/tag129.xml"/><Relationship Id="rId6" Type="http://schemas.openxmlformats.org/officeDocument/2006/relationships/tags" Target="../tags/tag128.xml"/><Relationship Id="rId5" Type="http://schemas.openxmlformats.org/officeDocument/2006/relationships/tags" Target="../tags/tag127.xml"/><Relationship Id="rId4" Type="http://schemas.openxmlformats.org/officeDocument/2006/relationships/image" Target="../media/image4.png"/><Relationship Id="rId3" Type="http://schemas.openxmlformats.org/officeDocument/2006/relationships/tags" Target="../tags/tag126.xml"/><Relationship Id="rId2" Type="http://schemas.openxmlformats.org/officeDocument/2006/relationships/tags" Target="../tags/tag125.xml"/><Relationship Id="rId1" Type="http://schemas.openxmlformats.org/officeDocument/2006/relationships/slideMaster" Target="../slideMasters/slideMaster8.xml"/></Relationships>
</file>

<file path=ppt/slideLayouts/_rels/slideLayout98.xml.rels><?xml version="1.0" encoding="UTF-8" standalone="yes"?>
<Relationships xmlns="http://schemas.openxmlformats.org/package/2006/relationships"><Relationship Id="rId7" Type="http://schemas.openxmlformats.org/officeDocument/2006/relationships/tags" Target="../tags/tag134.xml"/><Relationship Id="rId6" Type="http://schemas.openxmlformats.org/officeDocument/2006/relationships/tags" Target="../tags/tag133.xml"/><Relationship Id="rId5" Type="http://schemas.openxmlformats.org/officeDocument/2006/relationships/tags" Target="../tags/tag132.xml"/><Relationship Id="rId4" Type="http://schemas.openxmlformats.org/officeDocument/2006/relationships/image" Target="../media/image2.png"/><Relationship Id="rId3" Type="http://schemas.openxmlformats.org/officeDocument/2006/relationships/tags" Target="../tags/tag131.xml"/><Relationship Id="rId2" Type="http://schemas.openxmlformats.org/officeDocument/2006/relationships/tags" Target="../tags/tag130.xml"/><Relationship Id="rId1" Type="http://schemas.openxmlformats.org/officeDocument/2006/relationships/slideMaster" Target="../slideMasters/slideMaster8.xml"/></Relationships>
</file>

<file path=ppt/slideLayouts/_rels/slideLayout99.xml.rels><?xml version="1.0" encoding="UTF-8" standalone="yes"?>
<Relationships xmlns="http://schemas.openxmlformats.org/package/2006/relationships"><Relationship Id="rId7" Type="http://schemas.openxmlformats.org/officeDocument/2006/relationships/tags" Target="../tags/tag139.xml"/><Relationship Id="rId6" Type="http://schemas.openxmlformats.org/officeDocument/2006/relationships/tags" Target="../tags/tag138.xml"/><Relationship Id="rId5" Type="http://schemas.openxmlformats.org/officeDocument/2006/relationships/tags" Target="../tags/tag137.xml"/><Relationship Id="rId4" Type="http://schemas.openxmlformats.org/officeDocument/2006/relationships/image" Target="../media/image9.png"/><Relationship Id="rId3" Type="http://schemas.openxmlformats.org/officeDocument/2006/relationships/tags" Target="../tags/tag136.xml"/><Relationship Id="rId2" Type="http://schemas.openxmlformats.org/officeDocument/2006/relationships/tags" Target="../tags/tag135.xml"/><Relationship Id="rId1" Type="http://schemas.openxmlformats.org/officeDocument/2006/relationships/slideMaster" Target="../slideMasters/slideMaster8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pPr fontAlgn="base"/>
            <a:r>
              <a:rPr lang="zh-CN" altLang="en-US" strike="noStrike" noProof="1" smtClean="0"/>
              <a:t>单击此处编辑母版副标题样式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下上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 userDrawn="1">
            <p:custDataLst>
              <p:tags r:id="rId2"/>
            </p:custDataLst>
          </p:nvPr>
        </p:nvSpPr>
        <p:spPr>
          <a:xfrm>
            <a:off x="0" y="4629150"/>
            <a:ext cx="12192000" cy="1371600"/>
          </a:xfrm>
          <a:prstGeom prst="rect">
            <a:avLst/>
          </a:prstGeom>
          <a:solidFill>
            <a:schemeClr val="tx2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lvl="0" algn="ctr" fontAlgn="base"/>
            <a:endParaRPr lang="en-US" altLang="zh-CN" sz="1350" strike="noStrike" baseline="0" noProof="1">
              <a:latin typeface="Arial" panose="020B0604020202020204" pitchFamily="34" charset="0"/>
              <a:ea typeface="幼圆" pitchFamily="49" charset="-122"/>
              <a:sym typeface="+mn-ea"/>
            </a:endParaRPr>
          </a:p>
        </p:txBody>
      </p:sp>
      <p:pic>
        <p:nvPicPr>
          <p:cNvPr id="40964" name="图片 10"/>
          <p:cNvPicPr>
            <a:picLocks noChangeAspect="1"/>
          </p:cNvPicPr>
          <p:nvPr userDrawn="1">
            <p:custDataLst>
              <p:tags r:id="rId3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677863" y="1119188"/>
            <a:ext cx="1212850" cy="48895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4800" y="1359450"/>
            <a:ext cx="10976400" cy="423900"/>
          </a:xfrm>
        </p:spPr>
        <p:txBody>
          <a:bodyPr anchor="ctr"/>
          <a:lstStyle>
            <a:lvl1pPr algn="ctr">
              <a:defRPr sz="3200" baseline="0">
                <a:latin typeface="Arial" panose="020B0604020202020204" pitchFamily="34" charset="0"/>
                <a:ea typeface="幼圆" pitchFamily="49" charset="-122"/>
              </a:defRPr>
            </a:lvl1pPr>
          </a:lstStyle>
          <a:p>
            <a:pPr fontAlgn="auto"/>
            <a:r>
              <a:rPr lang="zh-CN" altLang="en-US" strike="noStrike" noProof="1" dirty="0"/>
              <a:t>单击此处编辑母版标题样式</a:t>
            </a:r>
            <a:endParaRPr lang="zh-CN" altLang="en-US" strike="noStrike" noProof="1" dirty="0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</p:nvPr>
        </p:nvSpPr>
        <p:spPr>
          <a:xfrm>
            <a:off x="604837" y="2118150"/>
            <a:ext cx="10990800" cy="2408400"/>
          </a:xfrm>
        </p:spPr>
        <p:txBody>
          <a:bodyPr/>
          <a:lstStyle>
            <a:lvl1pPr>
              <a:defRPr baseline="0">
                <a:latin typeface="Arial" panose="020B0604020202020204" pitchFamily="34" charset="0"/>
                <a:ea typeface="幼圆" pitchFamily="49" charset="-122"/>
              </a:defRPr>
            </a:lvl1pPr>
            <a:lvl2pPr>
              <a:defRPr baseline="0">
                <a:latin typeface="Arial" panose="020B0604020202020204" pitchFamily="34" charset="0"/>
                <a:ea typeface="幼圆" pitchFamily="49" charset="-122"/>
              </a:defRPr>
            </a:lvl2pPr>
            <a:lvl3pPr>
              <a:defRPr baseline="0">
                <a:latin typeface="Arial" panose="020B0604020202020204" pitchFamily="34" charset="0"/>
                <a:ea typeface="幼圆" pitchFamily="49" charset="-122"/>
              </a:defRPr>
            </a:lvl3pPr>
            <a:lvl4pPr>
              <a:defRPr baseline="0">
                <a:latin typeface="Arial" panose="020B0604020202020204" pitchFamily="34" charset="0"/>
                <a:ea typeface="幼圆" pitchFamily="49" charset="-122"/>
              </a:defRPr>
            </a:lvl4pPr>
            <a:lvl5pPr>
              <a:defRPr baseline="0">
                <a:latin typeface="Arial" panose="020B0604020202020204" pitchFamily="34" charset="0"/>
                <a:ea typeface="幼圆" pitchFamily="49" charset="-122"/>
              </a:defRPr>
            </a:lvl5pPr>
          </a:lstStyle>
          <a:p>
            <a:pPr lvl="0" fontAlgn="auto"/>
            <a:r>
              <a:rPr lang="zh-CN" altLang="en-US" strike="noStrike" noProof="1" dirty="0"/>
              <a:t>单击此处编辑母版文本样式</a:t>
            </a:r>
            <a:endParaRPr lang="zh-CN" altLang="en-US" strike="noStrike" noProof="1" dirty="0"/>
          </a:p>
          <a:p>
            <a:pPr lvl="1" fontAlgn="auto"/>
            <a:r>
              <a:rPr lang="zh-CN" altLang="en-US" strike="noStrike" noProof="1" dirty="0"/>
              <a:t>第二级</a:t>
            </a:r>
            <a:endParaRPr lang="zh-CN" altLang="en-US" strike="noStrike" noProof="1" dirty="0"/>
          </a:p>
          <a:p>
            <a:pPr lvl="2" fontAlgn="auto"/>
            <a:r>
              <a:rPr lang="zh-CN" altLang="en-US" strike="noStrike" noProof="1" dirty="0"/>
              <a:t>第三级</a:t>
            </a:r>
            <a:endParaRPr lang="zh-CN" altLang="en-US" strike="noStrike" noProof="1" dirty="0"/>
          </a:p>
          <a:p>
            <a:pPr lvl="3" fontAlgn="auto"/>
            <a:r>
              <a:rPr lang="zh-CN" altLang="en-US" strike="noStrike" noProof="1" dirty="0"/>
              <a:t>第四级</a:t>
            </a:r>
            <a:endParaRPr lang="zh-CN" altLang="en-US" strike="noStrike" noProof="1" dirty="0"/>
          </a:p>
          <a:p>
            <a:pPr lvl="4" fontAlgn="auto"/>
            <a:r>
              <a:rPr lang="zh-CN" altLang="en-US" strike="noStrike" noProof="1" dirty="0"/>
              <a:t>第五级</a:t>
            </a:r>
            <a:endParaRPr lang="zh-CN" altLang="en-US" strike="noStrike" noProof="1" dirty="0"/>
          </a:p>
        </p:txBody>
      </p:sp>
      <p:sp>
        <p:nvSpPr>
          <p:cNvPr id="9" name="文本占位符 8"/>
          <p:cNvSpPr>
            <a:spLocks noGrp="1"/>
          </p:cNvSpPr>
          <p:nvPr>
            <p:ph type="body" sz="quarter" idx="14"/>
          </p:nvPr>
        </p:nvSpPr>
        <p:spPr>
          <a:xfrm>
            <a:off x="594000" y="4742550"/>
            <a:ext cx="11001600" cy="758700"/>
          </a:xfrm>
        </p:spPr>
        <p:txBody>
          <a:bodyPr/>
          <a:lstStyle>
            <a:lvl1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幼圆" pitchFamily="49" charset="-122"/>
              </a:defRPr>
            </a:lvl1pPr>
          </a:lstStyle>
          <a:p>
            <a:pPr lvl="0" fontAlgn="auto"/>
            <a:r>
              <a:rPr lang="zh-CN" altLang="en-US" strike="noStrike" noProof="1" dirty="0"/>
              <a:t>单击此处编辑母版文本样式</a:t>
            </a:r>
            <a:endParaRPr lang="zh-CN" altLang="en-US" strike="noStrike" noProof="1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>
          <a:xfrm>
            <a:off x="881063" y="5619750"/>
            <a:ext cx="2698750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baseline="0">
                <a:latin typeface="Arial" panose="020B0604020202020204" pitchFamily="34" charset="0"/>
                <a:ea typeface="幼圆" pitchFamily="49" charset="-122"/>
              </a:defRPr>
            </a:lvl1pPr>
          </a:lstStyle>
          <a:p>
            <a:pPr fontAlgn="base"/>
            <a:fld id="{760FBDFE-C587-4B4C-A407-44438C67B59E}" type="datetimeFigureOut">
              <a:rPr lang="zh-CN" altLang="en-US" strike="noStrike" noProof="1" smtClean="0">
                <a:latin typeface="Arial" panose="020B0604020202020204" pitchFamily="34" charset="0"/>
                <a:ea typeface="幼圆" pitchFamily="49" charset="-122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>
          <a:xfrm>
            <a:off x="4116388" y="5619750"/>
            <a:ext cx="3959225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baseline="0">
                <a:latin typeface="Arial" panose="020B0604020202020204" pitchFamily="34" charset="0"/>
                <a:ea typeface="幼圆" pitchFamily="49" charset="-122"/>
              </a:defRPr>
            </a:lvl1pPr>
          </a:lstStyle>
          <a:p>
            <a:pPr fontAlgn="base"/>
            <a:endParaRPr lang="zh-CN" altLang="en-US" strike="noStrike" noProof="1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>
          <a:xfrm>
            <a:off x="8610600" y="5619750"/>
            <a:ext cx="2700338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baseline="0">
                <a:latin typeface="Arial" panose="020B0604020202020204" pitchFamily="34" charset="0"/>
                <a:ea typeface="幼圆" pitchFamily="49" charset="-122"/>
              </a:defRPr>
            </a:lvl1pPr>
          </a:lstStyle>
          <a:p>
            <a:pPr fontAlgn="base"/>
            <a:fld id="{49AE70B2-8BF9-45C0-BB95-33D1B9D3A854}" type="slidenum">
              <a:rPr lang="zh-CN" altLang="en-US" strike="noStrike" noProof="1" smtClean="0">
                <a:latin typeface="Arial" panose="020B0604020202020204" pitchFamily="34" charset="0"/>
                <a:ea typeface="幼圆" pitchFamily="49" charset="-122"/>
                <a:cs typeface="+mn-cs"/>
              </a:rPr>
            </a:fld>
            <a:endParaRPr lang="zh-CN" altLang="en-US" strike="noStrike" noProof="1" dirty="0"/>
          </a:p>
        </p:txBody>
      </p:sp>
    </p:spTree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导航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 userDrawn="1">
            <p:custDataLst>
              <p:tags r:id="rId2"/>
            </p:custDataLst>
          </p:nvPr>
        </p:nvSpPr>
        <p:spPr>
          <a:xfrm>
            <a:off x="0" y="857250"/>
            <a:ext cx="12192000" cy="685800"/>
          </a:xfrm>
          <a:prstGeom prst="rect">
            <a:avLst/>
          </a:prstGeom>
          <a:solidFill>
            <a:schemeClr val="tx2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lvl="0" algn="ctr" fontAlgn="base"/>
            <a:endParaRPr lang="en-US" altLang="zh-CN" sz="1350" strike="noStrike" baseline="0" noProof="1">
              <a:latin typeface="Arial" panose="020B0604020202020204" pitchFamily="34" charset="0"/>
              <a:ea typeface="幼圆" pitchFamily="49" charset="-122"/>
              <a:sym typeface="+mn-ea"/>
            </a:endParaRPr>
          </a:p>
        </p:txBody>
      </p:sp>
      <p:pic>
        <p:nvPicPr>
          <p:cNvPr id="41988" name="图片 7"/>
          <p:cNvPicPr>
            <a:picLocks noChangeAspect="1"/>
          </p:cNvPicPr>
          <p:nvPr userDrawn="1">
            <p:custDataLst>
              <p:tags r:id="rId3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11283950" y="5324475"/>
            <a:ext cx="425450" cy="496888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579600" y="1035450"/>
            <a:ext cx="11037600" cy="331473"/>
          </a:xfrm>
        </p:spPr>
        <p:txBody>
          <a:bodyPr/>
          <a:lstStyle>
            <a:lvl1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幼圆" pitchFamily="49" charset="-122"/>
              </a:defRPr>
            </a:lvl1pPr>
          </a:lstStyle>
          <a:p>
            <a:pPr fontAlgn="auto"/>
            <a:r>
              <a:rPr lang="zh-CN" altLang="en-US" strike="noStrike" noProof="1" dirty="0"/>
              <a:t>单击此处编辑母版标题样式</a:t>
            </a:r>
            <a:endParaRPr lang="zh-CN" altLang="en-US" strike="noStrike" noProof="1" dirty="0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</p:nvPr>
        </p:nvSpPr>
        <p:spPr>
          <a:xfrm>
            <a:off x="579600" y="2104650"/>
            <a:ext cx="5342400" cy="2170800"/>
          </a:xfrm>
        </p:spPr>
        <p:txBody>
          <a:bodyPr/>
          <a:lstStyle>
            <a:lvl1pPr>
              <a:defRPr baseline="0">
                <a:latin typeface="Arial" panose="020B0604020202020204" pitchFamily="34" charset="0"/>
                <a:ea typeface="幼圆" pitchFamily="49" charset="-122"/>
              </a:defRPr>
            </a:lvl1pPr>
            <a:lvl2pPr>
              <a:defRPr baseline="0">
                <a:latin typeface="Arial" panose="020B0604020202020204" pitchFamily="34" charset="0"/>
                <a:ea typeface="幼圆" pitchFamily="49" charset="-122"/>
              </a:defRPr>
            </a:lvl2pPr>
            <a:lvl3pPr>
              <a:defRPr baseline="0">
                <a:latin typeface="Arial" panose="020B0604020202020204" pitchFamily="34" charset="0"/>
                <a:ea typeface="幼圆" pitchFamily="49" charset="-122"/>
              </a:defRPr>
            </a:lvl3pPr>
            <a:lvl4pPr>
              <a:defRPr baseline="0">
                <a:latin typeface="Arial" panose="020B0604020202020204" pitchFamily="34" charset="0"/>
                <a:ea typeface="幼圆" pitchFamily="49" charset="-122"/>
              </a:defRPr>
            </a:lvl4pPr>
            <a:lvl5pPr>
              <a:defRPr baseline="0">
                <a:latin typeface="Arial" panose="020B0604020202020204" pitchFamily="34" charset="0"/>
                <a:ea typeface="幼圆" pitchFamily="49" charset="-122"/>
              </a:defRPr>
            </a:lvl5pPr>
          </a:lstStyle>
          <a:p>
            <a:pPr lvl="0" fontAlgn="auto"/>
            <a:r>
              <a:rPr lang="zh-CN" altLang="en-US" strike="noStrike" noProof="1" dirty="0"/>
              <a:t>单击此处编辑母版文本样式</a:t>
            </a:r>
            <a:endParaRPr lang="zh-CN" altLang="en-US" strike="noStrike" noProof="1" dirty="0"/>
          </a:p>
          <a:p>
            <a:pPr lvl="1" fontAlgn="auto"/>
            <a:r>
              <a:rPr lang="zh-CN" altLang="en-US" strike="noStrike" noProof="1" dirty="0"/>
              <a:t>第二级</a:t>
            </a:r>
            <a:endParaRPr lang="zh-CN" altLang="en-US" strike="noStrike" noProof="1" dirty="0"/>
          </a:p>
          <a:p>
            <a:pPr lvl="2" fontAlgn="auto"/>
            <a:r>
              <a:rPr lang="zh-CN" altLang="en-US" strike="noStrike" noProof="1" dirty="0"/>
              <a:t>第三级</a:t>
            </a:r>
            <a:endParaRPr lang="zh-CN" altLang="en-US" strike="noStrike" noProof="1" dirty="0"/>
          </a:p>
          <a:p>
            <a:pPr lvl="3" fontAlgn="auto"/>
            <a:r>
              <a:rPr lang="zh-CN" altLang="en-US" strike="noStrike" noProof="1" dirty="0"/>
              <a:t>第四级</a:t>
            </a:r>
            <a:endParaRPr lang="zh-CN" altLang="en-US" strike="noStrike" noProof="1" dirty="0"/>
          </a:p>
          <a:p>
            <a:pPr lvl="4" fontAlgn="auto"/>
            <a:r>
              <a:rPr lang="zh-CN" altLang="en-US" strike="noStrike" noProof="1" dirty="0"/>
              <a:t>第五级</a:t>
            </a:r>
            <a:endParaRPr lang="zh-CN" altLang="en-US" strike="noStrike" noProof="1" dirty="0"/>
          </a:p>
        </p:txBody>
      </p:sp>
      <p:sp>
        <p:nvSpPr>
          <p:cNvPr id="9" name="内容占位符 8"/>
          <p:cNvSpPr>
            <a:spLocks noGrp="1"/>
          </p:cNvSpPr>
          <p:nvPr>
            <p:ph sz="quarter" idx="14"/>
          </p:nvPr>
        </p:nvSpPr>
        <p:spPr>
          <a:xfrm>
            <a:off x="6242400" y="2104650"/>
            <a:ext cx="5367600" cy="2170800"/>
          </a:xfrm>
        </p:spPr>
        <p:txBody>
          <a:bodyPr/>
          <a:lstStyle>
            <a:lvl1pPr>
              <a:defRPr baseline="0">
                <a:latin typeface="Arial" panose="020B0604020202020204" pitchFamily="34" charset="0"/>
                <a:ea typeface="幼圆" pitchFamily="49" charset="-122"/>
              </a:defRPr>
            </a:lvl1pPr>
            <a:lvl2pPr>
              <a:defRPr baseline="0">
                <a:latin typeface="Arial" panose="020B0604020202020204" pitchFamily="34" charset="0"/>
                <a:ea typeface="幼圆" pitchFamily="49" charset="-122"/>
              </a:defRPr>
            </a:lvl2pPr>
            <a:lvl3pPr>
              <a:defRPr baseline="0">
                <a:latin typeface="Arial" panose="020B0604020202020204" pitchFamily="34" charset="0"/>
                <a:ea typeface="幼圆" pitchFamily="49" charset="-122"/>
              </a:defRPr>
            </a:lvl3pPr>
            <a:lvl4pPr>
              <a:defRPr baseline="0">
                <a:latin typeface="Arial" panose="020B0604020202020204" pitchFamily="34" charset="0"/>
                <a:ea typeface="幼圆" pitchFamily="49" charset="-122"/>
              </a:defRPr>
            </a:lvl4pPr>
            <a:lvl5pPr>
              <a:defRPr baseline="0">
                <a:latin typeface="Arial" panose="020B0604020202020204" pitchFamily="34" charset="0"/>
                <a:ea typeface="幼圆" pitchFamily="49" charset="-122"/>
              </a:defRPr>
            </a:lvl5pPr>
          </a:lstStyle>
          <a:p>
            <a:pPr lvl="0" fontAlgn="auto"/>
            <a:r>
              <a:rPr lang="zh-CN" altLang="en-US" strike="noStrike" noProof="1" dirty="0"/>
              <a:t>单击此处编辑母版文本样式</a:t>
            </a:r>
            <a:endParaRPr lang="zh-CN" altLang="en-US" strike="noStrike" noProof="1" dirty="0"/>
          </a:p>
          <a:p>
            <a:pPr lvl="1" fontAlgn="auto"/>
            <a:r>
              <a:rPr lang="zh-CN" altLang="en-US" strike="noStrike" noProof="1" dirty="0"/>
              <a:t>第二级</a:t>
            </a:r>
            <a:endParaRPr lang="zh-CN" altLang="en-US" strike="noStrike" noProof="1" dirty="0"/>
          </a:p>
          <a:p>
            <a:pPr lvl="2" fontAlgn="auto"/>
            <a:r>
              <a:rPr lang="zh-CN" altLang="en-US" strike="noStrike" noProof="1" dirty="0"/>
              <a:t>第三级</a:t>
            </a:r>
            <a:endParaRPr lang="zh-CN" altLang="en-US" strike="noStrike" noProof="1" dirty="0"/>
          </a:p>
          <a:p>
            <a:pPr lvl="3" fontAlgn="auto"/>
            <a:r>
              <a:rPr lang="zh-CN" altLang="en-US" strike="noStrike" noProof="1" dirty="0"/>
              <a:t>第四级</a:t>
            </a:r>
            <a:endParaRPr lang="zh-CN" altLang="en-US" strike="noStrike" noProof="1" dirty="0"/>
          </a:p>
          <a:p>
            <a:pPr lvl="4" fontAlgn="auto"/>
            <a:r>
              <a:rPr lang="zh-CN" altLang="en-US" strike="noStrike" noProof="1" dirty="0"/>
              <a:t>第五级</a:t>
            </a:r>
            <a:endParaRPr lang="zh-CN" altLang="en-US" strike="noStrike" noProof="1" dirty="0"/>
          </a:p>
        </p:txBody>
      </p:sp>
      <p:sp>
        <p:nvSpPr>
          <p:cNvPr id="11" name="文本占位符 10"/>
          <p:cNvSpPr>
            <a:spLocks noGrp="1"/>
          </p:cNvSpPr>
          <p:nvPr>
            <p:ph type="body" sz="quarter" idx="15"/>
          </p:nvPr>
        </p:nvSpPr>
        <p:spPr>
          <a:xfrm>
            <a:off x="572400" y="4469850"/>
            <a:ext cx="5342400" cy="585900"/>
          </a:xfrm>
        </p:spPr>
        <p:txBody>
          <a:bodyPr/>
          <a:lstStyle>
            <a:lvl1pPr>
              <a:defRPr baseline="0">
                <a:latin typeface="Arial" panose="020B0604020202020204" pitchFamily="34" charset="0"/>
                <a:ea typeface="幼圆" pitchFamily="49" charset="-122"/>
              </a:defRPr>
            </a:lvl1pPr>
          </a:lstStyle>
          <a:p>
            <a:pPr lvl="0" fontAlgn="auto"/>
            <a:r>
              <a:rPr lang="zh-CN" altLang="en-US" strike="noStrike" noProof="1" dirty="0"/>
              <a:t>单击此处编辑母版文本样式</a:t>
            </a:r>
            <a:endParaRPr lang="zh-CN" altLang="en-US" strike="noStrike" noProof="1" dirty="0"/>
          </a:p>
        </p:txBody>
      </p:sp>
      <p:sp>
        <p:nvSpPr>
          <p:cNvPr id="13" name="文本占位符 12"/>
          <p:cNvSpPr>
            <a:spLocks noGrp="1"/>
          </p:cNvSpPr>
          <p:nvPr>
            <p:ph type="body" sz="quarter" idx="16"/>
          </p:nvPr>
        </p:nvSpPr>
        <p:spPr>
          <a:xfrm>
            <a:off x="6253200" y="4467150"/>
            <a:ext cx="5367600" cy="585900"/>
          </a:xfrm>
        </p:spPr>
        <p:txBody>
          <a:bodyPr/>
          <a:lstStyle>
            <a:lvl1pPr>
              <a:defRPr baseline="0">
                <a:latin typeface="Arial" panose="020B0604020202020204" pitchFamily="34" charset="0"/>
                <a:ea typeface="幼圆" pitchFamily="49" charset="-122"/>
              </a:defRPr>
            </a:lvl1pPr>
          </a:lstStyle>
          <a:p>
            <a:pPr lvl="0" fontAlgn="auto"/>
            <a:r>
              <a:rPr lang="zh-CN" altLang="en-US" strike="noStrike" noProof="1" dirty="0"/>
              <a:t>单击此处编辑母版文本样式</a:t>
            </a:r>
            <a:endParaRPr lang="zh-CN" altLang="en-US" strike="noStrike" noProof="1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>
          <a:xfrm>
            <a:off x="881063" y="5619750"/>
            <a:ext cx="2698750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baseline="0">
                <a:latin typeface="Arial" panose="020B0604020202020204" pitchFamily="34" charset="0"/>
                <a:ea typeface="幼圆" pitchFamily="49" charset="-122"/>
              </a:defRPr>
            </a:lvl1pPr>
          </a:lstStyle>
          <a:p>
            <a:pPr fontAlgn="base"/>
            <a:fld id="{760FBDFE-C587-4B4C-A407-44438C67B59E}" type="datetimeFigureOut">
              <a:rPr lang="zh-CN" altLang="en-US" strike="noStrike" noProof="1" smtClean="0">
                <a:latin typeface="Arial" panose="020B0604020202020204" pitchFamily="34" charset="0"/>
                <a:ea typeface="幼圆" pitchFamily="49" charset="-122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>
          <a:xfrm>
            <a:off x="4116388" y="5619750"/>
            <a:ext cx="3959225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baseline="0">
                <a:latin typeface="Arial" panose="020B0604020202020204" pitchFamily="34" charset="0"/>
                <a:ea typeface="幼圆" pitchFamily="49" charset="-122"/>
              </a:defRPr>
            </a:lvl1pPr>
          </a:lstStyle>
          <a:p>
            <a:pPr fontAlgn="base"/>
            <a:endParaRPr lang="zh-CN" altLang="en-US" strike="noStrike" noProof="1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>
          <a:xfrm>
            <a:off x="8610600" y="5619750"/>
            <a:ext cx="2700338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baseline="0">
                <a:latin typeface="Arial" panose="020B0604020202020204" pitchFamily="34" charset="0"/>
                <a:ea typeface="幼圆" pitchFamily="49" charset="-122"/>
              </a:defRPr>
            </a:lvl1pPr>
          </a:lstStyle>
          <a:p>
            <a:pPr fontAlgn="base"/>
            <a:fld id="{49AE70B2-8BF9-45C0-BB95-33D1B9D3A854}" type="slidenum">
              <a:rPr lang="zh-CN" altLang="en-US" strike="noStrike" noProof="1" smtClean="0">
                <a:latin typeface="Arial" panose="020B0604020202020204" pitchFamily="34" charset="0"/>
                <a:ea typeface="幼圆" pitchFamily="49" charset="-122"/>
                <a:cs typeface="+mn-cs"/>
              </a:rPr>
            </a:fld>
            <a:endParaRPr lang="zh-CN" altLang="en-US" strike="noStrike" noProof="1" dirty="0"/>
          </a:p>
        </p:txBody>
      </p:sp>
    </p:spTree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腰带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 userDrawn="1">
            <p:custDataLst>
              <p:tags r:id="rId2"/>
            </p:custDataLst>
          </p:nvPr>
        </p:nvSpPr>
        <p:spPr>
          <a:xfrm>
            <a:off x="0" y="1576388"/>
            <a:ext cx="12192000" cy="3705225"/>
          </a:xfrm>
          <a:prstGeom prst="rect">
            <a:avLst/>
          </a:prstGeom>
          <a:solidFill>
            <a:schemeClr val="bg2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lvl="0" algn="ctr" fontAlgn="base"/>
            <a:endParaRPr lang="en-US" altLang="zh-CN" sz="1350" strike="noStrike" baseline="0" noProof="1">
              <a:latin typeface="Arial" panose="020B0604020202020204" pitchFamily="34" charset="0"/>
              <a:ea typeface="幼圆" pitchFamily="49" charset="-122"/>
              <a:sym typeface="+mn-ea"/>
            </a:endParaRPr>
          </a:p>
        </p:txBody>
      </p:sp>
      <p:pic>
        <p:nvPicPr>
          <p:cNvPr id="43012" name="图片 7"/>
          <p:cNvPicPr>
            <a:picLocks noChangeAspect="1"/>
          </p:cNvPicPr>
          <p:nvPr userDrawn="1">
            <p:custDataLst>
              <p:tags r:id="rId3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373063" y="1022350"/>
            <a:ext cx="11717337" cy="484187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1522800" y="1861650"/>
            <a:ext cx="9144000" cy="1790100"/>
          </a:xfrm>
        </p:spPr>
        <p:txBody>
          <a:bodyPr anchor="b"/>
          <a:lstStyle>
            <a:lvl1pPr algn="ctr">
              <a:defRPr sz="600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幼圆" pitchFamily="49" charset="-122"/>
              </a:defRPr>
            </a:lvl1pPr>
          </a:lstStyle>
          <a:p>
            <a:pPr fontAlgn="auto"/>
            <a:r>
              <a:rPr lang="zh-CN" altLang="en-US" strike="noStrike" noProof="1" dirty="0"/>
              <a:t>单击此处编辑标题</a:t>
            </a:r>
            <a:endParaRPr lang="zh-CN" altLang="en-US" strike="noStrike" noProof="1" dirty="0"/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</p:nvPr>
        </p:nvSpPr>
        <p:spPr>
          <a:xfrm>
            <a:off x="1522413" y="3754350"/>
            <a:ext cx="9144000" cy="1242000"/>
          </a:xfrm>
        </p:spPr>
        <p:txBody>
          <a:bodyPr/>
          <a:lstStyle>
            <a:lvl1pPr algn="ctr"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幼圆" pitchFamily="49" charset="-122"/>
              </a:defRPr>
            </a:lvl1pPr>
          </a:lstStyle>
          <a:p>
            <a:pPr lvl="0" fontAlgn="auto"/>
            <a:r>
              <a:rPr lang="zh-CN" altLang="en-US" strike="noStrike" noProof="1" dirty="0"/>
              <a:t>单击此处编辑母版文本样式</a:t>
            </a:r>
            <a:endParaRPr lang="zh-CN" altLang="en-US" strike="noStrike" noProof="1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>
          <a:xfrm>
            <a:off x="881063" y="5619750"/>
            <a:ext cx="2698750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baseline="0">
                <a:latin typeface="Arial" panose="020B0604020202020204" pitchFamily="34" charset="0"/>
                <a:ea typeface="幼圆" pitchFamily="49" charset="-122"/>
              </a:defRPr>
            </a:lvl1pPr>
          </a:lstStyle>
          <a:p>
            <a:pPr fontAlgn="base"/>
            <a:fld id="{760FBDFE-C587-4B4C-A407-44438C67B59E}" type="datetimeFigureOut">
              <a:rPr lang="zh-CN" altLang="en-US" strike="noStrike" noProof="1" smtClean="0">
                <a:latin typeface="Arial" panose="020B0604020202020204" pitchFamily="34" charset="0"/>
                <a:ea typeface="幼圆" pitchFamily="49" charset="-122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>
          <a:xfrm>
            <a:off x="4116388" y="5619750"/>
            <a:ext cx="3959225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baseline="0">
                <a:latin typeface="Arial" panose="020B0604020202020204" pitchFamily="34" charset="0"/>
                <a:ea typeface="幼圆" pitchFamily="49" charset="-122"/>
              </a:defRPr>
            </a:lvl1pPr>
          </a:lstStyle>
          <a:p>
            <a:pPr fontAlgn="base"/>
            <a:endParaRPr lang="zh-CN" altLang="en-US" strike="noStrike" noProof="1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>
          <a:xfrm>
            <a:off x="8610600" y="5619750"/>
            <a:ext cx="2700338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baseline="0">
                <a:latin typeface="Arial" panose="020B0604020202020204" pitchFamily="34" charset="0"/>
                <a:ea typeface="幼圆" pitchFamily="49" charset="-122"/>
              </a:defRPr>
            </a:lvl1pPr>
          </a:lstStyle>
          <a:p>
            <a:pPr fontAlgn="base"/>
            <a:fld id="{49AE70B2-8BF9-45C0-BB95-33D1B9D3A854}" type="slidenum">
              <a:rPr lang="zh-CN" altLang="en-US" strike="noStrike" noProof="1" smtClean="0">
                <a:latin typeface="Arial" panose="020B0604020202020204" pitchFamily="34" charset="0"/>
                <a:ea typeface="幼圆" pitchFamily="49" charset="-122"/>
                <a:cs typeface="+mn-cs"/>
              </a:rPr>
            </a:fld>
            <a:endParaRPr lang="zh-CN" altLang="en-US" strike="noStrike" noProof="1" dirty="0"/>
          </a:p>
        </p:txBody>
      </p:sp>
    </p:spTree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 hasCustomPrompt="1"/>
            <p:custDataLst>
              <p:tags r:id="rId2"/>
            </p:custDataLst>
          </p:nvPr>
        </p:nvSpPr>
        <p:spPr>
          <a:xfrm>
            <a:off x="1198800" y="914400"/>
            <a:ext cx="9799200" cy="2570400"/>
          </a:xfrm>
        </p:spPr>
        <p:txBody>
          <a:bodyPr lIns="90000" tIns="46800" rIns="90000" bIns="46800" anchor="b" anchorCtr="0">
            <a:normAutofit/>
          </a:bodyPr>
          <a:lstStyle>
            <a:lvl1pPr algn="ctr">
              <a:defRPr sz="6000"/>
            </a:lvl1pPr>
          </a:lstStyle>
          <a:p>
            <a:r>
              <a:rPr lang="zh-CN" altLang="en-US" dirty="0"/>
              <a:t>单击此处编辑标题</a:t>
            </a:r>
            <a:endParaRPr lang="zh-CN" altLang="en-US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" hasCustomPrompt="1"/>
            <p:custDataLst>
              <p:tags r:id="rId3"/>
            </p:custDataLst>
          </p:nvPr>
        </p:nvSpPr>
        <p:spPr>
          <a:xfrm>
            <a:off x="1198800" y="3560400"/>
            <a:ext cx="9799200" cy="1472400"/>
          </a:xfrm>
        </p:spPr>
        <p:txBody>
          <a:bodyPr lIns="90000" tIns="46800" rIns="90000" bIns="46800">
            <a:normAutofit/>
          </a:bodyPr>
          <a:lstStyle>
            <a:lvl1pPr marL="0" indent="0" algn="ctr">
              <a:lnSpc>
                <a:spcPct val="110000"/>
              </a:lnSpc>
              <a:buNone/>
              <a:defRPr sz="2400" spc="2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dirty="0"/>
              <a:t>单击此处编辑副标题</a:t>
            </a:r>
            <a:endParaRPr lang="zh-CN" altLang="en-US" dirty="0"/>
          </a:p>
        </p:txBody>
      </p:sp>
      <p:sp>
        <p:nvSpPr>
          <p:cNvPr id="16" name="日期占位符 15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17" name="页脚占位符 16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18" name="灯片编号占位符 17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  <p:custDataLst>
              <p:tags r:id="rId3"/>
            </p:custDataLst>
          </p:nvPr>
        </p:nvSpPr>
        <p:spPr>
          <a:xfrm>
            <a:off x="608400" y="1490400"/>
            <a:ext cx="10969200" cy="4759200"/>
          </a:xfr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2"/>
            </p:custDataLst>
          </p:nvPr>
        </p:nvSpPr>
        <p:spPr>
          <a:xfrm>
            <a:off x="1990800" y="3848400"/>
            <a:ext cx="7768800" cy="766800"/>
          </a:xfrm>
        </p:spPr>
        <p:txBody>
          <a:bodyPr lIns="90000" tIns="46800" rIns="90000" bIns="46800" anchor="b" anchorCtr="0">
            <a:normAutofit/>
          </a:bodyPr>
          <a:lstStyle>
            <a:lvl1pPr>
              <a:defRPr sz="4400"/>
            </a:lvl1pPr>
          </a:lstStyle>
          <a:p>
            <a:r>
              <a:rPr lang="zh-CN" altLang="en-US" dirty="0"/>
              <a:t>单击此处编辑标题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3"/>
            </p:custDataLst>
          </p:nvPr>
        </p:nvSpPr>
        <p:spPr>
          <a:xfrm>
            <a:off x="1990800" y="4615200"/>
            <a:ext cx="7768800" cy="867600"/>
          </a:xfrm>
        </p:spPr>
        <p:txBody>
          <a:bodyPr lIns="90000" tIns="46800" rIns="90000" bIns="46800">
            <a:normAutofit/>
          </a:bodyPr>
          <a:lstStyle>
            <a:lvl1pPr marL="0" indent="0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dirty="0"/>
              <a:t>单击此处编辑文本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  <p:custDataLst>
              <p:tags r:id="rId3"/>
            </p:custDataLst>
          </p:nvPr>
        </p:nvSpPr>
        <p:spPr>
          <a:xfrm>
            <a:off x="608400" y="1501200"/>
            <a:ext cx="5176800" cy="4748400"/>
          </a:xfr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6411600" y="1501200"/>
            <a:ext cx="5176800" cy="4748400"/>
          </a:xfrm>
        </p:spPr>
        <p:txBody>
          <a:bodyPr lIns="90000" tIns="46800" rIns="90000" bIns="4680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3"/>
            </p:custDataLst>
          </p:nvPr>
        </p:nvSpPr>
        <p:spPr>
          <a:xfrm>
            <a:off x="608400" y="1429200"/>
            <a:ext cx="5342400" cy="381600"/>
          </a:xfrm>
        </p:spPr>
        <p:txBody>
          <a:bodyPr lIns="101600" tIns="38100" rIns="76200" bIns="38100"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2000" b="1" spc="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单击此处编辑文本</a:t>
            </a:r>
            <a:endParaRPr lang="zh-CN" altLang="en-US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60840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  <p:custDataLst>
              <p:tags r:id="rId5"/>
            </p:custDataLst>
          </p:nvPr>
        </p:nvSpPr>
        <p:spPr>
          <a:xfrm>
            <a:off x="6235750" y="1421729"/>
            <a:ext cx="5342400" cy="381600"/>
          </a:xfrm>
        </p:spPr>
        <p:txBody>
          <a:bodyPr vert="horz" lIns="101600" tIns="38100" rIns="76200" bIns="38100" rtlCol="0"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2000" b="1" spc="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单击此处编辑文本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  <p:custDataLst>
              <p:tags r:id="rId6"/>
            </p:custDataLst>
          </p:nvPr>
        </p:nvSpPr>
        <p:spPr>
          <a:xfrm>
            <a:off x="623575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7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8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9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39200" y="274638"/>
            <a:ext cx="2743200" cy="5851525"/>
          </a:xfrm>
        </p:spPr>
        <p:txBody>
          <a:bodyPr vert="eaVert"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274638"/>
            <a:ext cx="8070573" cy="5851525"/>
          </a:xfrm>
        </p:spPr>
        <p:txBody>
          <a:bodyPr vert="eaVert"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图片占位符 2"/>
          <p:cNvSpPr>
            <a:spLocks noGrp="1"/>
          </p:cNvSpPr>
          <p:nvPr>
            <p:ph type="pic" idx="1"/>
            <p:custDataLst>
              <p:tags r:id="rId2"/>
            </p:custDataLst>
          </p:nvPr>
        </p:nvSpPr>
        <p:spPr>
          <a:xfrm>
            <a:off x="608400" y="1555200"/>
            <a:ext cx="5233077" cy="4608000"/>
          </a:xfrm>
        </p:spPr>
        <p:txBody>
          <a:bodyPr vert="horz" lIns="90000" tIns="46800" rIns="90000" bIns="46800" rtlCol="0">
            <a:normAutofit/>
          </a:bodyPr>
          <a:lstStyle>
            <a:lvl1pPr>
              <a:buNone/>
              <a:defRPr sz="1600"/>
            </a:lvl1pPr>
          </a:lstStyle>
          <a:p>
            <a:pPr lvl="0"/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  <p:custDataLst>
              <p:tags r:id="rId3"/>
            </p:custDataLst>
          </p:nvPr>
        </p:nvSpPr>
        <p:spPr>
          <a:xfrm>
            <a:off x="6350400" y="1555200"/>
            <a:ext cx="5227200" cy="4608000"/>
          </a:xfrm>
        </p:spPr>
        <p:txBody>
          <a:bodyPr vert="horz" lIns="90000" tIns="46800" rIns="90000" bIns="46800" rtlCol="0">
            <a:normAutofit/>
          </a:bodyPr>
          <a:lstStyle>
            <a:lvl1pPr>
              <a:buNone/>
              <a:defRPr sz="1600"/>
            </a:lvl1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9EFD9D74-47D9-4702-A33C-335B63B48DBF}" type="datetimeFigureOut">
              <a:rPr lang="zh-CN" altLang="en-US" smtClean="0"/>
            </a:fld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FABC47A4-756D-490B-A52F-7D9E2C9FC05F}" type="slidenum">
              <a:rPr lang="zh-CN" altLang="en-US" smtClean="0"/>
            </a:fld>
            <a:endParaRPr lang="zh-CN" altLang="en-US"/>
          </a:p>
        </p:txBody>
      </p:sp>
      <p:sp>
        <p:nvSpPr>
          <p:cNvPr id="9" name="标题 8"/>
          <p:cNvSpPr>
            <a:spLocks noGrp="1"/>
          </p:cNvSpPr>
          <p:nvPr>
            <p:ph type="title"/>
            <p:custDataLst>
              <p:tags r:id="rId7"/>
            </p:custDataLst>
          </p:nvPr>
        </p:nvSpPr>
        <p:spPr/>
        <p:txBody>
          <a:bodyPr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 hasCustomPrompt="1"/>
            <p:custDataLst>
              <p:tags r:id="rId2"/>
            </p:custDataLst>
          </p:nvPr>
        </p:nvSpPr>
        <p:spPr>
          <a:xfrm>
            <a:off x="10234800" y="914400"/>
            <a:ext cx="1044000" cy="5029200"/>
          </a:xfrm>
        </p:spPr>
        <p:txBody>
          <a:bodyPr vert="eaVert" lIns="90000" tIns="46800" rIns="90000" bIns="46800" rtlCol="0" anchor="ctr" anchorCtr="0">
            <a:normAutofit/>
          </a:bodyPr>
          <a:lstStyle>
            <a:lvl1pPr>
              <a:buNone/>
              <a:defRPr sz="2800"/>
            </a:lvl1pPr>
          </a:lstStyle>
          <a:p>
            <a:pPr lvl="0"/>
            <a:r>
              <a:rPr lang="zh-CN" altLang="en-US" smtClean="0"/>
              <a:t>单击此处编辑标题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  <p:custDataLst>
              <p:tags r:id="rId3"/>
            </p:custDataLst>
          </p:nvPr>
        </p:nvSpPr>
        <p:spPr>
          <a:xfrm>
            <a:off x="914400" y="914400"/>
            <a:ext cx="9169200" cy="5029200"/>
          </a:xfrm>
        </p:spPr>
        <p:txBody>
          <a:bodyPr vert="eaVert" lIns="46800" tIns="46800" rIns="46800" bIns="46800"/>
          <a:lstStyle>
            <a:lvl1pPr marL="228600" indent="-228600">
              <a:spcAft>
                <a:spcPts val="1000"/>
              </a:spcAft>
              <a:defRPr spc="300"/>
            </a:lvl1pPr>
            <a:lvl2pPr marL="685800" indent="-228600">
              <a:defRPr spc="300"/>
            </a:lvl2pPr>
            <a:lvl3pPr marL="1143000" indent="-228600">
              <a:defRPr spc="300"/>
            </a:lvl3pPr>
            <a:lvl4pPr marL="1600200" indent="-228600">
              <a:defRPr spc="300"/>
            </a:lvl4pPr>
            <a:lvl5pPr marL="2057400" indent="-228600">
              <a:defRPr spc="300"/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5"/>
            </p:custDataLst>
          </p:nvPr>
        </p:nvSpPr>
        <p:spPr>
          <a:xfrm>
            <a:off x="608400" y="774000"/>
            <a:ext cx="10972800" cy="5482800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末尾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5"/>
            </p:custDataLst>
          </p:nvPr>
        </p:nvSpPr>
        <p:spPr>
          <a:xfrm>
            <a:off x="1198800" y="2484000"/>
            <a:ext cx="9799200" cy="1018800"/>
          </a:xfrm>
        </p:spPr>
        <p:txBody>
          <a:bodyPr vert="horz" lIns="90000" tIns="46800" rIns="90000" bIns="46800" rtlCol="0" anchor="t" anchorCtr="0">
            <a:normAutofit/>
          </a:bodyPr>
          <a:lstStyle>
            <a:lvl1pPr algn="ctr">
              <a:defRPr sz="6000"/>
            </a:lvl1pPr>
          </a:lstStyle>
          <a:p>
            <a:pPr lvl="0"/>
            <a:r>
              <a:rPr lang="zh-CN" altLang="en-US" smtClean="0"/>
              <a:t>单击此处编辑标题</a:t>
            </a:r>
            <a:endParaRPr lang="zh-CN" altLang="en-US"/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6"/>
            </p:custDataLst>
          </p:nvPr>
        </p:nvSpPr>
        <p:spPr>
          <a:xfrm>
            <a:off x="1198800" y="3560400"/>
            <a:ext cx="9799200" cy="471600"/>
          </a:xfrm>
        </p:spPr>
        <p:txBody>
          <a:bodyPr lIns="90000" tIns="46800" rIns="90000" bIns="46800">
            <a:normAutofit/>
          </a:bodyPr>
          <a:lstStyle>
            <a:lvl1pPr algn="ctr">
              <a:lnSpc>
                <a:spcPct val="110000"/>
              </a:lnSpc>
              <a:buNone/>
              <a:defRPr sz="2400" spc="200"/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pPr fontAlgn="base"/>
            <a:r>
              <a:rPr lang="zh-CN" altLang="en-US" strike="noStrike" noProof="1" smtClean="0"/>
              <a:t>单击此处编辑母版副标题样式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1" y="1709738"/>
            <a:ext cx="10515600" cy="2852737"/>
          </a:xfrm>
        </p:spPr>
        <p:txBody>
          <a:bodyPr anchor="b"/>
          <a:lstStyle>
            <a:lvl1pPr>
              <a:defRPr sz="4500"/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1" y="4589463"/>
            <a:ext cx="105156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09600" y="1600200"/>
            <a:ext cx="5376672" cy="4525963"/>
          </a:xfrm>
        </p:spPr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205728" y="1600200"/>
            <a:ext cx="5376672" cy="4525963"/>
          </a:xfrm>
        </p:spPr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1186775" y="1778438"/>
            <a:ext cx="4873575" cy="823912"/>
          </a:xfr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1186775" y="2665379"/>
            <a:ext cx="4873575" cy="3524284"/>
          </a:xfrm>
        </p:spPr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256939" y="1778438"/>
            <a:ext cx="4897576" cy="823912"/>
          </a:xfr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256939" y="2665379"/>
            <a:ext cx="4897576" cy="3524284"/>
          </a:xfrm>
        </p:spPr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2400"/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4165349" cy="1600200"/>
          </a:xfrm>
        </p:spPr>
        <p:txBody>
          <a:bodyPr anchor="b"/>
          <a:lstStyle>
            <a:lvl1pPr>
              <a:defRPr sz="2400"/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457201"/>
            <a:ext cx="6172200" cy="540385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fontAlgn="base"/>
            <a:endParaRPr lang="zh-CN" altLang="en-US" strike="noStrike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4165349" cy="3811588"/>
          </a:xfrm>
        </p:spPr>
        <p:txBody>
          <a:bodyPr/>
          <a:lstStyle>
            <a:lvl1pPr marL="0" indent="0">
              <a:buNone/>
              <a:defRPr sz="1500"/>
            </a:lvl1pPr>
            <a:lvl2pPr marL="342900" indent="0">
              <a:buNone/>
              <a:defRPr sz="1350"/>
            </a:lvl2pPr>
            <a:lvl3pPr marL="685800" indent="0">
              <a:buNone/>
              <a:defRPr sz="1200"/>
            </a:lvl3pPr>
            <a:lvl4pPr marL="1028700" indent="0">
              <a:buNone/>
              <a:defRPr sz="1050"/>
            </a:lvl4pPr>
            <a:lvl5pPr marL="1371600" indent="0">
              <a:buNone/>
              <a:defRPr sz="1050"/>
            </a:lvl5pPr>
            <a:lvl6pPr marL="1714500" indent="0">
              <a:buNone/>
              <a:defRPr sz="1050"/>
            </a:lvl6pPr>
            <a:lvl7pPr marL="2057400" indent="0">
              <a:buNone/>
              <a:defRPr sz="1050"/>
            </a:lvl7pPr>
            <a:lvl8pPr marL="2400300" indent="0">
              <a:buNone/>
              <a:defRPr sz="1050"/>
            </a:lvl8pPr>
            <a:lvl9pPr marL="2743200" indent="0">
              <a:buNone/>
              <a:defRPr sz="105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39200" y="274638"/>
            <a:ext cx="2743200" cy="5851525"/>
          </a:xfrm>
        </p:spPr>
        <p:txBody>
          <a:bodyPr vert="eaVert"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274638"/>
            <a:ext cx="8070573" cy="5851525"/>
          </a:xfrm>
        </p:spPr>
        <p:txBody>
          <a:bodyPr vert="eaVert"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pPr fontAlgn="base"/>
            <a:r>
              <a:rPr lang="zh-CN" altLang="en-US" strike="noStrike" noProof="1" smtClean="0"/>
              <a:t>单击此处编辑母版副标题样式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1" y="1709738"/>
            <a:ext cx="10515600" cy="2852737"/>
          </a:xfrm>
        </p:spPr>
        <p:txBody>
          <a:bodyPr anchor="b"/>
          <a:lstStyle>
            <a:lvl1pPr>
              <a:defRPr sz="4500"/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1" y="4589463"/>
            <a:ext cx="105156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09600" y="1600200"/>
            <a:ext cx="5376672" cy="4525963"/>
          </a:xfrm>
        </p:spPr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205728" y="1600200"/>
            <a:ext cx="5376672" cy="4525963"/>
          </a:xfrm>
        </p:spPr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1186775" y="1778438"/>
            <a:ext cx="4873575" cy="823912"/>
          </a:xfr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1186775" y="2665379"/>
            <a:ext cx="4873575" cy="3524284"/>
          </a:xfrm>
        </p:spPr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256939" y="1778438"/>
            <a:ext cx="4897576" cy="823912"/>
          </a:xfr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256939" y="2665379"/>
            <a:ext cx="4897576" cy="3524284"/>
          </a:xfrm>
        </p:spPr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1" y="1709738"/>
            <a:ext cx="10515600" cy="2852737"/>
          </a:xfrm>
        </p:spPr>
        <p:txBody>
          <a:bodyPr anchor="b"/>
          <a:lstStyle>
            <a:lvl1pPr>
              <a:defRPr sz="4500"/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1" y="4589463"/>
            <a:ext cx="105156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2400"/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4165349" cy="1600200"/>
          </a:xfrm>
        </p:spPr>
        <p:txBody>
          <a:bodyPr anchor="b"/>
          <a:lstStyle>
            <a:lvl1pPr>
              <a:defRPr sz="2400"/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457201"/>
            <a:ext cx="6172200" cy="540385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fontAlgn="base"/>
            <a:endParaRPr lang="zh-CN" altLang="en-US" strike="noStrike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4165349" cy="3811588"/>
          </a:xfrm>
        </p:spPr>
        <p:txBody>
          <a:bodyPr/>
          <a:lstStyle>
            <a:lvl1pPr marL="0" indent="0">
              <a:buNone/>
              <a:defRPr sz="1500"/>
            </a:lvl1pPr>
            <a:lvl2pPr marL="342900" indent="0">
              <a:buNone/>
              <a:defRPr sz="1350"/>
            </a:lvl2pPr>
            <a:lvl3pPr marL="685800" indent="0">
              <a:buNone/>
              <a:defRPr sz="1200"/>
            </a:lvl3pPr>
            <a:lvl4pPr marL="1028700" indent="0">
              <a:buNone/>
              <a:defRPr sz="1050"/>
            </a:lvl4pPr>
            <a:lvl5pPr marL="1371600" indent="0">
              <a:buNone/>
              <a:defRPr sz="1050"/>
            </a:lvl5pPr>
            <a:lvl6pPr marL="1714500" indent="0">
              <a:buNone/>
              <a:defRPr sz="1050"/>
            </a:lvl6pPr>
            <a:lvl7pPr marL="2057400" indent="0">
              <a:buNone/>
              <a:defRPr sz="1050"/>
            </a:lvl7pPr>
            <a:lvl8pPr marL="2400300" indent="0">
              <a:buNone/>
              <a:defRPr sz="1050"/>
            </a:lvl8pPr>
            <a:lvl9pPr marL="2743200" indent="0">
              <a:buNone/>
              <a:defRPr sz="105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39200" y="274638"/>
            <a:ext cx="2743200" cy="5851525"/>
          </a:xfrm>
        </p:spPr>
        <p:txBody>
          <a:bodyPr vert="eaVert"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274638"/>
            <a:ext cx="8070573" cy="5851525"/>
          </a:xfrm>
        </p:spPr>
        <p:txBody>
          <a:bodyPr vert="eaVert"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pPr fontAlgn="base"/>
            <a:r>
              <a:rPr lang="zh-CN" altLang="en-US" strike="noStrike" noProof="1" smtClean="0"/>
              <a:t>单击此处编辑母版副标题样式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1" y="1709738"/>
            <a:ext cx="10515600" cy="2852737"/>
          </a:xfrm>
        </p:spPr>
        <p:txBody>
          <a:bodyPr anchor="b"/>
          <a:lstStyle>
            <a:lvl1pPr>
              <a:defRPr sz="4500"/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1" y="4589463"/>
            <a:ext cx="105156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09600" y="1600200"/>
            <a:ext cx="5376672" cy="4525963"/>
          </a:xfrm>
        </p:spPr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205728" y="1600200"/>
            <a:ext cx="5376672" cy="4525963"/>
          </a:xfrm>
        </p:spPr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1186775" y="1778438"/>
            <a:ext cx="4873575" cy="823912"/>
          </a:xfr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1186775" y="2665379"/>
            <a:ext cx="4873575" cy="3524284"/>
          </a:xfrm>
        </p:spPr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256939" y="1778438"/>
            <a:ext cx="4897576" cy="823912"/>
          </a:xfr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256939" y="2665379"/>
            <a:ext cx="4897576" cy="3524284"/>
          </a:xfrm>
        </p:spPr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09600" y="1600200"/>
            <a:ext cx="5376672" cy="4525963"/>
          </a:xfrm>
        </p:spPr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205728" y="1600200"/>
            <a:ext cx="5376672" cy="4525963"/>
          </a:xfrm>
        </p:spPr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2400"/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4165349" cy="1600200"/>
          </a:xfrm>
        </p:spPr>
        <p:txBody>
          <a:bodyPr anchor="b"/>
          <a:lstStyle>
            <a:lvl1pPr>
              <a:defRPr sz="2400"/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457201"/>
            <a:ext cx="6172200" cy="540385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fontAlgn="base"/>
            <a:endParaRPr lang="zh-CN" altLang="en-US" strike="noStrike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4165349" cy="3811588"/>
          </a:xfrm>
        </p:spPr>
        <p:txBody>
          <a:bodyPr/>
          <a:lstStyle>
            <a:lvl1pPr marL="0" indent="0">
              <a:buNone/>
              <a:defRPr sz="1500"/>
            </a:lvl1pPr>
            <a:lvl2pPr marL="342900" indent="0">
              <a:buNone/>
              <a:defRPr sz="1350"/>
            </a:lvl2pPr>
            <a:lvl3pPr marL="685800" indent="0">
              <a:buNone/>
              <a:defRPr sz="1200"/>
            </a:lvl3pPr>
            <a:lvl4pPr marL="1028700" indent="0">
              <a:buNone/>
              <a:defRPr sz="1050"/>
            </a:lvl4pPr>
            <a:lvl5pPr marL="1371600" indent="0">
              <a:buNone/>
              <a:defRPr sz="1050"/>
            </a:lvl5pPr>
            <a:lvl6pPr marL="1714500" indent="0">
              <a:buNone/>
              <a:defRPr sz="1050"/>
            </a:lvl6pPr>
            <a:lvl7pPr marL="2057400" indent="0">
              <a:buNone/>
              <a:defRPr sz="1050"/>
            </a:lvl7pPr>
            <a:lvl8pPr marL="2400300" indent="0">
              <a:buNone/>
              <a:defRPr sz="1050"/>
            </a:lvl8pPr>
            <a:lvl9pPr marL="2743200" indent="0">
              <a:buNone/>
              <a:defRPr sz="105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39200" y="274638"/>
            <a:ext cx="2743200" cy="5851525"/>
          </a:xfrm>
        </p:spPr>
        <p:txBody>
          <a:bodyPr vert="eaVert"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274638"/>
            <a:ext cx="8070573" cy="5851525"/>
          </a:xfrm>
        </p:spPr>
        <p:txBody>
          <a:bodyPr vert="eaVert"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pPr fontAlgn="base"/>
            <a:r>
              <a:rPr lang="zh-CN" altLang="en-US" strike="noStrike" noProof="1" smtClean="0"/>
              <a:t>单击此处编辑母版副标题样式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1" y="1709738"/>
            <a:ext cx="10515600" cy="2852737"/>
          </a:xfrm>
        </p:spPr>
        <p:txBody>
          <a:bodyPr anchor="b"/>
          <a:lstStyle>
            <a:lvl1pPr>
              <a:defRPr sz="4500"/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1" y="4589463"/>
            <a:ext cx="105156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09600" y="1600200"/>
            <a:ext cx="5376672" cy="4525963"/>
          </a:xfrm>
        </p:spPr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205728" y="1600200"/>
            <a:ext cx="5376672" cy="4525963"/>
          </a:xfrm>
        </p:spPr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1186775" y="1778438"/>
            <a:ext cx="4873575" cy="823912"/>
          </a:xfr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1186775" y="2665379"/>
            <a:ext cx="4873575" cy="3524284"/>
          </a:xfrm>
        </p:spPr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256939" y="1778438"/>
            <a:ext cx="4897576" cy="823912"/>
          </a:xfr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256939" y="2665379"/>
            <a:ext cx="4897576" cy="3524284"/>
          </a:xfrm>
        </p:spPr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1186775" y="1778438"/>
            <a:ext cx="4873575" cy="823912"/>
          </a:xfr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1186775" y="2665379"/>
            <a:ext cx="4873575" cy="3524284"/>
          </a:xfrm>
        </p:spPr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256939" y="1778438"/>
            <a:ext cx="4897576" cy="823912"/>
          </a:xfr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256939" y="2665379"/>
            <a:ext cx="4897576" cy="3524284"/>
          </a:xfrm>
        </p:spPr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2400"/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4165349" cy="1600200"/>
          </a:xfrm>
        </p:spPr>
        <p:txBody>
          <a:bodyPr anchor="b"/>
          <a:lstStyle>
            <a:lvl1pPr>
              <a:defRPr sz="2400"/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457201"/>
            <a:ext cx="6172200" cy="540385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fontAlgn="base"/>
            <a:endParaRPr lang="zh-CN" altLang="en-US" strike="noStrike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4165349" cy="3811588"/>
          </a:xfrm>
        </p:spPr>
        <p:txBody>
          <a:bodyPr/>
          <a:lstStyle>
            <a:lvl1pPr marL="0" indent="0">
              <a:buNone/>
              <a:defRPr sz="1500"/>
            </a:lvl1pPr>
            <a:lvl2pPr marL="342900" indent="0">
              <a:buNone/>
              <a:defRPr sz="1350"/>
            </a:lvl2pPr>
            <a:lvl3pPr marL="685800" indent="0">
              <a:buNone/>
              <a:defRPr sz="1200"/>
            </a:lvl3pPr>
            <a:lvl4pPr marL="1028700" indent="0">
              <a:buNone/>
              <a:defRPr sz="1050"/>
            </a:lvl4pPr>
            <a:lvl5pPr marL="1371600" indent="0">
              <a:buNone/>
              <a:defRPr sz="1050"/>
            </a:lvl5pPr>
            <a:lvl6pPr marL="1714500" indent="0">
              <a:buNone/>
              <a:defRPr sz="1050"/>
            </a:lvl6pPr>
            <a:lvl7pPr marL="2057400" indent="0">
              <a:buNone/>
              <a:defRPr sz="1050"/>
            </a:lvl7pPr>
            <a:lvl8pPr marL="2400300" indent="0">
              <a:buNone/>
              <a:defRPr sz="1050"/>
            </a:lvl8pPr>
            <a:lvl9pPr marL="2743200" indent="0">
              <a:buNone/>
              <a:defRPr sz="105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39200" y="274638"/>
            <a:ext cx="2743200" cy="5851525"/>
          </a:xfrm>
        </p:spPr>
        <p:txBody>
          <a:bodyPr vert="eaVert"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274638"/>
            <a:ext cx="8070573" cy="5851525"/>
          </a:xfrm>
        </p:spPr>
        <p:txBody>
          <a:bodyPr vert="eaVert"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9" name="图片 7"/>
          <p:cNvPicPr>
            <a:picLocks noChangeAspect="1"/>
          </p:cNvPicPr>
          <p:nvPr userDrawn="1">
            <p:custDataLst>
              <p:tags r:id="rId2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579438" y="1166813"/>
            <a:ext cx="11150600" cy="461327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" name="标题 1"/>
          <p:cNvSpPr>
            <a:spLocks noGrp="1"/>
          </p:cNvSpPr>
          <p:nvPr>
            <p:ph type="ctrTitle" hasCustomPrompt="1"/>
          </p:nvPr>
        </p:nvSpPr>
        <p:spPr>
          <a:xfrm>
            <a:off x="2472220" y="2536984"/>
            <a:ext cx="7618731" cy="875824"/>
          </a:xfrm>
          <a:noFill/>
        </p:spPr>
        <p:txBody>
          <a:bodyPr wrap="square" lIns="91440" tIns="45720" rIns="91440" bIns="45720" rtlCol="0" anchor="ctr" anchorCtr="0">
            <a:normAutofit/>
          </a:bodyPr>
          <a:lstStyle>
            <a:lvl1pPr algn="ctr">
              <a:defRPr kumimoji="0" lang="zh-CN" altLang="en-US" sz="5400" b="0" i="0" spc="300" baseline="0" dirty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uLnTx/>
                <a:latin typeface="Arial" panose="020B0604020202020204" pitchFamily="34" charset="0"/>
                <a:ea typeface="汉仪乐喵体W" pitchFamily="18" charset="-122"/>
                <a:cs typeface="+mn-cs"/>
              </a:defRPr>
            </a:lvl1pPr>
          </a:lstStyle>
          <a:p>
            <a:pPr marL="0" marR="0" lvl="0" indent="0" algn="ctr" fontAlgn="auto">
              <a:spcBef>
                <a:spcPts val="0"/>
              </a:spcBef>
              <a:spcAft>
                <a:spcPts val="0"/>
              </a:spcAft>
              <a:buClrTx/>
              <a:buSzTx/>
              <a:buFontTx/>
            </a:pPr>
            <a:r>
              <a:rPr lang="zh-CN" altLang="en-US" strike="noStrike" noProof="1" dirty="0"/>
              <a:t>单击此处编辑标题</a:t>
            </a:r>
            <a:endParaRPr lang="zh-CN" altLang="en-US" strike="noStrike" noProof="1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" hasCustomPrompt="1"/>
          </p:nvPr>
        </p:nvSpPr>
        <p:spPr>
          <a:xfrm>
            <a:off x="2472220" y="3473946"/>
            <a:ext cx="7618731" cy="754341"/>
          </a:xfrm>
          <a:noFill/>
        </p:spPr>
        <p:txBody>
          <a:bodyPr wrap="square" lIns="91440" tIns="45720" rIns="91440" bIns="45720" rtlCol="0" anchor="t" anchorCtr="0">
            <a:normAutofit/>
          </a:bodyPr>
          <a:lstStyle>
            <a:lvl1pPr marL="0" indent="0" algn="ctr">
              <a:buNone/>
              <a:defRPr kumimoji="0" lang="zh-CN" altLang="en-US" sz="2400" b="0" i="0" spc="200" baseline="0" dirty="0">
                <a:ln>
                  <a:noFill/>
                </a:ln>
                <a:effectLst/>
                <a:uLnTx/>
                <a:latin typeface="Arial" panose="020B0604020202020204" pitchFamily="34" charset="0"/>
              </a:defRPr>
            </a:lvl1pPr>
          </a:lstStyle>
          <a:p>
            <a:pPr marL="228600" marR="0" lvl="0" indent="-228600" algn="ctr" fontAlgn="auto">
              <a:spcAft>
                <a:spcPts val="0"/>
              </a:spcAft>
              <a:buClrTx/>
              <a:buSzTx/>
            </a:pPr>
            <a:r>
              <a:rPr lang="zh-CN" altLang="en-US" strike="noStrike" noProof="1" dirty="0"/>
              <a:t>单击此处编辑副标题</a:t>
            </a:r>
            <a:endParaRPr lang="en-US" altLang="zh-CN" strike="noStrike" noProof="1" dirty="0"/>
          </a:p>
        </p:txBody>
      </p:sp>
      <p:sp>
        <p:nvSpPr>
          <p:cNvPr id="16" name="日期占位符 15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>
          <a:xfrm>
            <a:off x="881063" y="5619750"/>
            <a:ext cx="2698750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fontAlgn="base"/>
            <a:fld id="{760FBDFE-C587-4B4C-A407-44438C67B59E}" type="datetimeFigureOut">
              <a:rPr lang="zh-CN" altLang="en-US" strike="noStrike" noProof="1" smtClean="0">
                <a:latin typeface="Arial" panose="020B0604020202020204" pitchFamily="34" charset="0"/>
                <a:ea typeface="幼圆" pitchFamily="49" charset="-122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17" name="页脚占位符 16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>
          <a:xfrm>
            <a:off x="4116388" y="5619750"/>
            <a:ext cx="3959225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fontAlgn="base"/>
            <a:endParaRPr lang="zh-CN" altLang="en-US" strike="noStrike" noProof="1" dirty="0"/>
          </a:p>
        </p:txBody>
      </p:sp>
      <p:sp>
        <p:nvSpPr>
          <p:cNvPr id="18" name="灯片编号占位符 17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>
          <a:xfrm>
            <a:off x="8610600" y="5619750"/>
            <a:ext cx="2700338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fontAlgn="base"/>
            <a:fld id="{49AE70B2-8BF9-45C0-BB95-33D1B9D3A854}" type="slidenum">
              <a:rPr lang="zh-CN" altLang="en-US" strike="noStrike" noProof="1" smtClean="0">
                <a:latin typeface="Arial" panose="020B0604020202020204" pitchFamily="34" charset="0"/>
                <a:ea typeface="幼圆" pitchFamily="49" charset="-122"/>
                <a:cs typeface="+mn-cs"/>
              </a:rPr>
            </a:fld>
            <a:endParaRPr lang="zh-CN" altLang="en-US" strike="noStrike" noProof="1" dirty="0"/>
          </a:p>
        </p:txBody>
      </p:sp>
    </p:spTree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3" name="图片 8"/>
          <p:cNvPicPr>
            <a:picLocks noChangeAspect="1"/>
          </p:cNvPicPr>
          <p:nvPr userDrawn="1">
            <p:custDataLst>
              <p:tags r:id="rId2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800100" y="5146675"/>
            <a:ext cx="1195388" cy="741363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69883" y="1189676"/>
            <a:ext cx="10852237" cy="331473"/>
          </a:xfrm>
        </p:spPr>
        <p:txBody>
          <a:bodyPr vert="horz" lIns="101600" tIns="38100" rIns="76200" bIns="38100" rtlCol="0" anchor="t" anchorCtr="0">
            <a:noAutofit/>
          </a:bodyPr>
          <a:lstStyle>
            <a:lvl1pPr marL="0" marR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400" b="1" i="0" u="none" strike="noStrike" kern="1200" cap="none" spc="2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幼圆" pitchFamily="49" charset="-122"/>
                <a:cs typeface="+mj-cs"/>
                <a:sym typeface="+mn-ea"/>
              </a:defRPr>
            </a:lvl1pPr>
          </a:lstStyle>
          <a:p>
            <a:pPr lvl="0" fontAlgn="auto"/>
            <a:r>
              <a:rPr strike="noStrike" noProof="1" dirty="0">
                <a:sym typeface="+mn-ea"/>
              </a:rPr>
              <a:t>单击此处编辑母版标题样式</a:t>
            </a:r>
            <a:endParaRPr strike="noStrike" noProof="1" dirty="0">
              <a:sym typeface="+mn-ea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669883" y="1571631"/>
            <a:ext cx="10852237" cy="4041680"/>
          </a:xfrm>
        </p:spPr>
        <p:txBody>
          <a:bodyPr vert="horz" lIns="101600" tIns="0" rIns="82550" bIns="0" rtlCol="0">
            <a:no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幼圆" pitchFamily="49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幼圆" pitchFamily="49" charset="-122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幼圆" pitchFamily="49" charset="-122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幼圆" pitchFamily="49" charset="-122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幼圆" pitchFamily="49" charset="-122"/>
                <a:cs typeface="+mn-cs"/>
                <a:sym typeface="+mn-ea"/>
              </a:defRPr>
            </a:lvl5pPr>
          </a:lstStyle>
          <a:p>
            <a:pPr lvl="0" fontAlgn="auto"/>
            <a:r>
              <a:rPr strike="noStrike" noProof="1" dirty="0">
                <a:sym typeface="+mn-ea"/>
              </a:rPr>
              <a:t>单击此处编辑母版文本样式</a:t>
            </a:r>
            <a:endParaRPr strike="noStrike" noProof="1" dirty="0">
              <a:sym typeface="+mn-ea"/>
            </a:endParaRPr>
          </a:p>
          <a:p>
            <a:pPr lvl="1" fontAlgn="auto"/>
            <a:r>
              <a:rPr strike="noStrike" noProof="1" dirty="0">
                <a:sym typeface="+mn-ea"/>
              </a:rPr>
              <a:t>第二级</a:t>
            </a:r>
            <a:endParaRPr strike="noStrike" noProof="1" dirty="0">
              <a:sym typeface="+mn-ea"/>
            </a:endParaRPr>
          </a:p>
          <a:p>
            <a:pPr lvl="2" fontAlgn="auto"/>
            <a:r>
              <a:rPr strike="noStrike" noProof="1" dirty="0">
                <a:sym typeface="+mn-ea"/>
              </a:rPr>
              <a:t>第三级</a:t>
            </a:r>
            <a:endParaRPr strike="noStrike" noProof="1" dirty="0">
              <a:sym typeface="+mn-ea"/>
            </a:endParaRPr>
          </a:p>
          <a:p>
            <a:pPr lvl="3" fontAlgn="auto"/>
            <a:r>
              <a:rPr strike="noStrike" noProof="1" dirty="0">
                <a:sym typeface="+mn-ea"/>
              </a:rPr>
              <a:t>第四级</a:t>
            </a:r>
            <a:endParaRPr strike="noStrike" noProof="1" dirty="0">
              <a:sym typeface="+mn-ea"/>
            </a:endParaRPr>
          </a:p>
          <a:p>
            <a:pPr lvl="4" fontAlgn="auto"/>
            <a:r>
              <a:rPr strike="noStrike" noProof="1" dirty="0">
                <a:sym typeface="+mn-ea"/>
              </a:rPr>
              <a:t>第五级</a:t>
            </a:r>
            <a:endParaRPr strike="noStrike" noProof="1" dirty="0">
              <a:sym typeface="+mn-ea"/>
            </a:endParaRP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>
          <a:xfrm>
            <a:off x="881063" y="5619750"/>
            <a:ext cx="2698750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baseline="0">
                <a:latin typeface="Arial" panose="020B0604020202020204" pitchFamily="34" charset="0"/>
                <a:ea typeface="幼圆" pitchFamily="49" charset="-122"/>
              </a:defRPr>
            </a:lvl1pPr>
          </a:lstStyle>
          <a:p>
            <a:pPr fontAlgn="base"/>
            <a:fld id="{760FBDFE-C587-4B4C-A407-44438C67B59E}" type="datetimeFigureOut">
              <a:rPr lang="zh-CN" altLang="en-US" strike="noStrike" noProof="1" smtClean="0">
                <a:latin typeface="Arial" panose="020B0604020202020204" pitchFamily="34" charset="0"/>
                <a:ea typeface="幼圆" pitchFamily="49" charset="-122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>
          <a:xfrm>
            <a:off x="4116388" y="5619750"/>
            <a:ext cx="3959225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baseline="0">
                <a:latin typeface="Arial" panose="020B0604020202020204" pitchFamily="34" charset="0"/>
                <a:ea typeface="幼圆" pitchFamily="49" charset="-122"/>
              </a:defRPr>
            </a:lvl1pPr>
          </a:lstStyle>
          <a:p>
            <a:pPr fontAlgn="base"/>
            <a:endParaRPr lang="zh-CN" altLang="en-US" strike="noStrike" noProof="1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>
          <a:xfrm>
            <a:off x="8610600" y="5619750"/>
            <a:ext cx="2700338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baseline="0">
                <a:latin typeface="Arial" panose="020B0604020202020204" pitchFamily="34" charset="0"/>
                <a:ea typeface="幼圆" pitchFamily="49" charset="-122"/>
              </a:defRPr>
            </a:lvl1pPr>
          </a:lstStyle>
          <a:p>
            <a:pPr fontAlgn="base"/>
            <a:fld id="{49AE70B2-8BF9-45C0-BB95-33D1B9D3A854}" type="slidenum">
              <a:rPr lang="zh-CN" altLang="en-US" strike="noStrike" noProof="1" smtClean="0">
                <a:latin typeface="Arial" panose="020B0604020202020204" pitchFamily="34" charset="0"/>
                <a:ea typeface="幼圆" pitchFamily="49" charset="-122"/>
                <a:cs typeface="+mn-cs"/>
              </a:rPr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节标题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7" name="图片 7"/>
          <p:cNvPicPr>
            <a:picLocks noChangeAspect="1"/>
          </p:cNvPicPr>
          <p:nvPr userDrawn="1">
            <p:custDataLst>
              <p:tags r:id="rId2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579438" y="1249363"/>
            <a:ext cx="11161712" cy="453072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3331211" y="3499009"/>
            <a:ext cx="6367780" cy="758666"/>
          </a:xfrm>
          <a:noFill/>
        </p:spPr>
        <p:txBody>
          <a:bodyPr wrap="square" lIns="91440" tIns="45720" rIns="91440" bIns="45720" rtlCol="0" anchor="ctr" anchorCtr="0">
            <a:normAutofit/>
          </a:bodyPr>
          <a:lstStyle>
            <a:lvl1pPr algn="ctr">
              <a:defRPr kumimoji="0" lang="zh-CN" altLang="en-US" sz="4800" b="0" i="0" baseline="0" dirty="0">
                <a:ln>
                  <a:noFill/>
                </a:ln>
                <a:effectLst/>
                <a:uLnTx/>
                <a:latin typeface="Arial" panose="020B0604020202020204" pitchFamily="34" charset="0"/>
                <a:ea typeface="汉仪乐喵体W" pitchFamily="18" charset="-122"/>
                <a:cs typeface="+mn-cs"/>
              </a:defRPr>
            </a:lvl1pPr>
          </a:lstStyle>
          <a:p>
            <a:pPr marL="0" marR="0" lvl="0" indent="0" algn="ctr" fontAlgn="auto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</a:pPr>
            <a:r>
              <a:rPr lang="zh-CN" altLang="en-US" strike="noStrike" noProof="1" dirty="0"/>
              <a:t>单击此处编辑标题</a:t>
            </a:r>
            <a:endParaRPr lang="zh-CN" altLang="en-US" strike="noStrike" noProof="1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>
          <a:xfrm>
            <a:off x="881063" y="5619750"/>
            <a:ext cx="2698750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fontAlgn="base"/>
            <a:fld id="{760FBDFE-C587-4B4C-A407-44438C67B59E}" type="datetimeFigureOut">
              <a:rPr lang="zh-CN" altLang="en-US" strike="noStrike" noProof="1" smtClean="0">
                <a:latin typeface="Arial" panose="020B0604020202020204" pitchFamily="34" charset="0"/>
                <a:ea typeface="幼圆" pitchFamily="49" charset="-122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>
          <a:xfrm>
            <a:off x="4116388" y="5619750"/>
            <a:ext cx="3959225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fontAlgn="base"/>
            <a:endParaRPr lang="zh-CN" altLang="en-US" strike="noStrike" noProof="1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>
          <a:xfrm>
            <a:off x="8610600" y="5619750"/>
            <a:ext cx="2700338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fontAlgn="base"/>
            <a:fld id="{49AE70B2-8BF9-45C0-BB95-33D1B9D3A854}" type="slidenum">
              <a:rPr lang="zh-CN" altLang="en-US" strike="noStrike" noProof="1" smtClean="0">
                <a:latin typeface="Arial" panose="020B0604020202020204" pitchFamily="34" charset="0"/>
                <a:ea typeface="幼圆" pitchFamily="49" charset="-122"/>
                <a:cs typeface="+mn-cs"/>
              </a:rPr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1" name="图片 8"/>
          <p:cNvPicPr>
            <a:picLocks noChangeAspect="1"/>
          </p:cNvPicPr>
          <p:nvPr userDrawn="1">
            <p:custDataLst>
              <p:tags r:id="rId2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800100" y="5146675"/>
            <a:ext cx="1195388" cy="741363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69883" y="1189676"/>
            <a:ext cx="10852237" cy="331473"/>
          </a:xfrm>
        </p:spPr>
        <p:txBody>
          <a:bodyPr vert="horz" lIns="101600" tIns="38100" rIns="76200" bIns="38100" rtlCol="0" anchor="t" anchorCtr="0">
            <a:no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400" b="1" i="0" u="none" strike="noStrike" kern="1200" cap="none" spc="2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幼圆" pitchFamily="49" charset="-122"/>
                <a:cs typeface="+mj-cs"/>
                <a:sym typeface="+mn-ea"/>
              </a:defRPr>
            </a:lvl1pPr>
          </a:lstStyle>
          <a:p>
            <a:pPr lvl="0" fontAlgn="auto"/>
            <a:r>
              <a:rPr strike="noStrike" noProof="1">
                <a:sym typeface="+mn-ea"/>
              </a:rPr>
              <a:t>单击此处编辑母版标题样式</a:t>
            </a:r>
            <a:endParaRPr strike="noStrike" noProof="1">
              <a:sym typeface="+mn-ea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69931" y="1571631"/>
            <a:ext cx="5283243" cy="4041680"/>
          </a:xfrm>
        </p:spPr>
        <p:txBody>
          <a:bodyPr vert="horz" lIns="101600" tIns="0" rIns="82550" bIns="0" rtlCol="0">
            <a:no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幼圆" pitchFamily="49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幼圆" pitchFamily="49" charset="-122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幼圆" pitchFamily="49" charset="-122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幼圆" pitchFamily="49" charset="-122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幼圆" pitchFamily="49" charset="-122"/>
                <a:cs typeface="+mn-cs"/>
                <a:sym typeface="+mn-ea"/>
              </a:defRPr>
            </a:lvl5pPr>
          </a:lstStyle>
          <a:p>
            <a:pPr lvl="0" fontAlgn="auto"/>
            <a:r>
              <a:rPr strike="noStrike" noProof="1">
                <a:sym typeface="+mn-ea"/>
              </a:rPr>
              <a:t>单击此处编辑母版文本样式</a:t>
            </a:r>
            <a:endParaRPr strike="noStrike" noProof="1">
              <a:sym typeface="+mn-ea"/>
            </a:endParaRPr>
          </a:p>
          <a:p>
            <a:pPr lvl="1" fontAlgn="auto"/>
            <a:r>
              <a:rPr strike="noStrike" noProof="1">
                <a:sym typeface="+mn-ea"/>
              </a:rPr>
              <a:t>第二级</a:t>
            </a:r>
            <a:endParaRPr strike="noStrike" noProof="1">
              <a:sym typeface="+mn-ea"/>
            </a:endParaRPr>
          </a:p>
          <a:p>
            <a:pPr lvl="2" fontAlgn="auto"/>
            <a:r>
              <a:rPr strike="noStrike" noProof="1">
                <a:sym typeface="+mn-ea"/>
              </a:rPr>
              <a:t>第三级</a:t>
            </a:r>
            <a:endParaRPr strike="noStrike" noProof="1">
              <a:sym typeface="+mn-ea"/>
            </a:endParaRPr>
          </a:p>
          <a:p>
            <a:pPr lvl="3" fontAlgn="auto"/>
            <a:r>
              <a:rPr strike="noStrike" noProof="1">
                <a:sym typeface="+mn-ea"/>
              </a:rPr>
              <a:t>第四级</a:t>
            </a:r>
            <a:endParaRPr strike="noStrike" noProof="1">
              <a:sym typeface="+mn-ea"/>
            </a:endParaRPr>
          </a:p>
          <a:p>
            <a:pPr lvl="4" fontAlgn="auto"/>
            <a:r>
              <a:rPr strike="noStrike" noProof="1">
                <a:sym typeface="+mn-ea"/>
              </a:rPr>
              <a:t>第五级</a:t>
            </a:r>
            <a:endParaRPr strike="noStrike" noProof="1">
              <a:sym typeface="+mn-ea"/>
            </a:endParaRP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238877" y="1571631"/>
            <a:ext cx="5283243" cy="4041680"/>
          </a:xfrm>
        </p:spPr>
        <p:txBody>
          <a:bodyPr>
            <a:noAutofit/>
          </a:bodyPr>
          <a:lstStyle>
            <a:lvl1pPr>
              <a:defRPr sz="160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幼圆" pitchFamily="49" charset="-122"/>
              </a:defRPr>
            </a:lvl1pPr>
            <a:lvl2pPr>
              <a:defRPr sz="160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幼圆" pitchFamily="49" charset="-122"/>
              </a:defRPr>
            </a:lvl2pPr>
            <a:lvl3pPr>
              <a:defRPr sz="160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幼圆" pitchFamily="49" charset="-122"/>
              </a:defRPr>
            </a:lvl3pPr>
            <a:lvl4pPr>
              <a:defRPr sz="160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幼圆" pitchFamily="49" charset="-122"/>
              </a:defRPr>
            </a:lvl4pPr>
            <a:lvl5pPr>
              <a:defRPr sz="160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幼圆" pitchFamily="49" charset="-122"/>
              </a:defRPr>
            </a:lvl5pPr>
          </a:lstStyle>
          <a:p>
            <a:pPr lvl="0" fontAlgn="auto"/>
            <a:r>
              <a:rPr lang="zh-CN" altLang="en-US" strike="noStrike" noProof="1" dirty="0"/>
              <a:t>单击此处编辑母版文本样式</a:t>
            </a:r>
            <a:endParaRPr lang="zh-CN" altLang="en-US" strike="noStrike" noProof="1" dirty="0"/>
          </a:p>
          <a:p>
            <a:pPr lvl="1" fontAlgn="auto"/>
            <a:r>
              <a:rPr lang="zh-CN" altLang="en-US" strike="noStrike" noProof="1" dirty="0"/>
              <a:t>第二级</a:t>
            </a:r>
            <a:endParaRPr lang="zh-CN" altLang="en-US" strike="noStrike" noProof="1" dirty="0"/>
          </a:p>
          <a:p>
            <a:pPr lvl="2" fontAlgn="auto"/>
            <a:r>
              <a:rPr lang="zh-CN" altLang="en-US" strike="noStrike" noProof="1" dirty="0"/>
              <a:t>第三级</a:t>
            </a:r>
            <a:endParaRPr lang="zh-CN" altLang="en-US" strike="noStrike" noProof="1" dirty="0"/>
          </a:p>
          <a:p>
            <a:pPr lvl="3" fontAlgn="auto"/>
            <a:r>
              <a:rPr lang="zh-CN" altLang="en-US" strike="noStrike" noProof="1" dirty="0"/>
              <a:t>第四级</a:t>
            </a:r>
            <a:endParaRPr lang="zh-CN" altLang="en-US" strike="noStrike" noProof="1" dirty="0"/>
          </a:p>
          <a:p>
            <a:pPr lvl="4" fontAlgn="auto"/>
            <a:r>
              <a:rPr lang="zh-CN" altLang="en-US" strike="noStrike" noProof="1" dirty="0"/>
              <a:t>第五级</a:t>
            </a:r>
            <a:endParaRPr lang="zh-CN" altLang="en-US" strike="noStrike" noProof="1" dirty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>
          <a:xfrm>
            <a:off x="881063" y="5619750"/>
            <a:ext cx="2698750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baseline="0">
                <a:latin typeface="Arial" panose="020B0604020202020204" pitchFamily="34" charset="0"/>
                <a:ea typeface="幼圆" pitchFamily="49" charset="-122"/>
              </a:defRPr>
            </a:lvl1pPr>
          </a:lstStyle>
          <a:p>
            <a:pPr fontAlgn="base"/>
            <a:fld id="{760FBDFE-C587-4B4C-A407-44438C67B59E}" type="datetimeFigureOut">
              <a:rPr lang="zh-CN" altLang="en-US" strike="noStrike" noProof="1" smtClean="0">
                <a:latin typeface="Arial" panose="020B0604020202020204" pitchFamily="34" charset="0"/>
                <a:ea typeface="幼圆" pitchFamily="49" charset="-122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>
          <a:xfrm>
            <a:off x="4116388" y="5619750"/>
            <a:ext cx="3959225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baseline="0">
                <a:latin typeface="Arial" panose="020B0604020202020204" pitchFamily="34" charset="0"/>
                <a:ea typeface="幼圆" pitchFamily="49" charset="-122"/>
              </a:defRPr>
            </a:lvl1pPr>
          </a:lstStyle>
          <a:p>
            <a:pPr fontAlgn="base"/>
            <a:endParaRPr lang="zh-CN" altLang="en-US" strike="noStrike" noProof="1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>
          <a:xfrm>
            <a:off x="8610600" y="5619750"/>
            <a:ext cx="2700338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baseline="0">
                <a:latin typeface="Arial" panose="020B0604020202020204" pitchFamily="34" charset="0"/>
                <a:ea typeface="幼圆" pitchFamily="49" charset="-122"/>
              </a:defRPr>
            </a:lvl1pPr>
          </a:lstStyle>
          <a:p>
            <a:pPr fontAlgn="base"/>
            <a:fld id="{49AE70B2-8BF9-45C0-BB95-33D1B9D3A854}" type="slidenum">
              <a:rPr lang="zh-CN" altLang="en-US" strike="noStrike" noProof="1" smtClean="0">
                <a:latin typeface="Arial" panose="020B0604020202020204" pitchFamily="34" charset="0"/>
                <a:ea typeface="幼圆" pitchFamily="49" charset="-122"/>
                <a:cs typeface="+mn-cs"/>
              </a:rPr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5" name="图片 11"/>
          <p:cNvPicPr>
            <a:picLocks noChangeAspect="1"/>
          </p:cNvPicPr>
          <p:nvPr userDrawn="1">
            <p:custDataLst>
              <p:tags r:id="rId2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10355263" y="4567238"/>
            <a:ext cx="1317625" cy="109855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69883" y="1189676"/>
            <a:ext cx="10852237" cy="331473"/>
          </a:xfrm>
        </p:spPr>
        <p:txBody>
          <a:bodyPr vert="horz" lIns="101600" tIns="38100" rIns="76200" bIns="38100" rtlCol="0" anchor="t" anchorCtr="0">
            <a:no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400" b="1" i="0" u="none" strike="noStrike" kern="1200" cap="none" spc="2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幼圆" pitchFamily="49" charset="-122"/>
                <a:cs typeface="+mj-cs"/>
                <a:sym typeface="+mn-ea"/>
              </a:defRPr>
            </a:lvl1pPr>
          </a:lstStyle>
          <a:p>
            <a:pPr lvl="0" fontAlgn="auto"/>
            <a:r>
              <a:rPr strike="noStrike" noProof="1" dirty="0">
                <a:sym typeface="+mn-ea"/>
              </a:rPr>
              <a:t>单击此处编辑母版标题样式</a:t>
            </a:r>
            <a:endParaRPr strike="noStrike" noProof="1" dirty="0">
              <a:sym typeface="+mn-ea"/>
            </a:endParaRP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669931" y="1571631"/>
            <a:ext cx="5283243" cy="285752"/>
          </a:xfrm>
        </p:spPr>
        <p:txBody>
          <a:bodyPr lIns="101600" tIns="38100" rIns="76200" bIns="38100" anchor="t" anchorCtr="0">
            <a:noAutofit/>
          </a:bodyPr>
          <a:lstStyle>
            <a:lvl1pPr marL="0" indent="0" eaLnBrk="1" fontAlgn="auto" latinLnBrk="0" hangingPunct="1">
              <a:lnSpc>
                <a:spcPct val="100000"/>
              </a:lnSpc>
              <a:spcAft>
                <a:spcPts val="0"/>
              </a:spcAft>
              <a:buNone/>
              <a:defRPr sz="2000" b="0" u="none" strike="noStrike" kern="1200" cap="none" spc="20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幼圆" pitchFamily="49" charset="-12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fontAlgn="auto"/>
            <a:r>
              <a:rPr lang="zh-CN" altLang="en-US" strike="noStrike" noProof="1" dirty="0"/>
              <a:t>单击此处编辑文本</a:t>
            </a:r>
            <a:endParaRPr lang="zh-CN" altLang="en-US" strike="noStrike" noProof="1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69925" y="1912144"/>
            <a:ext cx="5283200" cy="3701064"/>
          </a:xfrm>
        </p:spPr>
        <p:txBody>
          <a:bodyPr vert="horz" lIns="101600" tIns="0" rIns="82550" bIns="0" rtlCol="0">
            <a:no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幼圆" pitchFamily="49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幼圆" pitchFamily="49" charset="-122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幼圆" pitchFamily="49" charset="-122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幼圆" pitchFamily="49" charset="-122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幼圆" pitchFamily="49" charset="-122"/>
                <a:cs typeface="+mn-cs"/>
                <a:sym typeface="+mn-ea"/>
              </a:defRPr>
            </a:lvl5pPr>
          </a:lstStyle>
          <a:p>
            <a:pPr lvl="0" fontAlgn="auto"/>
            <a:r>
              <a:rPr strike="noStrike" noProof="1" dirty="0">
                <a:sym typeface="+mn-ea"/>
              </a:rPr>
              <a:t>单击此处编辑母版文本样式</a:t>
            </a:r>
            <a:endParaRPr strike="noStrike" noProof="1" dirty="0">
              <a:sym typeface="+mn-ea"/>
            </a:endParaRPr>
          </a:p>
          <a:p>
            <a:pPr lvl="1" fontAlgn="auto"/>
            <a:r>
              <a:rPr strike="noStrike" noProof="1" dirty="0">
                <a:sym typeface="+mn-ea"/>
              </a:rPr>
              <a:t>第二级</a:t>
            </a:r>
            <a:endParaRPr strike="noStrike" noProof="1" dirty="0">
              <a:sym typeface="+mn-ea"/>
            </a:endParaRPr>
          </a:p>
          <a:p>
            <a:pPr lvl="2" fontAlgn="auto"/>
            <a:r>
              <a:rPr strike="noStrike" noProof="1" dirty="0">
                <a:sym typeface="+mn-ea"/>
              </a:rPr>
              <a:t>第三级</a:t>
            </a:r>
            <a:endParaRPr strike="noStrike" noProof="1" dirty="0">
              <a:sym typeface="+mn-ea"/>
            </a:endParaRPr>
          </a:p>
          <a:p>
            <a:pPr lvl="3" fontAlgn="auto"/>
            <a:r>
              <a:rPr strike="noStrike" noProof="1" dirty="0">
                <a:sym typeface="+mn-ea"/>
              </a:rPr>
              <a:t>第四级</a:t>
            </a:r>
            <a:endParaRPr strike="noStrike" noProof="1" dirty="0">
              <a:sym typeface="+mn-ea"/>
            </a:endParaRPr>
          </a:p>
          <a:p>
            <a:pPr lvl="4" fontAlgn="auto"/>
            <a:r>
              <a:rPr strike="noStrike" noProof="1" dirty="0">
                <a:sym typeface="+mn-ea"/>
              </a:rPr>
              <a:t>第五级</a:t>
            </a:r>
            <a:endParaRPr strike="noStrike" noProof="1" dirty="0">
              <a:sym typeface="+mn-ea"/>
            </a:endParaRP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</p:nvPr>
        </p:nvSpPr>
        <p:spPr>
          <a:xfrm>
            <a:off x="6235751" y="1571631"/>
            <a:ext cx="5283243" cy="285752"/>
          </a:xfrm>
        </p:spPr>
        <p:txBody>
          <a:bodyPr vert="horz" lIns="101600" tIns="38100" rIns="76200" bIns="38100" rtlCol="0" anchor="t" anchorCtr="0">
            <a:noAutofit/>
          </a:bodyPr>
          <a:lstStyle>
            <a:lvl1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kumimoji="0" lang="zh-CN" altLang="en-US" sz="2000" b="0" i="0" u="none" strike="noStrike" kern="1200" cap="none" spc="2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幼圆" pitchFamily="49" charset="-122"/>
                <a:cs typeface="+mn-cs"/>
                <a:sym typeface="+mn-ea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fontAlgn="auto"/>
            <a:r>
              <a:rPr strike="noStrike" noProof="1">
                <a:sym typeface="+mn-ea"/>
              </a:rPr>
              <a:t>单击此处编辑文本</a:t>
            </a:r>
            <a:endParaRPr strike="noStrike" noProof="1">
              <a:sym typeface="+mn-ea"/>
            </a:endParaRP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235751" y="1912144"/>
            <a:ext cx="5283243" cy="3701064"/>
          </a:xfrm>
        </p:spPr>
        <p:txBody>
          <a:bodyPr vert="horz" lIns="101600" tIns="0" rIns="82550" bIns="0" rtlCol="0">
            <a:no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幼圆" pitchFamily="49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幼圆" pitchFamily="49" charset="-122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幼圆" pitchFamily="49" charset="-122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幼圆" pitchFamily="49" charset="-122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幼圆" pitchFamily="49" charset="-122"/>
                <a:cs typeface="+mn-cs"/>
                <a:sym typeface="+mn-ea"/>
              </a:defRPr>
            </a:lvl5pPr>
          </a:lstStyle>
          <a:p>
            <a:pPr lvl="0" fontAlgn="auto"/>
            <a:r>
              <a:rPr strike="noStrike" noProof="1" dirty="0">
                <a:sym typeface="+mn-ea"/>
              </a:rPr>
              <a:t>单击此处编辑母版文本样式</a:t>
            </a:r>
            <a:endParaRPr strike="noStrike" noProof="1" dirty="0">
              <a:sym typeface="+mn-ea"/>
            </a:endParaRPr>
          </a:p>
          <a:p>
            <a:pPr lvl="1" fontAlgn="auto"/>
            <a:r>
              <a:rPr strike="noStrike" noProof="1" dirty="0">
                <a:sym typeface="+mn-ea"/>
              </a:rPr>
              <a:t>第二级</a:t>
            </a:r>
            <a:endParaRPr strike="noStrike" noProof="1" dirty="0">
              <a:sym typeface="+mn-ea"/>
            </a:endParaRPr>
          </a:p>
          <a:p>
            <a:pPr lvl="2" fontAlgn="auto"/>
            <a:r>
              <a:rPr strike="noStrike" noProof="1" dirty="0">
                <a:sym typeface="+mn-ea"/>
              </a:rPr>
              <a:t>第三级</a:t>
            </a:r>
            <a:endParaRPr strike="noStrike" noProof="1" dirty="0">
              <a:sym typeface="+mn-ea"/>
            </a:endParaRPr>
          </a:p>
          <a:p>
            <a:pPr lvl="3" fontAlgn="auto"/>
            <a:r>
              <a:rPr strike="noStrike" noProof="1" dirty="0">
                <a:sym typeface="+mn-ea"/>
              </a:rPr>
              <a:t>第四级</a:t>
            </a:r>
            <a:endParaRPr strike="noStrike" noProof="1" dirty="0">
              <a:sym typeface="+mn-ea"/>
            </a:endParaRPr>
          </a:p>
          <a:p>
            <a:pPr lvl="4" fontAlgn="auto"/>
            <a:r>
              <a:rPr strike="noStrike" noProof="1" dirty="0">
                <a:sym typeface="+mn-ea"/>
              </a:rPr>
              <a:t>第五级</a:t>
            </a:r>
            <a:endParaRPr strike="noStrike" noProof="1" dirty="0">
              <a:sym typeface="+mn-ea"/>
            </a:endParaRP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>
          <a:xfrm>
            <a:off x="881063" y="5619750"/>
            <a:ext cx="2698750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baseline="0">
                <a:latin typeface="Arial" panose="020B0604020202020204" pitchFamily="34" charset="0"/>
                <a:ea typeface="幼圆" pitchFamily="49" charset="-122"/>
              </a:defRPr>
            </a:lvl1pPr>
          </a:lstStyle>
          <a:p>
            <a:pPr fontAlgn="base"/>
            <a:fld id="{760FBDFE-C587-4B4C-A407-44438C67B59E}" type="datetimeFigureOut">
              <a:rPr lang="zh-CN" altLang="en-US" strike="noStrike" noProof="1" smtClean="0">
                <a:latin typeface="Arial" panose="020B0604020202020204" pitchFamily="34" charset="0"/>
                <a:ea typeface="幼圆" pitchFamily="49" charset="-122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>
          <a:xfrm>
            <a:off x="4116388" y="5619750"/>
            <a:ext cx="3959225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baseline="0">
                <a:latin typeface="Arial" panose="020B0604020202020204" pitchFamily="34" charset="0"/>
                <a:ea typeface="幼圆" pitchFamily="49" charset="-122"/>
              </a:defRPr>
            </a:lvl1pPr>
          </a:lstStyle>
          <a:p>
            <a:pPr fontAlgn="base"/>
            <a:endParaRPr lang="zh-CN" altLang="en-US" strike="noStrike" noProof="1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>
          <a:xfrm>
            <a:off x="8610600" y="5619750"/>
            <a:ext cx="2700338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baseline="0">
                <a:latin typeface="Arial" panose="020B0604020202020204" pitchFamily="34" charset="0"/>
                <a:ea typeface="幼圆" pitchFamily="49" charset="-122"/>
              </a:defRPr>
            </a:lvl1pPr>
          </a:lstStyle>
          <a:p>
            <a:pPr fontAlgn="base"/>
            <a:fld id="{49AE70B2-8BF9-45C0-BB95-33D1B9D3A854}" type="slidenum">
              <a:rPr lang="zh-CN" altLang="en-US" strike="noStrike" noProof="1" smtClean="0">
                <a:latin typeface="Arial" panose="020B0604020202020204" pitchFamily="34" charset="0"/>
                <a:ea typeface="幼圆" pitchFamily="49" charset="-122"/>
                <a:cs typeface="+mn-cs"/>
              </a:rPr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9" name="图片 6"/>
          <p:cNvPicPr>
            <a:picLocks noChangeAspect="1"/>
          </p:cNvPicPr>
          <p:nvPr userDrawn="1">
            <p:custDataLst>
              <p:tags r:id="rId2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376238" y="1206500"/>
            <a:ext cx="11388725" cy="45974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 vert="horz" lIns="101600" tIns="38100" rIns="76200" bIns="38100" rtlCol="0" anchor="t" anchorCtr="0">
            <a:no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400" b="0" i="0" u="none" strike="noStrike" kern="1200" cap="none" spc="2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幼圆" pitchFamily="49" charset="-122"/>
                <a:cs typeface="+mj-cs"/>
                <a:sym typeface="+mn-ea"/>
              </a:defRPr>
            </a:lvl1pPr>
          </a:lstStyle>
          <a:p>
            <a:pPr lvl="0" fontAlgn="auto"/>
            <a:r>
              <a:rPr strike="noStrike" noProof="1">
                <a:sym typeface="+mn-ea"/>
              </a:rPr>
              <a:t>单击此处编辑母版标题样式</a:t>
            </a:r>
            <a:endParaRPr strike="noStrike" noProof="1">
              <a:sym typeface="+mn-ea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>
          <a:xfrm>
            <a:off x="881063" y="5619750"/>
            <a:ext cx="2698750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baseline="0">
                <a:latin typeface="Arial" panose="020B0604020202020204" pitchFamily="34" charset="0"/>
                <a:ea typeface="幼圆" pitchFamily="49" charset="-122"/>
              </a:defRPr>
            </a:lvl1pPr>
          </a:lstStyle>
          <a:p>
            <a:pPr fontAlgn="base"/>
            <a:fld id="{760FBDFE-C587-4B4C-A407-44438C67B59E}" type="datetimeFigureOut">
              <a:rPr lang="zh-CN" altLang="en-US" strike="noStrike" noProof="1" smtClean="0">
                <a:latin typeface="Arial" panose="020B0604020202020204" pitchFamily="34" charset="0"/>
                <a:ea typeface="幼圆" pitchFamily="49" charset="-122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>
          <a:xfrm>
            <a:off x="4116388" y="5619750"/>
            <a:ext cx="3959225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baseline="0">
                <a:latin typeface="Arial" panose="020B0604020202020204" pitchFamily="34" charset="0"/>
                <a:ea typeface="幼圆" pitchFamily="49" charset="-122"/>
              </a:defRPr>
            </a:lvl1pPr>
          </a:lstStyle>
          <a:p>
            <a:pPr fontAlgn="base"/>
            <a:endParaRPr lang="zh-CN" altLang="en-US" strike="noStrike" noProof="1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>
          <a:xfrm>
            <a:off x="8610600" y="5619750"/>
            <a:ext cx="2700338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baseline="0">
                <a:latin typeface="Arial" panose="020B0604020202020204" pitchFamily="34" charset="0"/>
                <a:ea typeface="幼圆" pitchFamily="49" charset="-122"/>
              </a:defRPr>
            </a:lvl1pPr>
          </a:lstStyle>
          <a:p>
            <a:pPr fontAlgn="base"/>
            <a:fld id="{49AE70B2-8BF9-45C0-BB95-33D1B9D3A854}" type="slidenum">
              <a:rPr lang="zh-CN" altLang="en-US" strike="noStrike" noProof="1" smtClean="0">
                <a:latin typeface="Arial" panose="020B0604020202020204" pitchFamily="34" charset="0"/>
                <a:ea typeface="幼圆" pitchFamily="49" charset="-122"/>
                <a:cs typeface="+mn-cs"/>
              </a:rPr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fontAlgn="base"/>
            <a:fld id="{760FBDFE-C587-4B4C-A407-44438C67B59E}" type="datetimeFigureOut">
              <a:rPr lang="zh-CN" altLang="en-US" strike="noStrike" noProof="1" smtClean="0">
                <a:latin typeface="Arial" panose="020B0604020202020204" pitchFamily="34" charset="0"/>
                <a:ea typeface="幼圆" pitchFamily="49" charset="-122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fontAlgn="base"/>
            <a:endParaRPr lang="zh-CN" altLang="en-US" strike="noStrike" noProof="1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fontAlgn="base"/>
            <a:fld id="{49AE70B2-8BF9-45C0-BB95-33D1B9D3A854}" type="slidenum">
              <a:rPr lang="zh-CN" altLang="en-US" strike="noStrike" noProof="1" smtClean="0">
                <a:latin typeface="Arial" panose="020B0604020202020204" pitchFamily="34" charset="0"/>
                <a:ea typeface="幼圆" pitchFamily="49" charset="-122"/>
                <a:cs typeface="+mn-cs"/>
              </a:rPr>
            </a:fld>
            <a:endParaRPr lang="zh-CN" altLang="en-US" strike="noStrike" noProof="1" dirty="0"/>
          </a:p>
        </p:txBody>
      </p:sp>
    </p:spTree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标题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3" name="图片 7"/>
          <p:cNvPicPr>
            <a:picLocks noChangeAspect="1"/>
          </p:cNvPicPr>
          <p:nvPr userDrawn="1">
            <p:custDataLst>
              <p:tags r:id="rId2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10761663" y="4910138"/>
            <a:ext cx="1042987" cy="92392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69931" y="1189676"/>
            <a:ext cx="10852237" cy="331473"/>
          </a:xfrm>
        </p:spPr>
        <p:txBody>
          <a:bodyPr vert="horz" lIns="101600" tIns="38100" rIns="76200" bIns="38100" rtlCol="0" anchor="t" anchorCtr="0">
            <a:no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400" b="1" i="0" u="none" strike="noStrike" kern="1200" cap="none" spc="2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幼圆" pitchFamily="49" charset="-122"/>
                <a:cs typeface="+mj-cs"/>
                <a:sym typeface="+mn-ea"/>
              </a:defRPr>
            </a:lvl1pPr>
          </a:lstStyle>
          <a:p>
            <a:pPr lvl="0" fontAlgn="auto"/>
            <a:r>
              <a:rPr strike="noStrike" noProof="1" dirty="0">
                <a:sym typeface="+mn-ea"/>
              </a:rPr>
              <a:t>单击此处编辑母版标题样式</a:t>
            </a:r>
            <a:endParaRPr strike="noStrike" noProof="1" dirty="0">
              <a:sym typeface="+mn-ea"/>
            </a:endParaRP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669931" y="1571631"/>
            <a:ext cx="5283243" cy="4041680"/>
          </a:xfrm>
        </p:spPr>
        <p:txBody>
          <a:bodyPr vert="horz" lIns="101600" tIns="0" rIns="82550" bIns="0" rtlCol="0">
            <a:noAutofit/>
          </a:bodyPr>
          <a:lstStyle>
            <a:lvl1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None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幼圆" pitchFamily="49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5pPr>
          </a:lstStyle>
          <a:p>
            <a:pPr lvl="0" fontAlgn="auto"/>
            <a:endParaRPr strike="noStrike" noProof="1" dirty="0">
              <a:sym typeface="+mn-ea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38925" y="1571631"/>
            <a:ext cx="5283243" cy="4041680"/>
          </a:xfrm>
        </p:spPr>
        <p:txBody>
          <a:bodyPr vert="horz" lIns="101600" tIns="0" rIns="82550" bIns="0" rtlCol="0">
            <a:norm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幼圆" pitchFamily="49" charset="-122"/>
                <a:cs typeface="+mn-cs"/>
                <a:sym typeface="+mn-ea"/>
              </a:defRPr>
            </a:lvl1pPr>
          </a:lstStyle>
          <a:p>
            <a:pPr lvl="0" fontAlgn="auto"/>
            <a:r>
              <a:rPr strike="noStrike" noProof="1">
                <a:sym typeface="+mn-ea"/>
              </a:rPr>
              <a:t>单击此处编辑母版文本样式</a:t>
            </a:r>
            <a:endParaRPr strike="noStrike" noProof="1">
              <a:sym typeface="+mn-ea"/>
            </a:endParaRP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>
          <a:xfrm>
            <a:off x="881063" y="5619750"/>
            <a:ext cx="2698750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baseline="0">
                <a:latin typeface="Arial" panose="020B0604020202020204" pitchFamily="34" charset="0"/>
                <a:ea typeface="幼圆" pitchFamily="49" charset="-122"/>
              </a:defRPr>
            </a:lvl1pPr>
          </a:lstStyle>
          <a:p>
            <a:pPr fontAlgn="base"/>
            <a:fld id="{9EFD9D74-47D9-4702-A33C-335B63B48DBF}" type="datetimeFigureOut">
              <a:rPr lang="zh-CN" altLang="en-US" strike="noStrike" noProof="1" smtClean="0">
                <a:latin typeface="Arial" panose="020B0604020202020204" pitchFamily="34" charset="0"/>
                <a:ea typeface="幼圆" pitchFamily="49" charset="-122"/>
                <a:cs typeface="+mn-cs"/>
              </a:rPr>
            </a:fld>
            <a:endParaRPr lang="zh-CN" altLang="en-US" strike="noStrike" noProof="1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>
          <a:xfrm>
            <a:off x="4116388" y="5619750"/>
            <a:ext cx="3959225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baseline="0">
                <a:latin typeface="Arial" panose="020B0604020202020204" pitchFamily="34" charset="0"/>
                <a:ea typeface="幼圆" pitchFamily="49" charset="-122"/>
              </a:defRPr>
            </a:lvl1pPr>
          </a:lstStyle>
          <a:p>
            <a:pPr fontAlgn="base"/>
            <a:endParaRPr lang="zh-CN" altLang="en-US" strike="noStrike" noProof="1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>
          <a:xfrm>
            <a:off x="8610600" y="5619750"/>
            <a:ext cx="2700338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baseline="0">
                <a:latin typeface="Arial" panose="020B0604020202020204" pitchFamily="34" charset="0"/>
                <a:ea typeface="幼圆" pitchFamily="49" charset="-122"/>
              </a:defRPr>
            </a:lvl1pPr>
          </a:lstStyle>
          <a:p>
            <a:pPr fontAlgn="base"/>
            <a:fld id="{FABC47A4-756D-490B-A52F-7D9E2C9FC05F}" type="slidenum">
              <a:rPr lang="zh-CN" altLang="en-US" strike="noStrike" noProof="1" smtClean="0">
                <a:latin typeface="Arial" panose="020B0604020202020204" pitchFamily="34" charset="0"/>
                <a:ea typeface="幼圆" pitchFamily="49" charset="-122"/>
                <a:cs typeface="+mn-cs"/>
              </a:rPr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7" name="图片 6"/>
          <p:cNvPicPr>
            <a:picLocks noChangeAspect="1"/>
          </p:cNvPicPr>
          <p:nvPr userDrawn="1">
            <p:custDataLst>
              <p:tags r:id="rId2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11283950" y="5324475"/>
            <a:ext cx="425450" cy="496888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10571135" y="1571631"/>
            <a:ext cx="950984" cy="4041680"/>
          </a:xfrm>
        </p:spPr>
        <p:txBody>
          <a:bodyPr vert="eaVert" lIns="101600" tIns="38100" rIns="76200" bIns="38100" rtlCol="0" anchor="ctr" anchorCtr="0">
            <a:no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spcAft>
                <a:spcPts val="0"/>
              </a:spcAft>
              <a:buNone/>
              <a:defRPr kumimoji="0" lang="zh-CN" altLang="en-US" sz="2400" b="1" i="0" u="none" strike="noStrike" kern="1200" cap="none" spc="2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幼圆" pitchFamily="49" charset="-122"/>
                <a:cs typeface="+mj-cs"/>
                <a:sym typeface="+mn-ea"/>
              </a:defRPr>
            </a:lvl1pPr>
          </a:lstStyle>
          <a:p>
            <a:pPr lvl="0" fontAlgn="auto"/>
            <a:r>
              <a:rPr strike="noStrike" noProof="1">
                <a:sym typeface="+mn-ea"/>
              </a:rPr>
              <a:t>单击此处编辑母版标题样式</a:t>
            </a:r>
            <a:endParaRPr strike="noStrike" noProof="1">
              <a:sym typeface="+mn-ea"/>
            </a:endParaRP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69925" y="1571625"/>
            <a:ext cx="9828101" cy="4041680"/>
          </a:xfrm>
        </p:spPr>
        <p:txBody>
          <a:bodyPr vert="eaVert"/>
          <a:lstStyle>
            <a:lvl1pPr indent="0" eaLnBrk="1" fontAlgn="auto" latinLnBrk="0" hangingPunct="1"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幼圆" pitchFamily="49" charset="-122"/>
              </a:defRPr>
            </a:lvl1pPr>
            <a:lvl2pPr indent="0" eaLnBrk="1" fontAlgn="auto" latinLnBrk="0" hangingPunct="1"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幼圆" pitchFamily="49" charset="-122"/>
              </a:defRPr>
            </a:lvl2pPr>
            <a:lvl3pPr indent="0" eaLnBrk="1" fontAlgn="auto" latinLnBrk="0" hangingPunct="1"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幼圆" pitchFamily="49" charset="-122"/>
              </a:defRPr>
            </a:lvl3pPr>
            <a:lvl4pPr indent="0" eaLnBrk="1" fontAlgn="auto" latinLnBrk="0" hangingPunct="1"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幼圆" pitchFamily="49" charset="-122"/>
              </a:defRPr>
            </a:lvl4pPr>
            <a:lvl5pPr indent="0" eaLnBrk="1" fontAlgn="auto" latinLnBrk="0" hangingPunct="1"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幼圆" pitchFamily="49" charset="-122"/>
              </a:defRPr>
            </a:lvl5pPr>
          </a:lstStyle>
          <a:p>
            <a:pPr lvl="0" fontAlgn="auto"/>
            <a:r>
              <a:rPr lang="zh-CN" altLang="en-US" strike="noStrike" noProof="1" dirty="0"/>
              <a:t>单击此处编辑母版文本样式</a:t>
            </a:r>
            <a:endParaRPr lang="zh-CN" altLang="en-US" strike="noStrike" noProof="1" dirty="0"/>
          </a:p>
          <a:p>
            <a:pPr lvl="1" fontAlgn="auto"/>
            <a:r>
              <a:rPr lang="zh-CN" altLang="en-US" strike="noStrike" noProof="1" dirty="0"/>
              <a:t>第二级</a:t>
            </a:r>
            <a:endParaRPr lang="zh-CN" altLang="en-US" strike="noStrike" noProof="1" dirty="0"/>
          </a:p>
          <a:p>
            <a:pPr lvl="2" fontAlgn="auto"/>
            <a:r>
              <a:rPr lang="zh-CN" altLang="en-US" strike="noStrike" noProof="1" dirty="0"/>
              <a:t>第三级</a:t>
            </a:r>
            <a:endParaRPr lang="zh-CN" altLang="en-US" strike="noStrike" noProof="1" dirty="0"/>
          </a:p>
          <a:p>
            <a:pPr lvl="3" fontAlgn="auto"/>
            <a:r>
              <a:rPr lang="zh-CN" altLang="en-US" strike="noStrike" noProof="1" dirty="0"/>
              <a:t>第四级</a:t>
            </a:r>
            <a:endParaRPr lang="zh-CN" altLang="en-US" strike="noStrike" noProof="1" dirty="0"/>
          </a:p>
          <a:p>
            <a:pPr lvl="4" fontAlgn="auto"/>
            <a:r>
              <a:rPr lang="zh-CN" altLang="en-US" strike="noStrike" noProof="1" dirty="0"/>
              <a:t>第五级</a:t>
            </a:r>
            <a:endParaRPr lang="zh-CN" altLang="en-US" strike="noStrike" noProof="1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>
          <a:xfrm>
            <a:off x="881063" y="5619750"/>
            <a:ext cx="2698750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baseline="0">
                <a:latin typeface="Arial" panose="020B0604020202020204" pitchFamily="34" charset="0"/>
                <a:ea typeface="幼圆" pitchFamily="49" charset="-122"/>
              </a:defRPr>
            </a:lvl1pPr>
          </a:lstStyle>
          <a:p>
            <a:pPr fontAlgn="base"/>
            <a:fld id="{760FBDFE-C587-4B4C-A407-44438C67B59E}" type="datetimeFigureOut">
              <a:rPr lang="zh-CN" altLang="en-US" strike="noStrike" noProof="1" smtClean="0">
                <a:latin typeface="Arial" panose="020B0604020202020204" pitchFamily="34" charset="0"/>
                <a:ea typeface="幼圆" pitchFamily="49" charset="-122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>
          <a:xfrm>
            <a:off x="4116388" y="5619750"/>
            <a:ext cx="3959225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baseline="0">
                <a:latin typeface="Arial" panose="020B0604020202020204" pitchFamily="34" charset="0"/>
                <a:ea typeface="幼圆" pitchFamily="49" charset="-122"/>
              </a:defRPr>
            </a:lvl1pPr>
          </a:lstStyle>
          <a:p>
            <a:pPr fontAlgn="base"/>
            <a:endParaRPr lang="zh-CN" altLang="en-US" strike="noStrike" noProof="1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>
          <a:xfrm>
            <a:off x="8610600" y="5619750"/>
            <a:ext cx="2700338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baseline="0">
                <a:latin typeface="Arial" panose="020B0604020202020204" pitchFamily="34" charset="0"/>
                <a:ea typeface="幼圆" pitchFamily="49" charset="-122"/>
              </a:defRPr>
            </a:lvl1pPr>
          </a:lstStyle>
          <a:p>
            <a:pPr fontAlgn="base"/>
            <a:fld id="{49AE70B2-8BF9-45C0-BB95-33D1B9D3A854}" type="slidenum">
              <a:rPr lang="zh-CN" altLang="en-US" strike="noStrike" noProof="1" smtClean="0">
                <a:latin typeface="Arial" panose="020B0604020202020204" pitchFamily="34" charset="0"/>
                <a:ea typeface="幼圆" pitchFamily="49" charset="-122"/>
                <a:cs typeface="+mn-cs"/>
              </a:rPr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1" name="图片 5"/>
          <p:cNvPicPr>
            <a:picLocks noChangeAspect="1"/>
          </p:cNvPicPr>
          <p:nvPr userDrawn="1">
            <p:custDataLst>
              <p:tags r:id="rId2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376238" y="1206500"/>
            <a:ext cx="11388725" cy="45974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7" name="内容占位符 6"/>
          <p:cNvSpPr>
            <a:spLocks noGrp="1"/>
          </p:cNvSpPr>
          <p:nvPr>
            <p:ph sz="quarter" idx="13"/>
          </p:nvPr>
        </p:nvSpPr>
        <p:spPr>
          <a:xfrm>
            <a:off x="669931" y="1571631"/>
            <a:ext cx="10852237" cy="4041680"/>
          </a:xfrm>
        </p:spPr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 fontAlgn="auto"/>
            <a:r>
              <a:rPr lang="zh-CN" altLang="en-US" strike="noStrike" noProof="1" dirty="0"/>
              <a:t>单击此处编辑母版文本样式</a:t>
            </a:r>
            <a:endParaRPr lang="zh-CN" altLang="en-US" strike="noStrike" noProof="1" dirty="0"/>
          </a:p>
          <a:p>
            <a:pPr lvl="1" fontAlgn="auto"/>
            <a:r>
              <a:rPr lang="zh-CN" altLang="en-US" strike="noStrike" noProof="1" dirty="0"/>
              <a:t>第二级</a:t>
            </a:r>
            <a:endParaRPr lang="zh-CN" altLang="en-US" strike="noStrike" noProof="1" dirty="0"/>
          </a:p>
          <a:p>
            <a:pPr lvl="2" fontAlgn="auto"/>
            <a:r>
              <a:rPr lang="zh-CN" altLang="en-US" strike="noStrike" noProof="1" dirty="0"/>
              <a:t>第三级</a:t>
            </a:r>
            <a:endParaRPr lang="zh-CN" altLang="en-US" strike="noStrike" noProof="1" dirty="0"/>
          </a:p>
          <a:p>
            <a:pPr lvl="3" fontAlgn="auto"/>
            <a:r>
              <a:rPr lang="zh-CN" altLang="en-US" strike="noStrike" noProof="1" dirty="0"/>
              <a:t>第四级</a:t>
            </a:r>
            <a:endParaRPr lang="zh-CN" altLang="en-US" strike="noStrike" noProof="1" dirty="0"/>
          </a:p>
          <a:p>
            <a:pPr lvl="4" fontAlgn="auto"/>
            <a:r>
              <a:rPr lang="zh-CN" altLang="en-US" strike="noStrike" noProof="1" dirty="0"/>
              <a:t>第五级</a:t>
            </a:r>
            <a:endParaRPr lang="zh-CN" altLang="en-US" strike="noStrike" noProof="1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>
          <a:xfrm>
            <a:off x="881063" y="5619750"/>
            <a:ext cx="2698750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fontAlgn="base"/>
            <a:fld id="{760FBDFE-C587-4B4C-A407-44438C67B59E}" type="datetimeFigureOut">
              <a:rPr lang="zh-CN" altLang="en-US" strike="noStrike" noProof="1" smtClean="0">
                <a:latin typeface="Arial" panose="020B0604020202020204" pitchFamily="34" charset="0"/>
                <a:ea typeface="幼圆" pitchFamily="49" charset="-122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>
          <a:xfrm>
            <a:off x="4116388" y="5619750"/>
            <a:ext cx="3959225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fontAlgn="base"/>
            <a:endParaRPr lang="zh-CN" altLang="en-US" strike="noStrike" noProof="1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>
          <a:xfrm>
            <a:off x="8610600" y="5619750"/>
            <a:ext cx="2700338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fontAlgn="base"/>
            <a:fld id="{49AE70B2-8BF9-45C0-BB95-33D1B9D3A854}" type="slidenum">
              <a:rPr lang="zh-CN" altLang="en-US" strike="noStrike" noProof="1" smtClean="0">
                <a:latin typeface="Arial" panose="020B0604020202020204" pitchFamily="34" charset="0"/>
                <a:ea typeface="幼圆" pitchFamily="49" charset="-122"/>
                <a:cs typeface="+mn-cs"/>
              </a:rPr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末尾幻灯片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5" name="图片 6"/>
          <p:cNvPicPr>
            <a:picLocks noChangeAspect="1"/>
          </p:cNvPicPr>
          <p:nvPr userDrawn="1">
            <p:custDataLst>
              <p:tags r:id="rId2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925513" y="1168400"/>
            <a:ext cx="10795000" cy="4595813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3429001" y="2646507"/>
            <a:ext cx="5879668" cy="922736"/>
          </a:xfrm>
          <a:noFill/>
        </p:spPr>
        <p:txBody>
          <a:bodyPr wrap="square" lIns="91440" tIns="45720" rIns="91440" bIns="45720" rtlCol="0" anchor="b" anchorCtr="0">
            <a:normAutofit/>
          </a:bodyPr>
          <a:lstStyle>
            <a:lvl1pPr marL="857250" indent="-857250" algn="ctr">
              <a:buFont typeface="Arial" panose="020B0604020202020204" pitchFamily="34" charset="0"/>
              <a:buNone/>
              <a:defRPr kumimoji="0" sz="6000" b="0" i="0" spc="300" baseline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uLnTx/>
                <a:latin typeface="Arial" panose="020B0604020202020204" pitchFamily="34" charset="0"/>
                <a:ea typeface="汉仪乐喵体W" pitchFamily="18" charset="-122"/>
                <a:cs typeface="+mn-cs"/>
                <a:sym typeface="+mn-ea"/>
              </a:defRPr>
            </a:lvl1pPr>
          </a:lstStyle>
          <a:p>
            <a:pPr marL="0" marR="0" lvl="0" indent="0" algn="ctr" fontAlgn="auto">
              <a:spcBef>
                <a:spcPts val="0"/>
              </a:spcBef>
              <a:spcAft>
                <a:spcPts val="0"/>
              </a:spcAft>
              <a:buClrTx/>
              <a:buSzTx/>
              <a:buFontTx/>
            </a:pPr>
            <a:r>
              <a:rPr strike="noStrike" noProof="1" dirty="0" err="1">
                <a:sym typeface="+mn-ea"/>
              </a:rPr>
              <a:t>编辑标题</a:t>
            </a:r>
            <a:endParaRPr strike="noStrike" noProof="1" dirty="0">
              <a:sym typeface="+mn-ea"/>
            </a:endParaRPr>
          </a:p>
        </p:txBody>
      </p:sp>
      <p:sp>
        <p:nvSpPr>
          <p:cNvPr id="12" name="文本占位符 11"/>
          <p:cNvSpPr>
            <a:spLocks noGrp="1"/>
          </p:cNvSpPr>
          <p:nvPr>
            <p:ph type="body" sz="quarter" idx="13" hasCustomPrompt="1"/>
          </p:nvPr>
        </p:nvSpPr>
        <p:spPr>
          <a:xfrm>
            <a:off x="3429001" y="3699339"/>
            <a:ext cx="5879668" cy="922735"/>
          </a:xfrm>
          <a:noFill/>
        </p:spPr>
        <p:txBody>
          <a:bodyPr wrap="square" lIns="91440" tIns="45720" rIns="91440" bIns="45720" rtlCol="0" anchor="t" anchorCtr="0">
            <a:normAutofit/>
          </a:bodyPr>
          <a:lstStyle>
            <a:lvl1pPr marL="0" indent="0" algn="ctr">
              <a:buNone/>
              <a:defRPr kumimoji="0" lang="zh-CN" altLang="en-US" sz="2400" b="0" i="0" spc="200" smtClean="0">
                <a:ln>
                  <a:noFill/>
                </a:ln>
                <a:effectLst/>
                <a:uLnTx/>
                <a:latin typeface="Arial" panose="020B0604020202020204" pitchFamily="34" charset="0"/>
              </a:defRPr>
            </a:lvl1pPr>
            <a:lvl2pPr marL="228600" indent="0">
              <a:buNone/>
              <a:defRPr lang="zh-CN" altLang="en-US" sz="1800" smtClean="0">
                <a:solidFill>
                  <a:schemeClr val="tx1"/>
                </a:solidFill>
                <a:latin typeface="+mn-lt"/>
                <a:ea typeface="+mn-ea"/>
              </a:defRPr>
            </a:lvl2pPr>
            <a:lvl3pPr>
              <a:defRPr lang="zh-CN" altLang="en-US" sz="1800" smtClean="0">
                <a:solidFill>
                  <a:schemeClr val="tx1"/>
                </a:solidFill>
                <a:latin typeface="+mn-lt"/>
                <a:ea typeface="+mn-ea"/>
              </a:defRPr>
            </a:lvl3pPr>
            <a:lvl4pPr>
              <a:defRPr lang="zh-CN" altLang="en-US" sz="1800" smtClean="0">
                <a:solidFill>
                  <a:schemeClr val="tx1"/>
                </a:solidFill>
                <a:latin typeface="+mn-lt"/>
                <a:ea typeface="+mn-ea"/>
              </a:defRPr>
            </a:lvl4pPr>
            <a:lvl5pPr>
              <a:defRPr lang="zh-CN" altLang="en-US" sz="1800">
                <a:solidFill>
                  <a:schemeClr val="tx1"/>
                </a:solidFill>
                <a:latin typeface="+mn-lt"/>
                <a:ea typeface="+mn-ea"/>
              </a:defRPr>
            </a:lvl5pPr>
          </a:lstStyle>
          <a:p>
            <a:pPr marL="228600" marR="0" lvl="0" indent="-228600" algn="ctr" fontAlgn="auto">
              <a:spcAft>
                <a:spcPts val="0"/>
              </a:spcAft>
              <a:buClrTx/>
              <a:buSzTx/>
            </a:pPr>
            <a:r>
              <a:rPr lang="zh-CN" altLang="en-US" strike="noStrike" noProof="1" dirty="0"/>
              <a:t>单击此处编辑副标题</a:t>
            </a:r>
            <a:endParaRPr lang="zh-CN" altLang="en-US" strike="noStrike" noProof="1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>
          <a:xfrm>
            <a:off x="881063" y="5619750"/>
            <a:ext cx="2698750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fontAlgn="base"/>
            <a:fld id="{760FBDFE-C587-4B4C-A407-44438C67B59E}" type="datetimeFigureOut">
              <a:rPr lang="zh-CN" altLang="en-US" strike="noStrike" noProof="1" smtClean="0">
                <a:latin typeface="Arial" panose="020B0604020202020204" pitchFamily="34" charset="0"/>
                <a:ea typeface="幼圆" pitchFamily="49" charset="-122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>
          <a:xfrm>
            <a:off x="4116388" y="5619750"/>
            <a:ext cx="3959225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fontAlgn="base"/>
            <a:endParaRPr lang="zh-CN" altLang="en-US" strike="noStrike" noProof="1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>
          <a:xfrm>
            <a:off x="8610600" y="5619750"/>
            <a:ext cx="2700338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fontAlgn="base"/>
            <a:fld id="{49AE70B2-8BF9-45C0-BB95-33D1B9D3A854}" type="slidenum">
              <a:rPr lang="zh-CN" altLang="en-US" strike="noStrike" noProof="1" smtClean="0">
                <a:latin typeface="Arial" panose="020B0604020202020204" pitchFamily="34" charset="0"/>
                <a:ea typeface="幼圆" pitchFamily="49" charset="-122"/>
                <a:cs typeface="+mn-cs"/>
              </a:rPr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通用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9" name="图片 6"/>
          <p:cNvPicPr>
            <a:picLocks noChangeAspect="1"/>
          </p:cNvPicPr>
          <p:nvPr userDrawn="1">
            <p:custDataLst>
              <p:tags r:id="rId2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10761663" y="4910138"/>
            <a:ext cx="1042987" cy="92392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幼圆" pitchFamily="49" charset="-122"/>
              </a:defRPr>
            </a:lvl1pPr>
          </a:lstStyle>
          <a:p>
            <a:pPr fontAlgn="auto"/>
            <a:r>
              <a:rPr lang="zh-CN" altLang="en-US" strike="noStrike" noProof="1" dirty="0"/>
              <a:t>单击此处编辑母版标题样式</a:t>
            </a:r>
            <a:endParaRPr lang="zh-CN" altLang="en-US" strike="noStrike" noProof="1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>
          <a:xfrm>
            <a:off x="881063" y="5619750"/>
            <a:ext cx="2698750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baseline="0">
                <a:ea typeface="幼圆" pitchFamily="49" charset="-122"/>
              </a:defRPr>
            </a:lvl1pPr>
          </a:lstStyle>
          <a:p>
            <a:pPr fontAlgn="base"/>
            <a:fld id="{760FBDFE-C587-4B4C-A407-44438C67B59E}" type="datetimeFigureOut">
              <a:rPr lang="zh-CN" altLang="en-US" strike="noStrike" noProof="1" smtClean="0">
                <a:latin typeface="Arial" panose="020B0604020202020204" pitchFamily="34" charset="0"/>
                <a:ea typeface="幼圆" pitchFamily="49" charset="-122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>
          <a:xfrm>
            <a:off x="4116388" y="5619750"/>
            <a:ext cx="3959225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baseline="0">
                <a:ea typeface="幼圆" pitchFamily="49" charset="-122"/>
              </a:defRPr>
            </a:lvl1pPr>
          </a:lstStyle>
          <a:p>
            <a:pPr fontAlgn="base"/>
            <a:endParaRPr lang="zh-CN" altLang="en-US" strike="noStrike" noProof="1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>
          <a:xfrm>
            <a:off x="8610600" y="5619750"/>
            <a:ext cx="2700338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baseline="0">
                <a:ea typeface="幼圆" pitchFamily="49" charset="-122"/>
              </a:defRPr>
            </a:lvl1pPr>
          </a:lstStyle>
          <a:p>
            <a:pPr fontAlgn="base"/>
            <a:fld id="{49AE70B2-8BF9-45C0-BB95-33D1B9D3A854}" type="slidenum">
              <a:rPr lang="zh-CN" altLang="en-US" strike="noStrike" noProof="1" smtClean="0">
                <a:latin typeface="Arial" panose="020B0604020202020204" pitchFamily="34" charset="0"/>
                <a:ea typeface="幼圆" pitchFamily="49" charset="-122"/>
                <a:cs typeface="+mn-cs"/>
              </a:rPr>
            </a:fld>
            <a:endParaRPr lang="zh-CN" altLang="en-US" strike="noStrike" noProof="1" dirty="0"/>
          </a:p>
        </p:txBody>
      </p:sp>
    </p:spTree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相框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 userDrawn="1">
            <p:custDataLst>
              <p:tags r:id="rId2"/>
            </p:custDataLst>
          </p:nvPr>
        </p:nvSpPr>
        <p:spPr>
          <a:xfrm>
            <a:off x="292100" y="1085850"/>
            <a:ext cx="11607800" cy="46863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/>
            <a:endParaRPr lang="zh-CN" altLang="en-US" sz="1350" strike="noStrike" baseline="0" noProof="1">
              <a:latin typeface="Arial" panose="020B0604020202020204" pitchFamily="34" charset="0"/>
              <a:ea typeface="幼圆" pitchFamily="49" charset="-122"/>
            </a:endParaRPr>
          </a:p>
        </p:txBody>
      </p:sp>
      <p:pic>
        <p:nvPicPr>
          <p:cNvPr id="20484" name="图片 9"/>
          <p:cNvPicPr>
            <a:picLocks noChangeAspect="1"/>
          </p:cNvPicPr>
          <p:nvPr userDrawn="1">
            <p:custDataLst>
              <p:tags r:id="rId3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10355263" y="4567238"/>
            <a:ext cx="1317625" cy="109855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1281600" y="1794150"/>
            <a:ext cx="9626400" cy="542700"/>
          </a:xfrm>
        </p:spPr>
        <p:txBody>
          <a:bodyPr anchor="ctr"/>
          <a:lstStyle>
            <a:lvl1pPr>
              <a:defRPr sz="320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幼圆" pitchFamily="49" charset="-122"/>
              </a:defRPr>
            </a:lvl1pPr>
          </a:lstStyle>
          <a:p>
            <a:pPr fontAlgn="auto"/>
            <a:r>
              <a:rPr lang="zh-CN" altLang="en-US" strike="noStrike" noProof="1" dirty="0"/>
              <a:t>单击此处编辑标题</a:t>
            </a:r>
            <a:endParaRPr lang="zh-CN" altLang="en-US" strike="noStrike" noProof="1" dirty="0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</p:nvPr>
        </p:nvSpPr>
        <p:spPr>
          <a:xfrm>
            <a:off x="1281113" y="2479950"/>
            <a:ext cx="9626600" cy="2583900"/>
          </a:xfrm>
        </p:spPr>
        <p:txBody>
          <a:bodyPr/>
          <a:lstStyle>
            <a:lvl1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幼圆" pitchFamily="49" charset="-122"/>
              </a:defRPr>
            </a:lvl1pPr>
            <a:lvl2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幼圆" pitchFamily="49" charset="-122"/>
              </a:defRPr>
            </a:lvl2pPr>
            <a:lvl3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幼圆" pitchFamily="49" charset="-122"/>
              </a:defRPr>
            </a:lvl3pPr>
            <a:lvl4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幼圆" pitchFamily="49" charset="-122"/>
              </a:defRPr>
            </a:lvl4pPr>
            <a:lvl5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幼圆" pitchFamily="49" charset="-122"/>
              </a:defRPr>
            </a:lvl5pPr>
          </a:lstStyle>
          <a:p>
            <a:pPr lvl="0" fontAlgn="auto"/>
            <a:r>
              <a:rPr lang="zh-CN" altLang="en-US" strike="noStrike" noProof="1" dirty="0"/>
              <a:t>单击此处编辑母版文本样式</a:t>
            </a:r>
            <a:endParaRPr lang="zh-CN" altLang="en-US" strike="noStrike" noProof="1" dirty="0"/>
          </a:p>
          <a:p>
            <a:pPr lvl="1" fontAlgn="auto"/>
            <a:r>
              <a:rPr lang="zh-CN" altLang="en-US" strike="noStrike" noProof="1" dirty="0"/>
              <a:t>第二级</a:t>
            </a:r>
            <a:endParaRPr lang="zh-CN" altLang="en-US" strike="noStrike" noProof="1" dirty="0"/>
          </a:p>
          <a:p>
            <a:pPr lvl="2" fontAlgn="auto"/>
            <a:r>
              <a:rPr lang="zh-CN" altLang="en-US" strike="noStrike" noProof="1" dirty="0"/>
              <a:t>第三级</a:t>
            </a:r>
            <a:endParaRPr lang="zh-CN" altLang="en-US" strike="noStrike" noProof="1" dirty="0"/>
          </a:p>
          <a:p>
            <a:pPr lvl="3" fontAlgn="auto"/>
            <a:r>
              <a:rPr lang="zh-CN" altLang="en-US" strike="noStrike" noProof="1" dirty="0"/>
              <a:t>第四级</a:t>
            </a:r>
            <a:endParaRPr lang="zh-CN" altLang="en-US" strike="noStrike" noProof="1" dirty="0"/>
          </a:p>
          <a:p>
            <a:pPr lvl="4" fontAlgn="auto"/>
            <a:r>
              <a:rPr lang="zh-CN" altLang="en-US" strike="noStrike" noProof="1" dirty="0"/>
              <a:t>第五级</a:t>
            </a:r>
            <a:endParaRPr lang="zh-CN" altLang="en-US" strike="noStrike" noProof="1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>
          <a:xfrm>
            <a:off x="881063" y="5619750"/>
            <a:ext cx="2698750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baseline="0">
                <a:latin typeface="Arial" panose="020B0604020202020204" pitchFamily="34" charset="0"/>
                <a:ea typeface="幼圆" pitchFamily="49" charset="-122"/>
              </a:defRPr>
            </a:lvl1pPr>
          </a:lstStyle>
          <a:p>
            <a:pPr fontAlgn="base"/>
            <a:fld id="{760FBDFE-C587-4B4C-A407-44438C67B59E}" type="datetimeFigureOut">
              <a:rPr lang="zh-CN" altLang="en-US" strike="noStrike" noProof="1" smtClean="0">
                <a:latin typeface="Arial" panose="020B0604020202020204" pitchFamily="34" charset="0"/>
                <a:ea typeface="幼圆" pitchFamily="49" charset="-122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>
          <a:xfrm>
            <a:off x="4116388" y="5619750"/>
            <a:ext cx="3959225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baseline="0">
                <a:latin typeface="Arial" panose="020B0604020202020204" pitchFamily="34" charset="0"/>
                <a:ea typeface="幼圆" pitchFamily="49" charset="-122"/>
              </a:defRPr>
            </a:lvl1pPr>
          </a:lstStyle>
          <a:p>
            <a:pPr fontAlgn="base"/>
            <a:endParaRPr lang="zh-CN" altLang="en-US" strike="noStrike" noProof="1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>
          <a:xfrm>
            <a:off x="8610600" y="5619750"/>
            <a:ext cx="2700338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baseline="0">
                <a:latin typeface="Arial" panose="020B0604020202020204" pitchFamily="34" charset="0"/>
                <a:ea typeface="幼圆" pitchFamily="49" charset="-122"/>
              </a:defRPr>
            </a:lvl1pPr>
          </a:lstStyle>
          <a:p>
            <a:pPr fontAlgn="base"/>
            <a:fld id="{49AE70B2-8BF9-45C0-BB95-33D1B9D3A854}" type="slidenum">
              <a:rPr lang="zh-CN" altLang="en-US" strike="noStrike" noProof="1" smtClean="0">
                <a:latin typeface="Arial" panose="020B0604020202020204" pitchFamily="34" charset="0"/>
                <a:ea typeface="幼圆" pitchFamily="49" charset="-122"/>
                <a:cs typeface="+mn-cs"/>
              </a:rPr>
            </a:fld>
            <a:endParaRPr lang="zh-CN" altLang="en-US" strike="noStrike" noProof="1" dirty="0"/>
          </a:p>
        </p:txBody>
      </p:sp>
    </p:spTree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左右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 userDrawn="1">
            <p:custDataLst>
              <p:tags r:id="rId2"/>
            </p:custDataLst>
          </p:nvPr>
        </p:nvSpPr>
        <p:spPr>
          <a:xfrm>
            <a:off x="0" y="857250"/>
            <a:ext cx="4824413" cy="5149850"/>
          </a:xfrm>
          <a:prstGeom prst="rect">
            <a:avLst/>
          </a:prstGeom>
          <a:solidFill>
            <a:schemeClr val="tx2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lvl="0" algn="ctr" fontAlgn="base"/>
            <a:endParaRPr lang="en-US" altLang="zh-CN" sz="1350" strike="noStrike" baseline="0" noProof="1" dirty="0">
              <a:latin typeface="Arial" panose="020B0604020202020204" pitchFamily="34" charset="0"/>
              <a:ea typeface="幼圆" pitchFamily="49" charset="-122"/>
              <a:sym typeface="+mn-ea"/>
            </a:endParaRPr>
          </a:p>
        </p:txBody>
      </p:sp>
      <p:pic>
        <p:nvPicPr>
          <p:cNvPr id="21508" name="图片 10"/>
          <p:cNvPicPr>
            <a:picLocks noChangeAspect="1"/>
          </p:cNvPicPr>
          <p:nvPr userDrawn="1">
            <p:custDataLst>
              <p:tags r:id="rId3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800100" y="5146675"/>
            <a:ext cx="1195388" cy="741363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583200" y="1435050"/>
            <a:ext cx="3960000" cy="661500"/>
          </a:xfrm>
        </p:spPr>
        <p:txBody>
          <a:bodyPr anchor="ctr"/>
          <a:lstStyle>
            <a:lvl1pPr>
              <a:defRPr sz="360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幼圆" pitchFamily="49" charset="-122"/>
              </a:defRPr>
            </a:lvl1pPr>
          </a:lstStyle>
          <a:p>
            <a:pPr fontAlgn="auto"/>
            <a:r>
              <a:rPr lang="zh-CN" altLang="en-US" strike="noStrike" noProof="1" dirty="0"/>
              <a:t>编辑标题</a:t>
            </a:r>
            <a:endParaRPr lang="zh-CN" altLang="en-US" strike="noStrike" noProof="1" dirty="0"/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</p:nvPr>
        </p:nvSpPr>
        <p:spPr>
          <a:xfrm>
            <a:off x="586800" y="2180250"/>
            <a:ext cx="3956400" cy="3069900"/>
          </a:xfrm>
        </p:spPr>
        <p:txBody>
          <a:bodyPr/>
          <a:lstStyle>
            <a:lvl1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幼圆" pitchFamily="49" charset="-122"/>
              </a:defRPr>
            </a:lvl1pPr>
            <a:lvl2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幼圆" pitchFamily="49" charset="-122"/>
              </a:defRPr>
            </a:lvl2pPr>
            <a:lvl3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幼圆" pitchFamily="49" charset="-122"/>
              </a:defRPr>
            </a:lvl3pPr>
            <a:lvl4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幼圆" pitchFamily="49" charset="-122"/>
              </a:defRPr>
            </a:lvl4pPr>
            <a:lvl5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幼圆" pitchFamily="49" charset="-122"/>
              </a:defRPr>
            </a:lvl5pPr>
          </a:lstStyle>
          <a:p>
            <a:pPr lvl="0" fontAlgn="auto"/>
            <a:r>
              <a:rPr lang="zh-CN" altLang="en-US" strike="noStrike" noProof="1" dirty="0"/>
              <a:t>单击此处编辑母版文本样式</a:t>
            </a:r>
            <a:endParaRPr lang="zh-CN" altLang="en-US" strike="noStrike" noProof="1" dirty="0"/>
          </a:p>
          <a:p>
            <a:pPr lvl="1" fontAlgn="auto"/>
            <a:r>
              <a:rPr lang="zh-CN" altLang="en-US" strike="noStrike" noProof="1" dirty="0"/>
              <a:t>第二级</a:t>
            </a:r>
            <a:endParaRPr lang="zh-CN" altLang="en-US" strike="noStrike" noProof="1" dirty="0"/>
          </a:p>
          <a:p>
            <a:pPr lvl="2" fontAlgn="auto"/>
            <a:r>
              <a:rPr lang="zh-CN" altLang="en-US" strike="noStrike" noProof="1" dirty="0"/>
              <a:t>第三级</a:t>
            </a:r>
            <a:endParaRPr lang="zh-CN" altLang="en-US" strike="noStrike" noProof="1" dirty="0"/>
          </a:p>
          <a:p>
            <a:pPr lvl="3" fontAlgn="auto"/>
            <a:r>
              <a:rPr lang="zh-CN" altLang="en-US" strike="noStrike" noProof="1" dirty="0"/>
              <a:t>第四级</a:t>
            </a:r>
            <a:endParaRPr lang="zh-CN" altLang="en-US" strike="noStrike" noProof="1" dirty="0"/>
          </a:p>
          <a:p>
            <a:pPr lvl="4" fontAlgn="auto"/>
            <a:r>
              <a:rPr lang="zh-CN" altLang="en-US" strike="noStrike" noProof="1" dirty="0"/>
              <a:t>第五级</a:t>
            </a:r>
            <a:endParaRPr lang="zh-CN" altLang="en-US" strike="noStrike" noProof="1" dirty="0"/>
          </a:p>
        </p:txBody>
      </p:sp>
      <p:sp>
        <p:nvSpPr>
          <p:cNvPr id="9" name="内容占位符 8"/>
          <p:cNvSpPr>
            <a:spLocks noGrp="1"/>
          </p:cNvSpPr>
          <p:nvPr>
            <p:ph sz="quarter" idx="14"/>
          </p:nvPr>
        </p:nvSpPr>
        <p:spPr>
          <a:xfrm>
            <a:off x="5101200" y="1434704"/>
            <a:ext cx="6480000" cy="3815953"/>
          </a:xfrm>
        </p:spPr>
        <p:txBody>
          <a:bodyPr/>
          <a:lstStyle>
            <a:lvl1pPr>
              <a:defRPr baseline="0">
                <a:latin typeface="Arial" panose="020B0604020202020204" pitchFamily="34" charset="0"/>
                <a:ea typeface="幼圆" pitchFamily="49" charset="-122"/>
              </a:defRPr>
            </a:lvl1pPr>
            <a:lvl2pPr>
              <a:defRPr baseline="0">
                <a:latin typeface="Arial" panose="020B0604020202020204" pitchFamily="34" charset="0"/>
                <a:ea typeface="幼圆" pitchFamily="49" charset="-122"/>
              </a:defRPr>
            </a:lvl2pPr>
            <a:lvl3pPr>
              <a:defRPr baseline="0">
                <a:latin typeface="Arial" panose="020B0604020202020204" pitchFamily="34" charset="0"/>
                <a:ea typeface="幼圆" pitchFamily="49" charset="-122"/>
              </a:defRPr>
            </a:lvl3pPr>
            <a:lvl4pPr>
              <a:defRPr baseline="0">
                <a:latin typeface="Arial" panose="020B0604020202020204" pitchFamily="34" charset="0"/>
                <a:ea typeface="幼圆" pitchFamily="49" charset="-122"/>
              </a:defRPr>
            </a:lvl4pPr>
            <a:lvl5pPr>
              <a:defRPr baseline="0">
                <a:latin typeface="Arial" panose="020B0604020202020204" pitchFamily="34" charset="0"/>
                <a:ea typeface="幼圆" pitchFamily="49" charset="-122"/>
              </a:defRPr>
            </a:lvl5pPr>
          </a:lstStyle>
          <a:p>
            <a:pPr lvl="0" fontAlgn="auto"/>
            <a:r>
              <a:rPr lang="zh-CN" altLang="en-US" strike="noStrike" noProof="1" dirty="0"/>
              <a:t>单击此处编辑母版文本样式</a:t>
            </a:r>
            <a:endParaRPr lang="zh-CN" altLang="en-US" strike="noStrike" noProof="1" dirty="0"/>
          </a:p>
          <a:p>
            <a:pPr lvl="1" fontAlgn="auto"/>
            <a:r>
              <a:rPr lang="zh-CN" altLang="en-US" strike="noStrike" noProof="1" dirty="0"/>
              <a:t>第二级</a:t>
            </a:r>
            <a:endParaRPr lang="zh-CN" altLang="en-US" strike="noStrike" noProof="1" dirty="0"/>
          </a:p>
          <a:p>
            <a:pPr lvl="2" fontAlgn="auto"/>
            <a:r>
              <a:rPr lang="zh-CN" altLang="en-US" strike="noStrike" noProof="1" dirty="0"/>
              <a:t>第三级</a:t>
            </a:r>
            <a:endParaRPr lang="zh-CN" altLang="en-US" strike="noStrike" noProof="1" dirty="0"/>
          </a:p>
          <a:p>
            <a:pPr lvl="3" fontAlgn="auto"/>
            <a:r>
              <a:rPr lang="zh-CN" altLang="en-US" strike="noStrike" noProof="1" dirty="0"/>
              <a:t>第四级</a:t>
            </a:r>
            <a:endParaRPr lang="zh-CN" altLang="en-US" strike="noStrike" noProof="1" dirty="0"/>
          </a:p>
          <a:p>
            <a:pPr lvl="4" fontAlgn="auto"/>
            <a:r>
              <a:rPr lang="zh-CN" altLang="en-US" strike="noStrike" noProof="1" dirty="0"/>
              <a:t>第五级</a:t>
            </a:r>
            <a:endParaRPr lang="zh-CN" altLang="en-US" strike="noStrike" noProof="1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>
          <a:xfrm>
            <a:off x="881063" y="5619750"/>
            <a:ext cx="2698750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baseline="0">
                <a:latin typeface="Arial" panose="020B0604020202020204" pitchFamily="34" charset="0"/>
                <a:ea typeface="幼圆" pitchFamily="49" charset="-122"/>
              </a:defRPr>
            </a:lvl1pPr>
          </a:lstStyle>
          <a:p>
            <a:pPr fontAlgn="base"/>
            <a:fld id="{760FBDFE-C587-4B4C-A407-44438C67B59E}" type="datetimeFigureOut">
              <a:rPr lang="zh-CN" altLang="en-US" strike="noStrike" noProof="1" smtClean="0">
                <a:latin typeface="Arial" panose="020B0604020202020204" pitchFamily="34" charset="0"/>
                <a:ea typeface="幼圆" pitchFamily="49" charset="-122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>
          <a:xfrm>
            <a:off x="4116388" y="5619750"/>
            <a:ext cx="3959225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baseline="0">
                <a:latin typeface="Arial" panose="020B0604020202020204" pitchFamily="34" charset="0"/>
                <a:ea typeface="幼圆" pitchFamily="49" charset="-122"/>
              </a:defRPr>
            </a:lvl1pPr>
          </a:lstStyle>
          <a:p>
            <a:pPr fontAlgn="base"/>
            <a:endParaRPr lang="zh-CN" altLang="en-US" strike="noStrike" noProof="1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>
          <a:xfrm>
            <a:off x="8610600" y="5619750"/>
            <a:ext cx="2700338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baseline="0">
                <a:latin typeface="Arial" panose="020B0604020202020204" pitchFamily="34" charset="0"/>
                <a:ea typeface="幼圆" pitchFamily="49" charset="-122"/>
              </a:defRPr>
            </a:lvl1pPr>
          </a:lstStyle>
          <a:p>
            <a:pPr fontAlgn="base"/>
            <a:fld id="{49AE70B2-8BF9-45C0-BB95-33D1B9D3A854}" type="slidenum">
              <a:rPr lang="zh-CN" altLang="en-US" strike="noStrike" noProof="1" smtClean="0">
                <a:latin typeface="Arial" panose="020B0604020202020204" pitchFamily="34" charset="0"/>
                <a:ea typeface="幼圆" pitchFamily="49" charset="-122"/>
                <a:cs typeface="+mn-cs"/>
              </a:rPr>
            </a:fld>
            <a:endParaRPr lang="zh-CN" altLang="en-US" strike="noStrike" noProof="1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上下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 userDrawn="1">
            <p:custDataLst>
              <p:tags r:id="rId2"/>
            </p:custDataLst>
          </p:nvPr>
        </p:nvSpPr>
        <p:spPr>
          <a:xfrm>
            <a:off x="0" y="857250"/>
            <a:ext cx="12192000" cy="1998663"/>
          </a:xfrm>
          <a:prstGeom prst="rect">
            <a:avLst/>
          </a:prstGeom>
          <a:solidFill>
            <a:schemeClr val="tx2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lvl="0" algn="ctr" fontAlgn="base"/>
            <a:endParaRPr lang="en-US" altLang="zh-CN" sz="1350" strike="noStrike" baseline="0" noProof="1">
              <a:latin typeface="Arial" panose="020B0604020202020204" pitchFamily="34" charset="0"/>
              <a:ea typeface="幼圆" pitchFamily="49" charset="-122"/>
              <a:sym typeface="+mn-ea"/>
            </a:endParaRPr>
          </a:p>
        </p:txBody>
      </p:sp>
      <p:pic>
        <p:nvPicPr>
          <p:cNvPr id="22532" name="图片 7"/>
          <p:cNvPicPr>
            <a:picLocks noChangeAspect="1"/>
          </p:cNvPicPr>
          <p:nvPr userDrawn="1">
            <p:custDataLst>
              <p:tags r:id="rId3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369888" y="1112838"/>
            <a:ext cx="1946275" cy="72707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12000" y="1443150"/>
            <a:ext cx="10976400" cy="469800"/>
          </a:xfrm>
        </p:spPr>
        <p:txBody>
          <a:bodyPr anchor="ctr"/>
          <a:lstStyle>
            <a:lvl1pPr algn="ctr">
              <a:defRPr sz="360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幼圆" pitchFamily="49" charset="-122"/>
              </a:defRPr>
            </a:lvl1pPr>
          </a:lstStyle>
          <a:p>
            <a:pPr fontAlgn="auto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</p:nvPr>
        </p:nvSpPr>
        <p:spPr>
          <a:xfrm>
            <a:off x="612000" y="2101950"/>
            <a:ext cx="10975975" cy="621000"/>
          </a:xfrm>
        </p:spPr>
        <p:txBody>
          <a:bodyPr/>
          <a:lstStyle>
            <a:lvl1pPr algn="ctr"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幼圆" pitchFamily="49" charset="-122"/>
              </a:defRPr>
            </a:lvl1pPr>
          </a:lstStyle>
          <a:p>
            <a:pPr lvl="0" fontAlgn="auto"/>
            <a:r>
              <a:rPr lang="zh-CN" altLang="en-US" strike="noStrike" noProof="1" dirty="0"/>
              <a:t>单击此处编辑母版文本样式</a:t>
            </a:r>
            <a:endParaRPr lang="zh-CN" altLang="en-US" strike="noStrike" noProof="1" dirty="0"/>
          </a:p>
        </p:txBody>
      </p:sp>
      <p:sp>
        <p:nvSpPr>
          <p:cNvPr id="9" name="内容占位符 8"/>
          <p:cNvSpPr>
            <a:spLocks noGrp="1"/>
          </p:cNvSpPr>
          <p:nvPr>
            <p:ph sz="quarter" idx="14"/>
          </p:nvPr>
        </p:nvSpPr>
        <p:spPr>
          <a:xfrm>
            <a:off x="612775" y="2963250"/>
            <a:ext cx="10965600" cy="2573100"/>
          </a:xfrm>
        </p:spPr>
        <p:txBody>
          <a:bodyPr/>
          <a:lstStyle>
            <a:lvl1pPr>
              <a:defRPr baseline="0">
                <a:latin typeface="Arial" panose="020B0604020202020204" pitchFamily="34" charset="0"/>
                <a:ea typeface="幼圆" pitchFamily="49" charset="-122"/>
              </a:defRPr>
            </a:lvl1pPr>
            <a:lvl2pPr>
              <a:defRPr baseline="0">
                <a:latin typeface="Arial" panose="020B0604020202020204" pitchFamily="34" charset="0"/>
                <a:ea typeface="幼圆" pitchFamily="49" charset="-122"/>
              </a:defRPr>
            </a:lvl2pPr>
            <a:lvl3pPr>
              <a:defRPr baseline="0">
                <a:latin typeface="Arial" panose="020B0604020202020204" pitchFamily="34" charset="0"/>
                <a:ea typeface="幼圆" pitchFamily="49" charset="-122"/>
              </a:defRPr>
            </a:lvl3pPr>
            <a:lvl4pPr>
              <a:defRPr baseline="0">
                <a:latin typeface="Arial" panose="020B0604020202020204" pitchFamily="34" charset="0"/>
                <a:ea typeface="幼圆" pitchFamily="49" charset="-122"/>
              </a:defRPr>
            </a:lvl4pPr>
            <a:lvl5pPr>
              <a:defRPr baseline="0">
                <a:latin typeface="Arial" panose="020B0604020202020204" pitchFamily="34" charset="0"/>
                <a:ea typeface="幼圆" pitchFamily="49" charset="-122"/>
              </a:defRPr>
            </a:lvl5pPr>
          </a:lstStyle>
          <a:p>
            <a:pPr lvl="0" fontAlgn="auto"/>
            <a:r>
              <a:rPr lang="zh-CN" altLang="en-US" strike="noStrike" noProof="1" dirty="0"/>
              <a:t>单击此处编辑母版文本样式</a:t>
            </a:r>
            <a:endParaRPr lang="zh-CN" altLang="en-US" strike="noStrike" noProof="1" dirty="0"/>
          </a:p>
          <a:p>
            <a:pPr lvl="1" fontAlgn="auto"/>
            <a:r>
              <a:rPr lang="zh-CN" altLang="en-US" strike="noStrike" noProof="1" dirty="0"/>
              <a:t>第二级</a:t>
            </a:r>
            <a:endParaRPr lang="zh-CN" altLang="en-US" strike="noStrike" noProof="1" dirty="0"/>
          </a:p>
          <a:p>
            <a:pPr lvl="2" fontAlgn="auto"/>
            <a:r>
              <a:rPr lang="zh-CN" altLang="en-US" strike="noStrike" noProof="1" dirty="0"/>
              <a:t>第三级</a:t>
            </a:r>
            <a:endParaRPr lang="zh-CN" altLang="en-US" strike="noStrike" noProof="1" dirty="0"/>
          </a:p>
          <a:p>
            <a:pPr lvl="3" fontAlgn="auto"/>
            <a:r>
              <a:rPr lang="zh-CN" altLang="en-US" strike="noStrike" noProof="1" dirty="0"/>
              <a:t>第四级</a:t>
            </a:r>
            <a:endParaRPr lang="zh-CN" altLang="en-US" strike="noStrike" noProof="1" dirty="0"/>
          </a:p>
          <a:p>
            <a:pPr lvl="4" fontAlgn="auto"/>
            <a:r>
              <a:rPr lang="zh-CN" altLang="en-US" strike="noStrike" noProof="1" dirty="0"/>
              <a:t>第五级</a:t>
            </a:r>
            <a:endParaRPr lang="zh-CN" altLang="en-US" strike="noStrike" noProof="1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>
          <a:xfrm>
            <a:off x="881063" y="5619750"/>
            <a:ext cx="2698750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baseline="0">
                <a:latin typeface="Arial" panose="020B0604020202020204" pitchFamily="34" charset="0"/>
                <a:ea typeface="幼圆" pitchFamily="49" charset="-122"/>
              </a:defRPr>
            </a:lvl1pPr>
          </a:lstStyle>
          <a:p>
            <a:pPr fontAlgn="base"/>
            <a:fld id="{760FBDFE-C587-4B4C-A407-44438C67B59E}" type="datetimeFigureOut">
              <a:rPr lang="zh-CN" altLang="en-US" strike="noStrike" noProof="1" smtClean="0">
                <a:latin typeface="Arial" panose="020B0604020202020204" pitchFamily="34" charset="0"/>
                <a:ea typeface="幼圆" pitchFamily="49" charset="-122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>
          <a:xfrm>
            <a:off x="4116388" y="5619750"/>
            <a:ext cx="3959225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baseline="0">
                <a:latin typeface="Arial" panose="020B0604020202020204" pitchFamily="34" charset="0"/>
                <a:ea typeface="幼圆" pitchFamily="49" charset="-122"/>
              </a:defRPr>
            </a:lvl1pPr>
          </a:lstStyle>
          <a:p>
            <a:pPr fontAlgn="base"/>
            <a:endParaRPr lang="zh-CN" altLang="en-US" strike="noStrike" noProof="1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>
          <a:xfrm>
            <a:off x="8610600" y="5619750"/>
            <a:ext cx="2700338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baseline="0">
                <a:latin typeface="Arial" panose="020B0604020202020204" pitchFamily="34" charset="0"/>
                <a:ea typeface="幼圆" pitchFamily="49" charset="-122"/>
              </a:defRPr>
            </a:lvl1pPr>
          </a:lstStyle>
          <a:p>
            <a:pPr fontAlgn="base"/>
            <a:fld id="{49AE70B2-8BF9-45C0-BB95-33D1B9D3A854}" type="slidenum">
              <a:rPr lang="zh-CN" altLang="en-US" strike="noStrike" noProof="1" smtClean="0">
                <a:latin typeface="Arial" panose="020B0604020202020204" pitchFamily="34" charset="0"/>
                <a:ea typeface="幼圆" pitchFamily="49" charset="-122"/>
                <a:cs typeface="+mn-cs"/>
              </a:rPr>
            </a:fld>
            <a:endParaRPr lang="zh-CN" altLang="en-US" strike="noStrike" noProof="1" dirty="0"/>
          </a:p>
        </p:txBody>
      </p:sp>
    </p:spTree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下上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 userDrawn="1">
            <p:custDataLst>
              <p:tags r:id="rId2"/>
            </p:custDataLst>
          </p:nvPr>
        </p:nvSpPr>
        <p:spPr>
          <a:xfrm>
            <a:off x="0" y="4629150"/>
            <a:ext cx="12192000" cy="1371600"/>
          </a:xfrm>
          <a:prstGeom prst="rect">
            <a:avLst/>
          </a:prstGeom>
          <a:solidFill>
            <a:schemeClr val="tx2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lvl="0" algn="ctr" fontAlgn="base"/>
            <a:endParaRPr lang="en-US" altLang="zh-CN" sz="1350" strike="noStrike" baseline="0" noProof="1">
              <a:latin typeface="Arial" panose="020B0604020202020204" pitchFamily="34" charset="0"/>
              <a:ea typeface="幼圆" pitchFamily="49" charset="-122"/>
              <a:sym typeface="+mn-ea"/>
            </a:endParaRPr>
          </a:p>
        </p:txBody>
      </p:sp>
      <p:pic>
        <p:nvPicPr>
          <p:cNvPr id="23556" name="图片 10"/>
          <p:cNvPicPr>
            <a:picLocks noChangeAspect="1"/>
          </p:cNvPicPr>
          <p:nvPr userDrawn="1">
            <p:custDataLst>
              <p:tags r:id="rId3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677863" y="1119188"/>
            <a:ext cx="1212850" cy="48895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4800" y="1359450"/>
            <a:ext cx="10976400" cy="423900"/>
          </a:xfrm>
        </p:spPr>
        <p:txBody>
          <a:bodyPr anchor="ctr"/>
          <a:lstStyle>
            <a:lvl1pPr algn="ctr">
              <a:defRPr sz="3200" baseline="0">
                <a:latin typeface="Arial" panose="020B0604020202020204" pitchFamily="34" charset="0"/>
                <a:ea typeface="幼圆" pitchFamily="49" charset="-122"/>
              </a:defRPr>
            </a:lvl1pPr>
          </a:lstStyle>
          <a:p>
            <a:pPr fontAlgn="auto"/>
            <a:r>
              <a:rPr lang="zh-CN" altLang="en-US" strike="noStrike" noProof="1" dirty="0"/>
              <a:t>单击此处编辑母版标题样式</a:t>
            </a:r>
            <a:endParaRPr lang="zh-CN" altLang="en-US" strike="noStrike" noProof="1" dirty="0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</p:nvPr>
        </p:nvSpPr>
        <p:spPr>
          <a:xfrm>
            <a:off x="604837" y="2118150"/>
            <a:ext cx="10990800" cy="2408400"/>
          </a:xfrm>
        </p:spPr>
        <p:txBody>
          <a:bodyPr/>
          <a:lstStyle>
            <a:lvl1pPr>
              <a:defRPr baseline="0">
                <a:latin typeface="Arial" panose="020B0604020202020204" pitchFamily="34" charset="0"/>
                <a:ea typeface="幼圆" pitchFamily="49" charset="-122"/>
              </a:defRPr>
            </a:lvl1pPr>
            <a:lvl2pPr>
              <a:defRPr baseline="0">
                <a:latin typeface="Arial" panose="020B0604020202020204" pitchFamily="34" charset="0"/>
                <a:ea typeface="幼圆" pitchFamily="49" charset="-122"/>
              </a:defRPr>
            </a:lvl2pPr>
            <a:lvl3pPr>
              <a:defRPr baseline="0">
                <a:latin typeface="Arial" panose="020B0604020202020204" pitchFamily="34" charset="0"/>
                <a:ea typeface="幼圆" pitchFamily="49" charset="-122"/>
              </a:defRPr>
            </a:lvl3pPr>
            <a:lvl4pPr>
              <a:defRPr baseline="0">
                <a:latin typeface="Arial" panose="020B0604020202020204" pitchFamily="34" charset="0"/>
                <a:ea typeface="幼圆" pitchFamily="49" charset="-122"/>
              </a:defRPr>
            </a:lvl4pPr>
            <a:lvl5pPr>
              <a:defRPr baseline="0">
                <a:latin typeface="Arial" panose="020B0604020202020204" pitchFamily="34" charset="0"/>
                <a:ea typeface="幼圆" pitchFamily="49" charset="-122"/>
              </a:defRPr>
            </a:lvl5pPr>
          </a:lstStyle>
          <a:p>
            <a:pPr lvl="0" fontAlgn="auto"/>
            <a:r>
              <a:rPr lang="zh-CN" altLang="en-US" strike="noStrike" noProof="1" dirty="0"/>
              <a:t>单击此处编辑母版文本样式</a:t>
            </a:r>
            <a:endParaRPr lang="zh-CN" altLang="en-US" strike="noStrike" noProof="1" dirty="0"/>
          </a:p>
          <a:p>
            <a:pPr lvl="1" fontAlgn="auto"/>
            <a:r>
              <a:rPr lang="zh-CN" altLang="en-US" strike="noStrike" noProof="1" dirty="0"/>
              <a:t>第二级</a:t>
            </a:r>
            <a:endParaRPr lang="zh-CN" altLang="en-US" strike="noStrike" noProof="1" dirty="0"/>
          </a:p>
          <a:p>
            <a:pPr lvl="2" fontAlgn="auto"/>
            <a:r>
              <a:rPr lang="zh-CN" altLang="en-US" strike="noStrike" noProof="1" dirty="0"/>
              <a:t>第三级</a:t>
            </a:r>
            <a:endParaRPr lang="zh-CN" altLang="en-US" strike="noStrike" noProof="1" dirty="0"/>
          </a:p>
          <a:p>
            <a:pPr lvl="3" fontAlgn="auto"/>
            <a:r>
              <a:rPr lang="zh-CN" altLang="en-US" strike="noStrike" noProof="1" dirty="0"/>
              <a:t>第四级</a:t>
            </a:r>
            <a:endParaRPr lang="zh-CN" altLang="en-US" strike="noStrike" noProof="1" dirty="0"/>
          </a:p>
          <a:p>
            <a:pPr lvl="4" fontAlgn="auto"/>
            <a:r>
              <a:rPr lang="zh-CN" altLang="en-US" strike="noStrike" noProof="1" dirty="0"/>
              <a:t>第五级</a:t>
            </a:r>
            <a:endParaRPr lang="zh-CN" altLang="en-US" strike="noStrike" noProof="1" dirty="0"/>
          </a:p>
        </p:txBody>
      </p:sp>
      <p:sp>
        <p:nvSpPr>
          <p:cNvPr id="9" name="文本占位符 8"/>
          <p:cNvSpPr>
            <a:spLocks noGrp="1"/>
          </p:cNvSpPr>
          <p:nvPr>
            <p:ph type="body" sz="quarter" idx="14"/>
          </p:nvPr>
        </p:nvSpPr>
        <p:spPr>
          <a:xfrm>
            <a:off x="594000" y="4742550"/>
            <a:ext cx="11001600" cy="758700"/>
          </a:xfrm>
        </p:spPr>
        <p:txBody>
          <a:bodyPr/>
          <a:lstStyle>
            <a:lvl1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幼圆" pitchFamily="49" charset="-122"/>
              </a:defRPr>
            </a:lvl1pPr>
          </a:lstStyle>
          <a:p>
            <a:pPr lvl="0" fontAlgn="auto"/>
            <a:r>
              <a:rPr lang="zh-CN" altLang="en-US" strike="noStrike" noProof="1" dirty="0"/>
              <a:t>单击此处编辑母版文本样式</a:t>
            </a:r>
            <a:endParaRPr lang="zh-CN" altLang="en-US" strike="noStrike" noProof="1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>
          <a:xfrm>
            <a:off x="881063" y="5619750"/>
            <a:ext cx="2698750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baseline="0">
                <a:latin typeface="Arial" panose="020B0604020202020204" pitchFamily="34" charset="0"/>
                <a:ea typeface="幼圆" pitchFamily="49" charset="-122"/>
              </a:defRPr>
            </a:lvl1pPr>
          </a:lstStyle>
          <a:p>
            <a:pPr fontAlgn="base"/>
            <a:fld id="{760FBDFE-C587-4B4C-A407-44438C67B59E}" type="datetimeFigureOut">
              <a:rPr lang="zh-CN" altLang="en-US" strike="noStrike" noProof="1" smtClean="0">
                <a:latin typeface="Arial" panose="020B0604020202020204" pitchFamily="34" charset="0"/>
                <a:ea typeface="幼圆" pitchFamily="49" charset="-122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>
          <a:xfrm>
            <a:off x="4116388" y="5619750"/>
            <a:ext cx="3959225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baseline="0">
                <a:latin typeface="Arial" panose="020B0604020202020204" pitchFamily="34" charset="0"/>
                <a:ea typeface="幼圆" pitchFamily="49" charset="-122"/>
              </a:defRPr>
            </a:lvl1pPr>
          </a:lstStyle>
          <a:p>
            <a:pPr fontAlgn="base"/>
            <a:endParaRPr lang="zh-CN" altLang="en-US" strike="noStrike" noProof="1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>
          <a:xfrm>
            <a:off x="8610600" y="5619750"/>
            <a:ext cx="2700338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baseline="0">
                <a:latin typeface="Arial" panose="020B0604020202020204" pitchFamily="34" charset="0"/>
                <a:ea typeface="幼圆" pitchFamily="49" charset="-122"/>
              </a:defRPr>
            </a:lvl1pPr>
          </a:lstStyle>
          <a:p>
            <a:pPr fontAlgn="base"/>
            <a:fld id="{49AE70B2-8BF9-45C0-BB95-33D1B9D3A854}" type="slidenum">
              <a:rPr lang="zh-CN" altLang="en-US" strike="noStrike" noProof="1" smtClean="0">
                <a:latin typeface="Arial" panose="020B0604020202020204" pitchFamily="34" charset="0"/>
                <a:ea typeface="幼圆" pitchFamily="49" charset="-122"/>
                <a:cs typeface="+mn-cs"/>
              </a:rPr>
            </a:fld>
            <a:endParaRPr lang="zh-CN" altLang="en-US" strike="noStrike" noProof="1" dirty="0"/>
          </a:p>
        </p:txBody>
      </p:sp>
    </p:spTree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导航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 userDrawn="1">
            <p:custDataLst>
              <p:tags r:id="rId2"/>
            </p:custDataLst>
          </p:nvPr>
        </p:nvSpPr>
        <p:spPr>
          <a:xfrm>
            <a:off x="0" y="857250"/>
            <a:ext cx="12192000" cy="685800"/>
          </a:xfrm>
          <a:prstGeom prst="rect">
            <a:avLst/>
          </a:prstGeom>
          <a:solidFill>
            <a:schemeClr val="tx2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lvl="0" algn="ctr" fontAlgn="base"/>
            <a:endParaRPr lang="en-US" altLang="zh-CN" sz="1350" strike="noStrike" baseline="0" noProof="1">
              <a:latin typeface="Arial" panose="020B0604020202020204" pitchFamily="34" charset="0"/>
              <a:ea typeface="幼圆" pitchFamily="49" charset="-122"/>
              <a:sym typeface="+mn-ea"/>
            </a:endParaRPr>
          </a:p>
        </p:txBody>
      </p:sp>
      <p:pic>
        <p:nvPicPr>
          <p:cNvPr id="24580" name="图片 7"/>
          <p:cNvPicPr>
            <a:picLocks noChangeAspect="1"/>
          </p:cNvPicPr>
          <p:nvPr userDrawn="1">
            <p:custDataLst>
              <p:tags r:id="rId3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11283950" y="5324475"/>
            <a:ext cx="425450" cy="496888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579600" y="1035450"/>
            <a:ext cx="11037600" cy="331473"/>
          </a:xfrm>
        </p:spPr>
        <p:txBody>
          <a:bodyPr/>
          <a:lstStyle>
            <a:lvl1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幼圆" pitchFamily="49" charset="-122"/>
              </a:defRPr>
            </a:lvl1pPr>
          </a:lstStyle>
          <a:p>
            <a:pPr fontAlgn="auto"/>
            <a:r>
              <a:rPr lang="zh-CN" altLang="en-US" strike="noStrike" noProof="1" dirty="0"/>
              <a:t>单击此处编辑母版标题样式</a:t>
            </a:r>
            <a:endParaRPr lang="zh-CN" altLang="en-US" strike="noStrike" noProof="1" dirty="0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</p:nvPr>
        </p:nvSpPr>
        <p:spPr>
          <a:xfrm>
            <a:off x="579600" y="2104650"/>
            <a:ext cx="5342400" cy="2170800"/>
          </a:xfrm>
        </p:spPr>
        <p:txBody>
          <a:bodyPr/>
          <a:lstStyle>
            <a:lvl1pPr>
              <a:defRPr baseline="0">
                <a:latin typeface="Arial" panose="020B0604020202020204" pitchFamily="34" charset="0"/>
                <a:ea typeface="幼圆" pitchFamily="49" charset="-122"/>
              </a:defRPr>
            </a:lvl1pPr>
            <a:lvl2pPr>
              <a:defRPr baseline="0">
                <a:latin typeface="Arial" panose="020B0604020202020204" pitchFamily="34" charset="0"/>
                <a:ea typeface="幼圆" pitchFamily="49" charset="-122"/>
              </a:defRPr>
            </a:lvl2pPr>
            <a:lvl3pPr>
              <a:defRPr baseline="0">
                <a:latin typeface="Arial" panose="020B0604020202020204" pitchFamily="34" charset="0"/>
                <a:ea typeface="幼圆" pitchFamily="49" charset="-122"/>
              </a:defRPr>
            </a:lvl3pPr>
            <a:lvl4pPr>
              <a:defRPr baseline="0">
                <a:latin typeface="Arial" panose="020B0604020202020204" pitchFamily="34" charset="0"/>
                <a:ea typeface="幼圆" pitchFamily="49" charset="-122"/>
              </a:defRPr>
            </a:lvl4pPr>
            <a:lvl5pPr>
              <a:defRPr baseline="0">
                <a:latin typeface="Arial" panose="020B0604020202020204" pitchFamily="34" charset="0"/>
                <a:ea typeface="幼圆" pitchFamily="49" charset="-122"/>
              </a:defRPr>
            </a:lvl5pPr>
          </a:lstStyle>
          <a:p>
            <a:pPr lvl="0" fontAlgn="auto"/>
            <a:r>
              <a:rPr lang="zh-CN" altLang="en-US" strike="noStrike" noProof="1" dirty="0"/>
              <a:t>单击此处编辑母版文本样式</a:t>
            </a:r>
            <a:endParaRPr lang="zh-CN" altLang="en-US" strike="noStrike" noProof="1" dirty="0"/>
          </a:p>
          <a:p>
            <a:pPr lvl="1" fontAlgn="auto"/>
            <a:r>
              <a:rPr lang="zh-CN" altLang="en-US" strike="noStrike" noProof="1" dirty="0"/>
              <a:t>第二级</a:t>
            </a:r>
            <a:endParaRPr lang="zh-CN" altLang="en-US" strike="noStrike" noProof="1" dirty="0"/>
          </a:p>
          <a:p>
            <a:pPr lvl="2" fontAlgn="auto"/>
            <a:r>
              <a:rPr lang="zh-CN" altLang="en-US" strike="noStrike" noProof="1" dirty="0"/>
              <a:t>第三级</a:t>
            </a:r>
            <a:endParaRPr lang="zh-CN" altLang="en-US" strike="noStrike" noProof="1" dirty="0"/>
          </a:p>
          <a:p>
            <a:pPr lvl="3" fontAlgn="auto"/>
            <a:r>
              <a:rPr lang="zh-CN" altLang="en-US" strike="noStrike" noProof="1" dirty="0"/>
              <a:t>第四级</a:t>
            </a:r>
            <a:endParaRPr lang="zh-CN" altLang="en-US" strike="noStrike" noProof="1" dirty="0"/>
          </a:p>
          <a:p>
            <a:pPr lvl="4" fontAlgn="auto"/>
            <a:r>
              <a:rPr lang="zh-CN" altLang="en-US" strike="noStrike" noProof="1" dirty="0"/>
              <a:t>第五级</a:t>
            </a:r>
            <a:endParaRPr lang="zh-CN" altLang="en-US" strike="noStrike" noProof="1" dirty="0"/>
          </a:p>
        </p:txBody>
      </p:sp>
      <p:sp>
        <p:nvSpPr>
          <p:cNvPr id="9" name="内容占位符 8"/>
          <p:cNvSpPr>
            <a:spLocks noGrp="1"/>
          </p:cNvSpPr>
          <p:nvPr>
            <p:ph sz="quarter" idx="14"/>
          </p:nvPr>
        </p:nvSpPr>
        <p:spPr>
          <a:xfrm>
            <a:off x="6242400" y="2104650"/>
            <a:ext cx="5367600" cy="2170800"/>
          </a:xfrm>
        </p:spPr>
        <p:txBody>
          <a:bodyPr/>
          <a:lstStyle>
            <a:lvl1pPr>
              <a:defRPr baseline="0">
                <a:latin typeface="Arial" panose="020B0604020202020204" pitchFamily="34" charset="0"/>
                <a:ea typeface="幼圆" pitchFamily="49" charset="-122"/>
              </a:defRPr>
            </a:lvl1pPr>
            <a:lvl2pPr>
              <a:defRPr baseline="0">
                <a:latin typeface="Arial" panose="020B0604020202020204" pitchFamily="34" charset="0"/>
                <a:ea typeface="幼圆" pitchFamily="49" charset="-122"/>
              </a:defRPr>
            </a:lvl2pPr>
            <a:lvl3pPr>
              <a:defRPr baseline="0">
                <a:latin typeface="Arial" panose="020B0604020202020204" pitchFamily="34" charset="0"/>
                <a:ea typeface="幼圆" pitchFamily="49" charset="-122"/>
              </a:defRPr>
            </a:lvl3pPr>
            <a:lvl4pPr>
              <a:defRPr baseline="0">
                <a:latin typeface="Arial" panose="020B0604020202020204" pitchFamily="34" charset="0"/>
                <a:ea typeface="幼圆" pitchFamily="49" charset="-122"/>
              </a:defRPr>
            </a:lvl4pPr>
            <a:lvl5pPr>
              <a:defRPr baseline="0">
                <a:latin typeface="Arial" panose="020B0604020202020204" pitchFamily="34" charset="0"/>
                <a:ea typeface="幼圆" pitchFamily="49" charset="-122"/>
              </a:defRPr>
            </a:lvl5pPr>
          </a:lstStyle>
          <a:p>
            <a:pPr lvl="0" fontAlgn="auto"/>
            <a:r>
              <a:rPr lang="zh-CN" altLang="en-US" strike="noStrike" noProof="1" dirty="0"/>
              <a:t>单击此处编辑母版文本样式</a:t>
            </a:r>
            <a:endParaRPr lang="zh-CN" altLang="en-US" strike="noStrike" noProof="1" dirty="0"/>
          </a:p>
          <a:p>
            <a:pPr lvl="1" fontAlgn="auto"/>
            <a:r>
              <a:rPr lang="zh-CN" altLang="en-US" strike="noStrike" noProof="1" dirty="0"/>
              <a:t>第二级</a:t>
            </a:r>
            <a:endParaRPr lang="zh-CN" altLang="en-US" strike="noStrike" noProof="1" dirty="0"/>
          </a:p>
          <a:p>
            <a:pPr lvl="2" fontAlgn="auto"/>
            <a:r>
              <a:rPr lang="zh-CN" altLang="en-US" strike="noStrike" noProof="1" dirty="0"/>
              <a:t>第三级</a:t>
            </a:r>
            <a:endParaRPr lang="zh-CN" altLang="en-US" strike="noStrike" noProof="1" dirty="0"/>
          </a:p>
          <a:p>
            <a:pPr lvl="3" fontAlgn="auto"/>
            <a:r>
              <a:rPr lang="zh-CN" altLang="en-US" strike="noStrike" noProof="1" dirty="0"/>
              <a:t>第四级</a:t>
            </a:r>
            <a:endParaRPr lang="zh-CN" altLang="en-US" strike="noStrike" noProof="1" dirty="0"/>
          </a:p>
          <a:p>
            <a:pPr lvl="4" fontAlgn="auto"/>
            <a:r>
              <a:rPr lang="zh-CN" altLang="en-US" strike="noStrike" noProof="1" dirty="0"/>
              <a:t>第五级</a:t>
            </a:r>
            <a:endParaRPr lang="zh-CN" altLang="en-US" strike="noStrike" noProof="1" dirty="0"/>
          </a:p>
        </p:txBody>
      </p:sp>
      <p:sp>
        <p:nvSpPr>
          <p:cNvPr id="11" name="文本占位符 10"/>
          <p:cNvSpPr>
            <a:spLocks noGrp="1"/>
          </p:cNvSpPr>
          <p:nvPr>
            <p:ph type="body" sz="quarter" idx="15"/>
          </p:nvPr>
        </p:nvSpPr>
        <p:spPr>
          <a:xfrm>
            <a:off x="572400" y="4469850"/>
            <a:ext cx="5342400" cy="585900"/>
          </a:xfrm>
        </p:spPr>
        <p:txBody>
          <a:bodyPr/>
          <a:lstStyle>
            <a:lvl1pPr>
              <a:defRPr baseline="0">
                <a:latin typeface="Arial" panose="020B0604020202020204" pitchFamily="34" charset="0"/>
                <a:ea typeface="幼圆" pitchFamily="49" charset="-122"/>
              </a:defRPr>
            </a:lvl1pPr>
          </a:lstStyle>
          <a:p>
            <a:pPr lvl="0" fontAlgn="auto"/>
            <a:r>
              <a:rPr lang="zh-CN" altLang="en-US" strike="noStrike" noProof="1" dirty="0"/>
              <a:t>单击此处编辑母版文本样式</a:t>
            </a:r>
            <a:endParaRPr lang="zh-CN" altLang="en-US" strike="noStrike" noProof="1" dirty="0"/>
          </a:p>
        </p:txBody>
      </p:sp>
      <p:sp>
        <p:nvSpPr>
          <p:cNvPr id="13" name="文本占位符 12"/>
          <p:cNvSpPr>
            <a:spLocks noGrp="1"/>
          </p:cNvSpPr>
          <p:nvPr>
            <p:ph type="body" sz="quarter" idx="16"/>
          </p:nvPr>
        </p:nvSpPr>
        <p:spPr>
          <a:xfrm>
            <a:off x="6253200" y="4467150"/>
            <a:ext cx="5367600" cy="585900"/>
          </a:xfrm>
        </p:spPr>
        <p:txBody>
          <a:bodyPr/>
          <a:lstStyle>
            <a:lvl1pPr>
              <a:defRPr baseline="0">
                <a:latin typeface="Arial" panose="020B0604020202020204" pitchFamily="34" charset="0"/>
                <a:ea typeface="幼圆" pitchFamily="49" charset="-122"/>
              </a:defRPr>
            </a:lvl1pPr>
          </a:lstStyle>
          <a:p>
            <a:pPr lvl="0" fontAlgn="auto"/>
            <a:r>
              <a:rPr lang="zh-CN" altLang="en-US" strike="noStrike" noProof="1" dirty="0"/>
              <a:t>单击此处编辑母版文本样式</a:t>
            </a:r>
            <a:endParaRPr lang="zh-CN" altLang="en-US" strike="noStrike" noProof="1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>
          <a:xfrm>
            <a:off x="881063" y="5619750"/>
            <a:ext cx="2698750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baseline="0">
                <a:latin typeface="Arial" panose="020B0604020202020204" pitchFamily="34" charset="0"/>
                <a:ea typeface="幼圆" pitchFamily="49" charset="-122"/>
              </a:defRPr>
            </a:lvl1pPr>
          </a:lstStyle>
          <a:p>
            <a:pPr fontAlgn="base"/>
            <a:fld id="{760FBDFE-C587-4B4C-A407-44438C67B59E}" type="datetimeFigureOut">
              <a:rPr lang="zh-CN" altLang="en-US" strike="noStrike" noProof="1" smtClean="0">
                <a:latin typeface="Arial" panose="020B0604020202020204" pitchFamily="34" charset="0"/>
                <a:ea typeface="幼圆" pitchFamily="49" charset="-122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>
          <a:xfrm>
            <a:off x="4116388" y="5619750"/>
            <a:ext cx="3959225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baseline="0">
                <a:latin typeface="Arial" panose="020B0604020202020204" pitchFamily="34" charset="0"/>
                <a:ea typeface="幼圆" pitchFamily="49" charset="-122"/>
              </a:defRPr>
            </a:lvl1pPr>
          </a:lstStyle>
          <a:p>
            <a:pPr fontAlgn="base"/>
            <a:endParaRPr lang="zh-CN" altLang="en-US" strike="noStrike" noProof="1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>
          <a:xfrm>
            <a:off x="8610600" y="5619750"/>
            <a:ext cx="2700338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baseline="0">
                <a:latin typeface="Arial" panose="020B0604020202020204" pitchFamily="34" charset="0"/>
                <a:ea typeface="幼圆" pitchFamily="49" charset="-122"/>
              </a:defRPr>
            </a:lvl1pPr>
          </a:lstStyle>
          <a:p>
            <a:pPr fontAlgn="base"/>
            <a:fld id="{49AE70B2-8BF9-45C0-BB95-33D1B9D3A854}" type="slidenum">
              <a:rPr lang="zh-CN" altLang="en-US" strike="noStrike" noProof="1" smtClean="0">
                <a:latin typeface="Arial" panose="020B0604020202020204" pitchFamily="34" charset="0"/>
                <a:ea typeface="幼圆" pitchFamily="49" charset="-122"/>
                <a:cs typeface="+mn-cs"/>
              </a:rPr>
            </a:fld>
            <a:endParaRPr lang="zh-CN" altLang="en-US" strike="noStrike" noProof="1" dirty="0"/>
          </a:p>
        </p:txBody>
      </p:sp>
    </p:spTree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腰带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 userDrawn="1">
            <p:custDataLst>
              <p:tags r:id="rId2"/>
            </p:custDataLst>
          </p:nvPr>
        </p:nvSpPr>
        <p:spPr>
          <a:xfrm>
            <a:off x="0" y="1576388"/>
            <a:ext cx="12192000" cy="3705225"/>
          </a:xfrm>
          <a:prstGeom prst="rect">
            <a:avLst/>
          </a:prstGeom>
          <a:solidFill>
            <a:schemeClr val="bg2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lvl="0" algn="ctr" fontAlgn="base"/>
            <a:endParaRPr lang="en-US" altLang="zh-CN" sz="1350" strike="noStrike" baseline="0" noProof="1">
              <a:latin typeface="Arial" panose="020B0604020202020204" pitchFamily="34" charset="0"/>
              <a:ea typeface="幼圆" pitchFamily="49" charset="-122"/>
              <a:sym typeface="+mn-ea"/>
            </a:endParaRPr>
          </a:p>
        </p:txBody>
      </p:sp>
      <p:pic>
        <p:nvPicPr>
          <p:cNvPr id="25604" name="图片 7"/>
          <p:cNvPicPr>
            <a:picLocks noChangeAspect="1"/>
          </p:cNvPicPr>
          <p:nvPr userDrawn="1">
            <p:custDataLst>
              <p:tags r:id="rId3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373063" y="1022350"/>
            <a:ext cx="11717337" cy="484187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1522800" y="1861650"/>
            <a:ext cx="9144000" cy="1790100"/>
          </a:xfrm>
        </p:spPr>
        <p:txBody>
          <a:bodyPr anchor="b"/>
          <a:lstStyle>
            <a:lvl1pPr algn="ctr">
              <a:defRPr sz="600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幼圆" pitchFamily="49" charset="-122"/>
              </a:defRPr>
            </a:lvl1pPr>
          </a:lstStyle>
          <a:p>
            <a:pPr fontAlgn="auto"/>
            <a:r>
              <a:rPr lang="zh-CN" altLang="en-US" strike="noStrike" noProof="1" dirty="0"/>
              <a:t>单击此处编辑标题</a:t>
            </a:r>
            <a:endParaRPr lang="zh-CN" altLang="en-US" strike="noStrike" noProof="1" dirty="0"/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</p:nvPr>
        </p:nvSpPr>
        <p:spPr>
          <a:xfrm>
            <a:off x="1522413" y="3754350"/>
            <a:ext cx="9144000" cy="1242000"/>
          </a:xfrm>
        </p:spPr>
        <p:txBody>
          <a:bodyPr/>
          <a:lstStyle>
            <a:lvl1pPr algn="ctr"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幼圆" pitchFamily="49" charset="-122"/>
              </a:defRPr>
            </a:lvl1pPr>
          </a:lstStyle>
          <a:p>
            <a:pPr lvl="0" fontAlgn="auto"/>
            <a:r>
              <a:rPr lang="zh-CN" altLang="en-US" strike="noStrike" noProof="1" dirty="0"/>
              <a:t>单击此处编辑母版文本样式</a:t>
            </a:r>
            <a:endParaRPr lang="zh-CN" altLang="en-US" strike="noStrike" noProof="1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>
          <a:xfrm>
            <a:off x="881063" y="5619750"/>
            <a:ext cx="2698750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baseline="0">
                <a:latin typeface="Arial" panose="020B0604020202020204" pitchFamily="34" charset="0"/>
                <a:ea typeface="幼圆" pitchFamily="49" charset="-122"/>
              </a:defRPr>
            </a:lvl1pPr>
          </a:lstStyle>
          <a:p>
            <a:pPr fontAlgn="base"/>
            <a:fld id="{760FBDFE-C587-4B4C-A407-44438C67B59E}" type="datetimeFigureOut">
              <a:rPr lang="zh-CN" altLang="en-US" strike="noStrike" noProof="1" smtClean="0">
                <a:latin typeface="Arial" panose="020B0604020202020204" pitchFamily="34" charset="0"/>
                <a:ea typeface="幼圆" pitchFamily="49" charset="-122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>
          <a:xfrm>
            <a:off x="4116388" y="5619750"/>
            <a:ext cx="3959225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baseline="0">
                <a:latin typeface="Arial" panose="020B0604020202020204" pitchFamily="34" charset="0"/>
                <a:ea typeface="幼圆" pitchFamily="49" charset="-122"/>
              </a:defRPr>
            </a:lvl1pPr>
          </a:lstStyle>
          <a:p>
            <a:pPr fontAlgn="base"/>
            <a:endParaRPr lang="zh-CN" altLang="en-US" strike="noStrike" noProof="1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>
          <a:xfrm>
            <a:off x="8610600" y="5619750"/>
            <a:ext cx="2700338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baseline="0">
                <a:latin typeface="Arial" panose="020B0604020202020204" pitchFamily="34" charset="0"/>
                <a:ea typeface="幼圆" pitchFamily="49" charset="-122"/>
              </a:defRPr>
            </a:lvl1pPr>
          </a:lstStyle>
          <a:p>
            <a:pPr fontAlgn="base"/>
            <a:fld id="{49AE70B2-8BF9-45C0-BB95-33D1B9D3A854}" type="slidenum">
              <a:rPr lang="zh-CN" altLang="en-US" strike="noStrike" noProof="1" smtClean="0">
                <a:latin typeface="Arial" panose="020B0604020202020204" pitchFamily="34" charset="0"/>
                <a:ea typeface="幼圆" pitchFamily="49" charset="-122"/>
                <a:cs typeface="+mn-cs"/>
              </a:rPr>
            </a:fld>
            <a:endParaRPr lang="zh-CN" altLang="en-US" strike="noStrike" noProof="1" dirty="0"/>
          </a:p>
        </p:txBody>
      </p:sp>
    </p:spTree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pPr fontAlgn="base"/>
            <a:r>
              <a:rPr lang="zh-CN" altLang="en-US" strike="noStrike" noProof="1" smtClean="0"/>
              <a:t>单击此处编辑母版副标题样式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1" y="1709738"/>
            <a:ext cx="10515600" cy="2852737"/>
          </a:xfrm>
        </p:spPr>
        <p:txBody>
          <a:bodyPr anchor="b"/>
          <a:lstStyle>
            <a:lvl1pPr>
              <a:defRPr sz="4500"/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1" y="4589463"/>
            <a:ext cx="105156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09600" y="1600200"/>
            <a:ext cx="5376672" cy="4525963"/>
          </a:xfrm>
        </p:spPr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205728" y="1600200"/>
            <a:ext cx="5376672" cy="4525963"/>
          </a:xfrm>
        </p:spPr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1186775" y="1778438"/>
            <a:ext cx="4873575" cy="823912"/>
          </a:xfr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1186775" y="2665379"/>
            <a:ext cx="4873575" cy="3524284"/>
          </a:xfrm>
        </p:spPr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256939" y="1778438"/>
            <a:ext cx="4897576" cy="823912"/>
          </a:xfr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256939" y="2665379"/>
            <a:ext cx="4897576" cy="3524284"/>
          </a:xfrm>
        </p:spPr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2400"/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2400"/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4165349" cy="1600200"/>
          </a:xfrm>
        </p:spPr>
        <p:txBody>
          <a:bodyPr anchor="b"/>
          <a:lstStyle>
            <a:lvl1pPr>
              <a:defRPr sz="2400"/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457201"/>
            <a:ext cx="6172200" cy="540385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fontAlgn="base"/>
            <a:endParaRPr lang="zh-CN" altLang="en-US" strike="noStrike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4165349" cy="3811588"/>
          </a:xfrm>
        </p:spPr>
        <p:txBody>
          <a:bodyPr/>
          <a:lstStyle>
            <a:lvl1pPr marL="0" indent="0">
              <a:buNone/>
              <a:defRPr sz="1500"/>
            </a:lvl1pPr>
            <a:lvl2pPr marL="342900" indent="0">
              <a:buNone/>
              <a:defRPr sz="1350"/>
            </a:lvl2pPr>
            <a:lvl3pPr marL="685800" indent="0">
              <a:buNone/>
              <a:defRPr sz="1200"/>
            </a:lvl3pPr>
            <a:lvl4pPr marL="1028700" indent="0">
              <a:buNone/>
              <a:defRPr sz="1050"/>
            </a:lvl4pPr>
            <a:lvl5pPr marL="1371600" indent="0">
              <a:buNone/>
              <a:defRPr sz="1050"/>
            </a:lvl5pPr>
            <a:lvl6pPr marL="1714500" indent="0">
              <a:buNone/>
              <a:defRPr sz="1050"/>
            </a:lvl6pPr>
            <a:lvl7pPr marL="2057400" indent="0">
              <a:buNone/>
              <a:defRPr sz="1050"/>
            </a:lvl7pPr>
            <a:lvl8pPr marL="2400300" indent="0">
              <a:buNone/>
              <a:defRPr sz="1050"/>
            </a:lvl8pPr>
            <a:lvl9pPr marL="2743200" indent="0">
              <a:buNone/>
              <a:defRPr sz="105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39200" y="274638"/>
            <a:ext cx="2743200" cy="5851525"/>
          </a:xfrm>
        </p:spPr>
        <p:txBody>
          <a:bodyPr vert="eaVert"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274638"/>
            <a:ext cx="8070573" cy="5851525"/>
          </a:xfrm>
        </p:spPr>
        <p:txBody>
          <a:bodyPr vert="eaVert"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7" name="图片 7"/>
          <p:cNvPicPr>
            <a:picLocks noChangeAspect="1"/>
          </p:cNvPicPr>
          <p:nvPr userDrawn="1">
            <p:custDataLst>
              <p:tags r:id="rId2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579438" y="1166813"/>
            <a:ext cx="11150600" cy="461327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" name="标题 1"/>
          <p:cNvSpPr>
            <a:spLocks noGrp="1"/>
          </p:cNvSpPr>
          <p:nvPr>
            <p:ph type="ctrTitle" hasCustomPrompt="1"/>
          </p:nvPr>
        </p:nvSpPr>
        <p:spPr>
          <a:xfrm>
            <a:off x="2472220" y="2536984"/>
            <a:ext cx="7618731" cy="875824"/>
          </a:xfrm>
          <a:noFill/>
        </p:spPr>
        <p:txBody>
          <a:bodyPr wrap="square" lIns="91440" tIns="45720" rIns="91440" bIns="45720" rtlCol="0" anchor="ctr" anchorCtr="0">
            <a:normAutofit/>
          </a:bodyPr>
          <a:lstStyle>
            <a:lvl1pPr algn="ctr">
              <a:defRPr kumimoji="0" lang="zh-CN" altLang="en-US" sz="5400" b="0" i="0" spc="300" baseline="0" dirty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uLnTx/>
                <a:latin typeface="Arial" panose="020B0604020202020204" pitchFamily="34" charset="0"/>
                <a:ea typeface="汉仪乐喵体W" pitchFamily="18" charset="-122"/>
                <a:cs typeface="+mn-cs"/>
              </a:defRPr>
            </a:lvl1pPr>
          </a:lstStyle>
          <a:p>
            <a:pPr marL="0" marR="0" lvl="0" indent="0" algn="ctr" fontAlgn="auto">
              <a:spcBef>
                <a:spcPts val="0"/>
              </a:spcBef>
              <a:spcAft>
                <a:spcPts val="0"/>
              </a:spcAft>
              <a:buClrTx/>
              <a:buSzTx/>
              <a:buFontTx/>
            </a:pPr>
            <a:r>
              <a:rPr lang="zh-CN" altLang="en-US" strike="noStrike" noProof="1" dirty="0"/>
              <a:t>单击此处编辑标题</a:t>
            </a:r>
            <a:endParaRPr lang="zh-CN" altLang="en-US" strike="noStrike" noProof="1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" hasCustomPrompt="1"/>
          </p:nvPr>
        </p:nvSpPr>
        <p:spPr>
          <a:xfrm>
            <a:off x="2472220" y="3473946"/>
            <a:ext cx="7618731" cy="754341"/>
          </a:xfrm>
          <a:noFill/>
        </p:spPr>
        <p:txBody>
          <a:bodyPr wrap="square" lIns="91440" tIns="45720" rIns="91440" bIns="45720" rtlCol="0" anchor="t" anchorCtr="0">
            <a:normAutofit/>
          </a:bodyPr>
          <a:lstStyle>
            <a:lvl1pPr marL="0" indent="0" algn="ctr">
              <a:buNone/>
              <a:defRPr kumimoji="0" lang="zh-CN" altLang="en-US" sz="2400" b="0" i="0" spc="200" baseline="0" dirty="0">
                <a:ln>
                  <a:noFill/>
                </a:ln>
                <a:effectLst/>
                <a:uLnTx/>
                <a:latin typeface="Arial" panose="020B0604020202020204" pitchFamily="34" charset="0"/>
              </a:defRPr>
            </a:lvl1pPr>
          </a:lstStyle>
          <a:p>
            <a:pPr marL="228600" marR="0" lvl="0" indent="-228600" algn="ctr" fontAlgn="auto">
              <a:spcAft>
                <a:spcPts val="0"/>
              </a:spcAft>
              <a:buClrTx/>
              <a:buSzTx/>
            </a:pPr>
            <a:r>
              <a:rPr lang="zh-CN" altLang="en-US" strike="noStrike" noProof="1" dirty="0"/>
              <a:t>单击此处编辑副标题</a:t>
            </a:r>
            <a:endParaRPr lang="en-US" altLang="zh-CN" strike="noStrike" noProof="1" dirty="0"/>
          </a:p>
        </p:txBody>
      </p:sp>
      <p:sp>
        <p:nvSpPr>
          <p:cNvPr id="16" name="日期占位符 15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>
          <a:xfrm>
            <a:off x="881063" y="5619750"/>
            <a:ext cx="2698750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fontAlgn="base"/>
            <a:fld id="{760FBDFE-C587-4B4C-A407-44438C67B59E}" type="datetimeFigureOut">
              <a:rPr lang="zh-CN" altLang="en-US" strike="noStrike" noProof="1" smtClean="0">
                <a:latin typeface="Arial" panose="020B0604020202020204" pitchFamily="34" charset="0"/>
                <a:ea typeface="幼圆" pitchFamily="49" charset="-122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17" name="页脚占位符 16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>
          <a:xfrm>
            <a:off x="4116388" y="5619750"/>
            <a:ext cx="3959225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fontAlgn="base"/>
            <a:endParaRPr lang="zh-CN" altLang="en-US" strike="noStrike" noProof="1" dirty="0"/>
          </a:p>
        </p:txBody>
      </p:sp>
      <p:sp>
        <p:nvSpPr>
          <p:cNvPr id="18" name="灯片编号占位符 17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>
          <a:xfrm>
            <a:off x="8610600" y="5619750"/>
            <a:ext cx="2700338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fontAlgn="base"/>
            <a:fld id="{49AE70B2-8BF9-45C0-BB95-33D1B9D3A854}" type="slidenum">
              <a:rPr lang="zh-CN" altLang="en-US" strike="noStrike" noProof="1" smtClean="0">
                <a:latin typeface="Arial" panose="020B0604020202020204" pitchFamily="34" charset="0"/>
                <a:ea typeface="幼圆" pitchFamily="49" charset="-122"/>
                <a:cs typeface="+mn-cs"/>
              </a:rPr>
            </a:fld>
            <a:endParaRPr lang="zh-CN" altLang="en-US" strike="noStrike" noProof="1" dirty="0"/>
          </a:p>
        </p:txBody>
      </p:sp>
    </p:spTree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1" name="图片 8"/>
          <p:cNvPicPr>
            <a:picLocks noChangeAspect="1"/>
          </p:cNvPicPr>
          <p:nvPr userDrawn="1">
            <p:custDataLst>
              <p:tags r:id="rId2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800100" y="5146675"/>
            <a:ext cx="1195388" cy="741363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69883" y="1189676"/>
            <a:ext cx="10852237" cy="331473"/>
          </a:xfrm>
        </p:spPr>
        <p:txBody>
          <a:bodyPr vert="horz" lIns="101600" tIns="38100" rIns="76200" bIns="38100" rtlCol="0" anchor="t" anchorCtr="0">
            <a:noAutofit/>
          </a:bodyPr>
          <a:lstStyle>
            <a:lvl1pPr marL="0" marR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400" b="1" i="0" u="none" strike="noStrike" kern="1200" cap="none" spc="2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幼圆" pitchFamily="49" charset="-122"/>
                <a:cs typeface="+mj-cs"/>
                <a:sym typeface="+mn-ea"/>
              </a:defRPr>
            </a:lvl1pPr>
          </a:lstStyle>
          <a:p>
            <a:pPr lvl="0" fontAlgn="auto"/>
            <a:r>
              <a:rPr strike="noStrike" noProof="1" dirty="0">
                <a:sym typeface="+mn-ea"/>
              </a:rPr>
              <a:t>单击此处编辑母版标题样式</a:t>
            </a:r>
            <a:endParaRPr strike="noStrike" noProof="1" dirty="0">
              <a:sym typeface="+mn-ea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669883" y="1571631"/>
            <a:ext cx="10852237" cy="4041680"/>
          </a:xfrm>
        </p:spPr>
        <p:txBody>
          <a:bodyPr vert="horz" lIns="101600" tIns="0" rIns="82550" bIns="0" rtlCol="0">
            <a:no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幼圆" pitchFamily="49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幼圆" pitchFamily="49" charset="-122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幼圆" pitchFamily="49" charset="-122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幼圆" pitchFamily="49" charset="-122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幼圆" pitchFamily="49" charset="-122"/>
                <a:cs typeface="+mn-cs"/>
                <a:sym typeface="+mn-ea"/>
              </a:defRPr>
            </a:lvl5pPr>
          </a:lstStyle>
          <a:p>
            <a:pPr lvl="0" fontAlgn="auto"/>
            <a:r>
              <a:rPr strike="noStrike" noProof="1" dirty="0">
                <a:sym typeface="+mn-ea"/>
              </a:rPr>
              <a:t>单击此处编辑母版文本样式</a:t>
            </a:r>
            <a:endParaRPr strike="noStrike" noProof="1" dirty="0">
              <a:sym typeface="+mn-ea"/>
            </a:endParaRPr>
          </a:p>
          <a:p>
            <a:pPr lvl="1" fontAlgn="auto"/>
            <a:r>
              <a:rPr strike="noStrike" noProof="1" dirty="0">
                <a:sym typeface="+mn-ea"/>
              </a:rPr>
              <a:t>第二级</a:t>
            </a:r>
            <a:endParaRPr strike="noStrike" noProof="1" dirty="0">
              <a:sym typeface="+mn-ea"/>
            </a:endParaRPr>
          </a:p>
          <a:p>
            <a:pPr lvl="2" fontAlgn="auto"/>
            <a:r>
              <a:rPr strike="noStrike" noProof="1" dirty="0">
                <a:sym typeface="+mn-ea"/>
              </a:rPr>
              <a:t>第三级</a:t>
            </a:r>
            <a:endParaRPr strike="noStrike" noProof="1" dirty="0">
              <a:sym typeface="+mn-ea"/>
            </a:endParaRPr>
          </a:p>
          <a:p>
            <a:pPr lvl="3" fontAlgn="auto"/>
            <a:r>
              <a:rPr strike="noStrike" noProof="1" dirty="0">
                <a:sym typeface="+mn-ea"/>
              </a:rPr>
              <a:t>第四级</a:t>
            </a:r>
            <a:endParaRPr strike="noStrike" noProof="1" dirty="0">
              <a:sym typeface="+mn-ea"/>
            </a:endParaRPr>
          </a:p>
          <a:p>
            <a:pPr lvl="4" fontAlgn="auto"/>
            <a:r>
              <a:rPr strike="noStrike" noProof="1" dirty="0">
                <a:sym typeface="+mn-ea"/>
              </a:rPr>
              <a:t>第五级</a:t>
            </a:r>
            <a:endParaRPr strike="noStrike" noProof="1" dirty="0">
              <a:sym typeface="+mn-ea"/>
            </a:endParaRP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>
          <a:xfrm>
            <a:off x="881063" y="5619750"/>
            <a:ext cx="2698750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baseline="0">
                <a:latin typeface="Arial" panose="020B0604020202020204" pitchFamily="34" charset="0"/>
                <a:ea typeface="幼圆" pitchFamily="49" charset="-122"/>
              </a:defRPr>
            </a:lvl1pPr>
          </a:lstStyle>
          <a:p>
            <a:pPr fontAlgn="base"/>
            <a:fld id="{760FBDFE-C587-4B4C-A407-44438C67B59E}" type="datetimeFigureOut">
              <a:rPr lang="zh-CN" altLang="en-US" strike="noStrike" noProof="1" smtClean="0">
                <a:latin typeface="Arial" panose="020B0604020202020204" pitchFamily="34" charset="0"/>
                <a:ea typeface="幼圆" pitchFamily="49" charset="-122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>
          <a:xfrm>
            <a:off x="4116388" y="5619750"/>
            <a:ext cx="3959225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baseline="0">
                <a:latin typeface="Arial" panose="020B0604020202020204" pitchFamily="34" charset="0"/>
                <a:ea typeface="幼圆" pitchFamily="49" charset="-122"/>
              </a:defRPr>
            </a:lvl1pPr>
          </a:lstStyle>
          <a:p>
            <a:pPr fontAlgn="base"/>
            <a:endParaRPr lang="zh-CN" altLang="en-US" strike="noStrike" noProof="1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>
          <a:xfrm>
            <a:off x="8610600" y="5619750"/>
            <a:ext cx="2700338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baseline="0">
                <a:latin typeface="Arial" panose="020B0604020202020204" pitchFamily="34" charset="0"/>
                <a:ea typeface="幼圆" pitchFamily="49" charset="-122"/>
              </a:defRPr>
            </a:lvl1pPr>
          </a:lstStyle>
          <a:p>
            <a:pPr fontAlgn="base"/>
            <a:fld id="{49AE70B2-8BF9-45C0-BB95-33D1B9D3A854}" type="slidenum">
              <a:rPr lang="zh-CN" altLang="en-US" strike="noStrike" noProof="1" smtClean="0">
                <a:latin typeface="Arial" panose="020B0604020202020204" pitchFamily="34" charset="0"/>
                <a:ea typeface="幼圆" pitchFamily="49" charset="-122"/>
                <a:cs typeface="+mn-cs"/>
              </a:rPr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节标题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5" name="图片 7"/>
          <p:cNvPicPr>
            <a:picLocks noChangeAspect="1"/>
          </p:cNvPicPr>
          <p:nvPr userDrawn="1">
            <p:custDataLst>
              <p:tags r:id="rId2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579438" y="1249363"/>
            <a:ext cx="11161712" cy="453072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3331211" y="3499009"/>
            <a:ext cx="6367780" cy="758666"/>
          </a:xfrm>
          <a:noFill/>
        </p:spPr>
        <p:txBody>
          <a:bodyPr wrap="square" lIns="91440" tIns="45720" rIns="91440" bIns="45720" rtlCol="0" anchor="ctr" anchorCtr="0">
            <a:normAutofit/>
          </a:bodyPr>
          <a:lstStyle>
            <a:lvl1pPr algn="ctr">
              <a:defRPr kumimoji="0" lang="zh-CN" altLang="en-US" sz="4800" b="0" i="0" baseline="0" dirty="0">
                <a:ln>
                  <a:noFill/>
                </a:ln>
                <a:effectLst/>
                <a:uLnTx/>
                <a:latin typeface="Arial" panose="020B0604020202020204" pitchFamily="34" charset="0"/>
                <a:ea typeface="汉仪乐喵体W" pitchFamily="18" charset="-122"/>
                <a:cs typeface="+mn-cs"/>
              </a:defRPr>
            </a:lvl1pPr>
          </a:lstStyle>
          <a:p>
            <a:pPr marL="0" marR="0" lvl="0" indent="0" algn="ctr" fontAlgn="auto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</a:pPr>
            <a:r>
              <a:rPr lang="zh-CN" altLang="en-US" strike="noStrike" noProof="1" dirty="0"/>
              <a:t>单击此处编辑标题</a:t>
            </a:r>
            <a:endParaRPr lang="zh-CN" altLang="en-US" strike="noStrike" noProof="1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>
          <a:xfrm>
            <a:off x="881063" y="5619750"/>
            <a:ext cx="2698750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fontAlgn="base"/>
            <a:fld id="{760FBDFE-C587-4B4C-A407-44438C67B59E}" type="datetimeFigureOut">
              <a:rPr lang="zh-CN" altLang="en-US" strike="noStrike" noProof="1" smtClean="0">
                <a:latin typeface="Arial" panose="020B0604020202020204" pitchFamily="34" charset="0"/>
                <a:ea typeface="幼圆" pitchFamily="49" charset="-122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>
          <a:xfrm>
            <a:off x="4116388" y="5619750"/>
            <a:ext cx="3959225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fontAlgn="base"/>
            <a:endParaRPr lang="zh-CN" altLang="en-US" strike="noStrike" noProof="1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>
          <a:xfrm>
            <a:off x="8610600" y="5619750"/>
            <a:ext cx="2700338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fontAlgn="base"/>
            <a:fld id="{49AE70B2-8BF9-45C0-BB95-33D1B9D3A854}" type="slidenum">
              <a:rPr lang="zh-CN" altLang="en-US" strike="noStrike" noProof="1" smtClean="0">
                <a:latin typeface="Arial" panose="020B0604020202020204" pitchFamily="34" charset="0"/>
                <a:ea typeface="幼圆" pitchFamily="49" charset="-122"/>
                <a:cs typeface="+mn-cs"/>
              </a:rPr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9" name="图片 8"/>
          <p:cNvPicPr>
            <a:picLocks noChangeAspect="1"/>
          </p:cNvPicPr>
          <p:nvPr userDrawn="1">
            <p:custDataLst>
              <p:tags r:id="rId2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800100" y="5146675"/>
            <a:ext cx="1195388" cy="741363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69883" y="1189676"/>
            <a:ext cx="10852237" cy="331473"/>
          </a:xfrm>
        </p:spPr>
        <p:txBody>
          <a:bodyPr vert="horz" lIns="101600" tIns="38100" rIns="76200" bIns="38100" rtlCol="0" anchor="t" anchorCtr="0">
            <a:no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400" b="1" i="0" u="none" strike="noStrike" kern="1200" cap="none" spc="2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幼圆" pitchFamily="49" charset="-122"/>
                <a:cs typeface="+mj-cs"/>
                <a:sym typeface="+mn-ea"/>
              </a:defRPr>
            </a:lvl1pPr>
          </a:lstStyle>
          <a:p>
            <a:pPr lvl="0" fontAlgn="auto"/>
            <a:r>
              <a:rPr strike="noStrike" noProof="1">
                <a:sym typeface="+mn-ea"/>
              </a:rPr>
              <a:t>单击此处编辑母版标题样式</a:t>
            </a:r>
            <a:endParaRPr strike="noStrike" noProof="1">
              <a:sym typeface="+mn-ea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69931" y="1571631"/>
            <a:ext cx="5283243" cy="4041680"/>
          </a:xfrm>
        </p:spPr>
        <p:txBody>
          <a:bodyPr vert="horz" lIns="101600" tIns="0" rIns="82550" bIns="0" rtlCol="0">
            <a:no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幼圆" pitchFamily="49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幼圆" pitchFamily="49" charset="-122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幼圆" pitchFamily="49" charset="-122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幼圆" pitchFamily="49" charset="-122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幼圆" pitchFamily="49" charset="-122"/>
                <a:cs typeface="+mn-cs"/>
                <a:sym typeface="+mn-ea"/>
              </a:defRPr>
            </a:lvl5pPr>
          </a:lstStyle>
          <a:p>
            <a:pPr lvl="0" fontAlgn="auto"/>
            <a:r>
              <a:rPr strike="noStrike" noProof="1">
                <a:sym typeface="+mn-ea"/>
              </a:rPr>
              <a:t>单击此处编辑母版文本样式</a:t>
            </a:r>
            <a:endParaRPr strike="noStrike" noProof="1">
              <a:sym typeface="+mn-ea"/>
            </a:endParaRPr>
          </a:p>
          <a:p>
            <a:pPr lvl="1" fontAlgn="auto"/>
            <a:r>
              <a:rPr strike="noStrike" noProof="1">
                <a:sym typeface="+mn-ea"/>
              </a:rPr>
              <a:t>第二级</a:t>
            </a:r>
            <a:endParaRPr strike="noStrike" noProof="1">
              <a:sym typeface="+mn-ea"/>
            </a:endParaRPr>
          </a:p>
          <a:p>
            <a:pPr lvl="2" fontAlgn="auto"/>
            <a:r>
              <a:rPr strike="noStrike" noProof="1">
                <a:sym typeface="+mn-ea"/>
              </a:rPr>
              <a:t>第三级</a:t>
            </a:r>
            <a:endParaRPr strike="noStrike" noProof="1">
              <a:sym typeface="+mn-ea"/>
            </a:endParaRPr>
          </a:p>
          <a:p>
            <a:pPr lvl="3" fontAlgn="auto"/>
            <a:r>
              <a:rPr strike="noStrike" noProof="1">
                <a:sym typeface="+mn-ea"/>
              </a:rPr>
              <a:t>第四级</a:t>
            </a:r>
            <a:endParaRPr strike="noStrike" noProof="1">
              <a:sym typeface="+mn-ea"/>
            </a:endParaRPr>
          </a:p>
          <a:p>
            <a:pPr lvl="4" fontAlgn="auto"/>
            <a:r>
              <a:rPr strike="noStrike" noProof="1">
                <a:sym typeface="+mn-ea"/>
              </a:rPr>
              <a:t>第五级</a:t>
            </a:r>
            <a:endParaRPr strike="noStrike" noProof="1">
              <a:sym typeface="+mn-ea"/>
            </a:endParaRP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238877" y="1571631"/>
            <a:ext cx="5283243" cy="4041680"/>
          </a:xfrm>
        </p:spPr>
        <p:txBody>
          <a:bodyPr>
            <a:noAutofit/>
          </a:bodyPr>
          <a:lstStyle>
            <a:lvl1pPr>
              <a:defRPr sz="160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幼圆" pitchFamily="49" charset="-122"/>
              </a:defRPr>
            </a:lvl1pPr>
            <a:lvl2pPr>
              <a:defRPr sz="160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幼圆" pitchFamily="49" charset="-122"/>
              </a:defRPr>
            </a:lvl2pPr>
            <a:lvl3pPr>
              <a:defRPr sz="160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幼圆" pitchFamily="49" charset="-122"/>
              </a:defRPr>
            </a:lvl3pPr>
            <a:lvl4pPr>
              <a:defRPr sz="160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幼圆" pitchFamily="49" charset="-122"/>
              </a:defRPr>
            </a:lvl4pPr>
            <a:lvl5pPr>
              <a:defRPr sz="160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幼圆" pitchFamily="49" charset="-122"/>
              </a:defRPr>
            </a:lvl5pPr>
          </a:lstStyle>
          <a:p>
            <a:pPr lvl="0" fontAlgn="auto"/>
            <a:r>
              <a:rPr lang="zh-CN" altLang="en-US" strike="noStrike" noProof="1" dirty="0"/>
              <a:t>单击此处编辑母版文本样式</a:t>
            </a:r>
            <a:endParaRPr lang="zh-CN" altLang="en-US" strike="noStrike" noProof="1" dirty="0"/>
          </a:p>
          <a:p>
            <a:pPr lvl="1" fontAlgn="auto"/>
            <a:r>
              <a:rPr lang="zh-CN" altLang="en-US" strike="noStrike" noProof="1" dirty="0"/>
              <a:t>第二级</a:t>
            </a:r>
            <a:endParaRPr lang="zh-CN" altLang="en-US" strike="noStrike" noProof="1" dirty="0"/>
          </a:p>
          <a:p>
            <a:pPr lvl="2" fontAlgn="auto"/>
            <a:r>
              <a:rPr lang="zh-CN" altLang="en-US" strike="noStrike" noProof="1" dirty="0"/>
              <a:t>第三级</a:t>
            </a:r>
            <a:endParaRPr lang="zh-CN" altLang="en-US" strike="noStrike" noProof="1" dirty="0"/>
          </a:p>
          <a:p>
            <a:pPr lvl="3" fontAlgn="auto"/>
            <a:r>
              <a:rPr lang="zh-CN" altLang="en-US" strike="noStrike" noProof="1" dirty="0"/>
              <a:t>第四级</a:t>
            </a:r>
            <a:endParaRPr lang="zh-CN" altLang="en-US" strike="noStrike" noProof="1" dirty="0"/>
          </a:p>
          <a:p>
            <a:pPr lvl="4" fontAlgn="auto"/>
            <a:r>
              <a:rPr lang="zh-CN" altLang="en-US" strike="noStrike" noProof="1" dirty="0"/>
              <a:t>第五级</a:t>
            </a:r>
            <a:endParaRPr lang="zh-CN" altLang="en-US" strike="noStrike" noProof="1" dirty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>
          <a:xfrm>
            <a:off x="881063" y="5619750"/>
            <a:ext cx="2698750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baseline="0">
                <a:latin typeface="Arial" panose="020B0604020202020204" pitchFamily="34" charset="0"/>
                <a:ea typeface="幼圆" pitchFamily="49" charset="-122"/>
              </a:defRPr>
            </a:lvl1pPr>
          </a:lstStyle>
          <a:p>
            <a:pPr fontAlgn="base"/>
            <a:fld id="{760FBDFE-C587-4B4C-A407-44438C67B59E}" type="datetimeFigureOut">
              <a:rPr lang="zh-CN" altLang="en-US" strike="noStrike" noProof="1" smtClean="0">
                <a:latin typeface="Arial" panose="020B0604020202020204" pitchFamily="34" charset="0"/>
                <a:ea typeface="幼圆" pitchFamily="49" charset="-122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>
          <a:xfrm>
            <a:off x="4116388" y="5619750"/>
            <a:ext cx="3959225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baseline="0">
                <a:latin typeface="Arial" panose="020B0604020202020204" pitchFamily="34" charset="0"/>
                <a:ea typeface="幼圆" pitchFamily="49" charset="-122"/>
              </a:defRPr>
            </a:lvl1pPr>
          </a:lstStyle>
          <a:p>
            <a:pPr fontAlgn="base"/>
            <a:endParaRPr lang="zh-CN" altLang="en-US" strike="noStrike" noProof="1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>
          <a:xfrm>
            <a:off x="8610600" y="5619750"/>
            <a:ext cx="2700338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baseline="0">
                <a:latin typeface="Arial" panose="020B0604020202020204" pitchFamily="34" charset="0"/>
                <a:ea typeface="幼圆" pitchFamily="49" charset="-122"/>
              </a:defRPr>
            </a:lvl1pPr>
          </a:lstStyle>
          <a:p>
            <a:pPr fontAlgn="base"/>
            <a:fld id="{49AE70B2-8BF9-45C0-BB95-33D1B9D3A854}" type="slidenum">
              <a:rPr lang="zh-CN" altLang="en-US" strike="noStrike" noProof="1" smtClean="0">
                <a:latin typeface="Arial" panose="020B0604020202020204" pitchFamily="34" charset="0"/>
                <a:ea typeface="幼圆" pitchFamily="49" charset="-122"/>
                <a:cs typeface="+mn-cs"/>
              </a:rPr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3" name="图片 11"/>
          <p:cNvPicPr>
            <a:picLocks noChangeAspect="1"/>
          </p:cNvPicPr>
          <p:nvPr userDrawn="1">
            <p:custDataLst>
              <p:tags r:id="rId2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10355263" y="4567238"/>
            <a:ext cx="1317625" cy="109855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69883" y="1189676"/>
            <a:ext cx="10852237" cy="331473"/>
          </a:xfrm>
        </p:spPr>
        <p:txBody>
          <a:bodyPr vert="horz" lIns="101600" tIns="38100" rIns="76200" bIns="38100" rtlCol="0" anchor="t" anchorCtr="0">
            <a:no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400" b="1" i="0" u="none" strike="noStrike" kern="1200" cap="none" spc="2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幼圆" pitchFamily="49" charset="-122"/>
                <a:cs typeface="+mj-cs"/>
                <a:sym typeface="+mn-ea"/>
              </a:defRPr>
            </a:lvl1pPr>
          </a:lstStyle>
          <a:p>
            <a:pPr lvl="0" fontAlgn="auto"/>
            <a:r>
              <a:rPr strike="noStrike" noProof="1" dirty="0">
                <a:sym typeface="+mn-ea"/>
              </a:rPr>
              <a:t>单击此处编辑母版标题样式</a:t>
            </a:r>
            <a:endParaRPr strike="noStrike" noProof="1" dirty="0">
              <a:sym typeface="+mn-ea"/>
            </a:endParaRP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669931" y="1571631"/>
            <a:ext cx="5283243" cy="285752"/>
          </a:xfrm>
        </p:spPr>
        <p:txBody>
          <a:bodyPr lIns="101600" tIns="38100" rIns="76200" bIns="38100" anchor="t" anchorCtr="0">
            <a:noAutofit/>
          </a:bodyPr>
          <a:lstStyle>
            <a:lvl1pPr marL="0" indent="0" eaLnBrk="1" fontAlgn="auto" latinLnBrk="0" hangingPunct="1">
              <a:lnSpc>
                <a:spcPct val="100000"/>
              </a:lnSpc>
              <a:spcAft>
                <a:spcPts val="0"/>
              </a:spcAft>
              <a:buNone/>
              <a:defRPr sz="2000" b="0" u="none" strike="noStrike" kern="1200" cap="none" spc="20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幼圆" pitchFamily="49" charset="-12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fontAlgn="auto"/>
            <a:r>
              <a:rPr lang="zh-CN" altLang="en-US" strike="noStrike" noProof="1" dirty="0"/>
              <a:t>单击此处编辑文本</a:t>
            </a:r>
            <a:endParaRPr lang="zh-CN" altLang="en-US" strike="noStrike" noProof="1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69925" y="1912144"/>
            <a:ext cx="5283200" cy="3701064"/>
          </a:xfrm>
        </p:spPr>
        <p:txBody>
          <a:bodyPr vert="horz" lIns="101600" tIns="0" rIns="82550" bIns="0" rtlCol="0">
            <a:no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幼圆" pitchFamily="49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幼圆" pitchFamily="49" charset="-122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幼圆" pitchFamily="49" charset="-122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幼圆" pitchFamily="49" charset="-122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幼圆" pitchFamily="49" charset="-122"/>
                <a:cs typeface="+mn-cs"/>
                <a:sym typeface="+mn-ea"/>
              </a:defRPr>
            </a:lvl5pPr>
          </a:lstStyle>
          <a:p>
            <a:pPr lvl="0" fontAlgn="auto"/>
            <a:r>
              <a:rPr strike="noStrike" noProof="1" dirty="0">
                <a:sym typeface="+mn-ea"/>
              </a:rPr>
              <a:t>单击此处编辑母版文本样式</a:t>
            </a:r>
            <a:endParaRPr strike="noStrike" noProof="1" dirty="0">
              <a:sym typeface="+mn-ea"/>
            </a:endParaRPr>
          </a:p>
          <a:p>
            <a:pPr lvl="1" fontAlgn="auto"/>
            <a:r>
              <a:rPr strike="noStrike" noProof="1" dirty="0">
                <a:sym typeface="+mn-ea"/>
              </a:rPr>
              <a:t>第二级</a:t>
            </a:r>
            <a:endParaRPr strike="noStrike" noProof="1" dirty="0">
              <a:sym typeface="+mn-ea"/>
            </a:endParaRPr>
          </a:p>
          <a:p>
            <a:pPr lvl="2" fontAlgn="auto"/>
            <a:r>
              <a:rPr strike="noStrike" noProof="1" dirty="0">
                <a:sym typeface="+mn-ea"/>
              </a:rPr>
              <a:t>第三级</a:t>
            </a:r>
            <a:endParaRPr strike="noStrike" noProof="1" dirty="0">
              <a:sym typeface="+mn-ea"/>
            </a:endParaRPr>
          </a:p>
          <a:p>
            <a:pPr lvl="3" fontAlgn="auto"/>
            <a:r>
              <a:rPr strike="noStrike" noProof="1" dirty="0">
                <a:sym typeface="+mn-ea"/>
              </a:rPr>
              <a:t>第四级</a:t>
            </a:r>
            <a:endParaRPr strike="noStrike" noProof="1" dirty="0">
              <a:sym typeface="+mn-ea"/>
            </a:endParaRPr>
          </a:p>
          <a:p>
            <a:pPr lvl="4" fontAlgn="auto"/>
            <a:r>
              <a:rPr strike="noStrike" noProof="1" dirty="0">
                <a:sym typeface="+mn-ea"/>
              </a:rPr>
              <a:t>第五级</a:t>
            </a:r>
            <a:endParaRPr strike="noStrike" noProof="1" dirty="0">
              <a:sym typeface="+mn-ea"/>
            </a:endParaRP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</p:nvPr>
        </p:nvSpPr>
        <p:spPr>
          <a:xfrm>
            <a:off x="6235751" y="1571631"/>
            <a:ext cx="5283243" cy="285752"/>
          </a:xfrm>
        </p:spPr>
        <p:txBody>
          <a:bodyPr vert="horz" lIns="101600" tIns="38100" rIns="76200" bIns="38100" rtlCol="0" anchor="t" anchorCtr="0">
            <a:noAutofit/>
          </a:bodyPr>
          <a:lstStyle>
            <a:lvl1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kumimoji="0" lang="zh-CN" altLang="en-US" sz="2000" b="0" i="0" u="none" strike="noStrike" kern="1200" cap="none" spc="2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幼圆" pitchFamily="49" charset="-122"/>
                <a:cs typeface="+mn-cs"/>
                <a:sym typeface="+mn-ea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fontAlgn="auto"/>
            <a:r>
              <a:rPr strike="noStrike" noProof="1">
                <a:sym typeface="+mn-ea"/>
              </a:rPr>
              <a:t>单击此处编辑文本</a:t>
            </a:r>
            <a:endParaRPr strike="noStrike" noProof="1">
              <a:sym typeface="+mn-ea"/>
            </a:endParaRP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235751" y="1912144"/>
            <a:ext cx="5283243" cy="3701064"/>
          </a:xfrm>
        </p:spPr>
        <p:txBody>
          <a:bodyPr vert="horz" lIns="101600" tIns="0" rIns="82550" bIns="0" rtlCol="0">
            <a:no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幼圆" pitchFamily="49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幼圆" pitchFamily="49" charset="-122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幼圆" pitchFamily="49" charset="-122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幼圆" pitchFamily="49" charset="-122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幼圆" pitchFamily="49" charset="-122"/>
                <a:cs typeface="+mn-cs"/>
                <a:sym typeface="+mn-ea"/>
              </a:defRPr>
            </a:lvl5pPr>
          </a:lstStyle>
          <a:p>
            <a:pPr lvl="0" fontAlgn="auto"/>
            <a:r>
              <a:rPr strike="noStrike" noProof="1" dirty="0">
                <a:sym typeface="+mn-ea"/>
              </a:rPr>
              <a:t>单击此处编辑母版文本样式</a:t>
            </a:r>
            <a:endParaRPr strike="noStrike" noProof="1" dirty="0">
              <a:sym typeface="+mn-ea"/>
            </a:endParaRPr>
          </a:p>
          <a:p>
            <a:pPr lvl="1" fontAlgn="auto"/>
            <a:r>
              <a:rPr strike="noStrike" noProof="1" dirty="0">
                <a:sym typeface="+mn-ea"/>
              </a:rPr>
              <a:t>第二级</a:t>
            </a:r>
            <a:endParaRPr strike="noStrike" noProof="1" dirty="0">
              <a:sym typeface="+mn-ea"/>
            </a:endParaRPr>
          </a:p>
          <a:p>
            <a:pPr lvl="2" fontAlgn="auto"/>
            <a:r>
              <a:rPr strike="noStrike" noProof="1" dirty="0">
                <a:sym typeface="+mn-ea"/>
              </a:rPr>
              <a:t>第三级</a:t>
            </a:r>
            <a:endParaRPr strike="noStrike" noProof="1" dirty="0">
              <a:sym typeface="+mn-ea"/>
            </a:endParaRPr>
          </a:p>
          <a:p>
            <a:pPr lvl="3" fontAlgn="auto"/>
            <a:r>
              <a:rPr strike="noStrike" noProof="1" dirty="0">
                <a:sym typeface="+mn-ea"/>
              </a:rPr>
              <a:t>第四级</a:t>
            </a:r>
            <a:endParaRPr strike="noStrike" noProof="1" dirty="0">
              <a:sym typeface="+mn-ea"/>
            </a:endParaRPr>
          </a:p>
          <a:p>
            <a:pPr lvl="4" fontAlgn="auto"/>
            <a:r>
              <a:rPr strike="noStrike" noProof="1" dirty="0">
                <a:sym typeface="+mn-ea"/>
              </a:rPr>
              <a:t>第五级</a:t>
            </a:r>
            <a:endParaRPr strike="noStrike" noProof="1" dirty="0">
              <a:sym typeface="+mn-ea"/>
            </a:endParaRP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>
          <a:xfrm>
            <a:off x="881063" y="5619750"/>
            <a:ext cx="2698750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baseline="0">
                <a:latin typeface="Arial" panose="020B0604020202020204" pitchFamily="34" charset="0"/>
                <a:ea typeface="幼圆" pitchFamily="49" charset="-122"/>
              </a:defRPr>
            </a:lvl1pPr>
          </a:lstStyle>
          <a:p>
            <a:pPr fontAlgn="base"/>
            <a:fld id="{760FBDFE-C587-4B4C-A407-44438C67B59E}" type="datetimeFigureOut">
              <a:rPr lang="zh-CN" altLang="en-US" strike="noStrike" noProof="1" smtClean="0">
                <a:latin typeface="Arial" panose="020B0604020202020204" pitchFamily="34" charset="0"/>
                <a:ea typeface="幼圆" pitchFamily="49" charset="-122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>
          <a:xfrm>
            <a:off x="4116388" y="5619750"/>
            <a:ext cx="3959225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baseline="0">
                <a:latin typeface="Arial" panose="020B0604020202020204" pitchFamily="34" charset="0"/>
                <a:ea typeface="幼圆" pitchFamily="49" charset="-122"/>
              </a:defRPr>
            </a:lvl1pPr>
          </a:lstStyle>
          <a:p>
            <a:pPr fontAlgn="base"/>
            <a:endParaRPr lang="zh-CN" altLang="en-US" strike="noStrike" noProof="1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>
          <a:xfrm>
            <a:off x="8610600" y="5619750"/>
            <a:ext cx="2700338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baseline="0">
                <a:latin typeface="Arial" panose="020B0604020202020204" pitchFamily="34" charset="0"/>
                <a:ea typeface="幼圆" pitchFamily="49" charset="-122"/>
              </a:defRPr>
            </a:lvl1pPr>
          </a:lstStyle>
          <a:p>
            <a:pPr fontAlgn="base"/>
            <a:fld id="{49AE70B2-8BF9-45C0-BB95-33D1B9D3A854}" type="slidenum">
              <a:rPr lang="zh-CN" altLang="en-US" strike="noStrike" noProof="1" smtClean="0">
                <a:latin typeface="Arial" panose="020B0604020202020204" pitchFamily="34" charset="0"/>
                <a:ea typeface="幼圆" pitchFamily="49" charset="-122"/>
                <a:cs typeface="+mn-cs"/>
              </a:rPr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4165349" cy="1600200"/>
          </a:xfrm>
        </p:spPr>
        <p:txBody>
          <a:bodyPr anchor="b"/>
          <a:lstStyle>
            <a:lvl1pPr>
              <a:defRPr sz="2400"/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457201"/>
            <a:ext cx="6172200" cy="540385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fontAlgn="base"/>
            <a:endParaRPr lang="zh-CN" altLang="en-US" strike="noStrike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4165349" cy="3811588"/>
          </a:xfrm>
        </p:spPr>
        <p:txBody>
          <a:bodyPr/>
          <a:lstStyle>
            <a:lvl1pPr marL="0" indent="0">
              <a:buNone/>
              <a:defRPr sz="1500"/>
            </a:lvl1pPr>
            <a:lvl2pPr marL="342900" indent="0">
              <a:buNone/>
              <a:defRPr sz="1350"/>
            </a:lvl2pPr>
            <a:lvl3pPr marL="685800" indent="0">
              <a:buNone/>
              <a:defRPr sz="1200"/>
            </a:lvl3pPr>
            <a:lvl4pPr marL="1028700" indent="0">
              <a:buNone/>
              <a:defRPr sz="1050"/>
            </a:lvl4pPr>
            <a:lvl5pPr marL="1371600" indent="0">
              <a:buNone/>
              <a:defRPr sz="1050"/>
            </a:lvl5pPr>
            <a:lvl6pPr marL="1714500" indent="0">
              <a:buNone/>
              <a:defRPr sz="1050"/>
            </a:lvl6pPr>
            <a:lvl7pPr marL="2057400" indent="0">
              <a:buNone/>
              <a:defRPr sz="1050"/>
            </a:lvl7pPr>
            <a:lvl8pPr marL="2400300" indent="0">
              <a:buNone/>
              <a:defRPr sz="1050"/>
            </a:lvl8pPr>
            <a:lvl9pPr marL="2743200" indent="0">
              <a:buNone/>
              <a:defRPr sz="105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7" name="图片 6"/>
          <p:cNvPicPr>
            <a:picLocks noChangeAspect="1"/>
          </p:cNvPicPr>
          <p:nvPr userDrawn="1">
            <p:custDataLst>
              <p:tags r:id="rId2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376238" y="1206500"/>
            <a:ext cx="11388725" cy="45974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 vert="horz" lIns="101600" tIns="38100" rIns="76200" bIns="38100" rtlCol="0" anchor="t" anchorCtr="0">
            <a:no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400" b="0" i="0" u="none" strike="noStrike" kern="1200" cap="none" spc="2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幼圆" pitchFamily="49" charset="-122"/>
                <a:cs typeface="+mj-cs"/>
                <a:sym typeface="+mn-ea"/>
              </a:defRPr>
            </a:lvl1pPr>
          </a:lstStyle>
          <a:p>
            <a:pPr lvl="0" fontAlgn="auto"/>
            <a:r>
              <a:rPr strike="noStrike" noProof="1">
                <a:sym typeface="+mn-ea"/>
              </a:rPr>
              <a:t>单击此处编辑母版标题样式</a:t>
            </a:r>
            <a:endParaRPr strike="noStrike" noProof="1">
              <a:sym typeface="+mn-ea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>
          <a:xfrm>
            <a:off x="881063" y="5619750"/>
            <a:ext cx="2698750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baseline="0">
                <a:latin typeface="Arial" panose="020B0604020202020204" pitchFamily="34" charset="0"/>
                <a:ea typeface="幼圆" pitchFamily="49" charset="-122"/>
              </a:defRPr>
            </a:lvl1pPr>
          </a:lstStyle>
          <a:p>
            <a:pPr fontAlgn="base"/>
            <a:fld id="{760FBDFE-C587-4B4C-A407-44438C67B59E}" type="datetimeFigureOut">
              <a:rPr lang="zh-CN" altLang="en-US" strike="noStrike" noProof="1" smtClean="0">
                <a:latin typeface="Arial" panose="020B0604020202020204" pitchFamily="34" charset="0"/>
                <a:ea typeface="幼圆" pitchFamily="49" charset="-122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>
          <a:xfrm>
            <a:off x="4116388" y="5619750"/>
            <a:ext cx="3959225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baseline="0">
                <a:latin typeface="Arial" panose="020B0604020202020204" pitchFamily="34" charset="0"/>
                <a:ea typeface="幼圆" pitchFamily="49" charset="-122"/>
              </a:defRPr>
            </a:lvl1pPr>
          </a:lstStyle>
          <a:p>
            <a:pPr fontAlgn="base"/>
            <a:endParaRPr lang="zh-CN" altLang="en-US" strike="noStrike" noProof="1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>
          <a:xfrm>
            <a:off x="8610600" y="5619750"/>
            <a:ext cx="2700338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baseline="0">
                <a:latin typeface="Arial" panose="020B0604020202020204" pitchFamily="34" charset="0"/>
                <a:ea typeface="幼圆" pitchFamily="49" charset="-122"/>
              </a:defRPr>
            </a:lvl1pPr>
          </a:lstStyle>
          <a:p>
            <a:pPr fontAlgn="base"/>
            <a:fld id="{49AE70B2-8BF9-45C0-BB95-33D1B9D3A854}" type="slidenum">
              <a:rPr lang="zh-CN" altLang="en-US" strike="noStrike" noProof="1" smtClean="0">
                <a:latin typeface="Arial" panose="020B0604020202020204" pitchFamily="34" charset="0"/>
                <a:ea typeface="幼圆" pitchFamily="49" charset="-122"/>
                <a:cs typeface="+mn-cs"/>
              </a:rPr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fontAlgn="base"/>
            <a:fld id="{760FBDFE-C587-4B4C-A407-44438C67B59E}" type="datetimeFigureOut">
              <a:rPr lang="zh-CN" altLang="en-US" strike="noStrike" noProof="1" smtClean="0">
                <a:latin typeface="Arial" panose="020B0604020202020204" pitchFamily="34" charset="0"/>
                <a:ea typeface="幼圆" pitchFamily="49" charset="-122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fontAlgn="base"/>
            <a:endParaRPr lang="zh-CN" altLang="en-US" strike="noStrike" noProof="1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fontAlgn="base"/>
            <a:fld id="{49AE70B2-8BF9-45C0-BB95-33D1B9D3A854}" type="slidenum">
              <a:rPr lang="zh-CN" altLang="en-US" strike="noStrike" noProof="1" smtClean="0">
                <a:latin typeface="Arial" panose="020B0604020202020204" pitchFamily="34" charset="0"/>
                <a:ea typeface="幼圆" pitchFamily="49" charset="-122"/>
                <a:cs typeface="+mn-cs"/>
              </a:rPr>
            </a:fld>
            <a:endParaRPr lang="zh-CN" altLang="en-US" strike="noStrike" noProof="1" dirty="0"/>
          </a:p>
        </p:txBody>
      </p:sp>
    </p:spTree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标题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1" name="图片 7"/>
          <p:cNvPicPr>
            <a:picLocks noChangeAspect="1"/>
          </p:cNvPicPr>
          <p:nvPr userDrawn="1">
            <p:custDataLst>
              <p:tags r:id="rId2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10761663" y="4910138"/>
            <a:ext cx="1042987" cy="92392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69931" y="1189676"/>
            <a:ext cx="10852237" cy="331473"/>
          </a:xfrm>
        </p:spPr>
        <p:txBody>
          <a:bodyPr vert="horz" lIns="101600" tIns="38100" rIns="76200" bIns="38100" rtlCol="0" anchor="t" anchorCtr="0">
            <a:no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400" b="1" i="0" u="none" strike="noStrike" kern="1200" cap="none" spc="2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幼圆" pitchFamily="49" charset="-122"/>
                <a:cs typeface="+mj-cs"/>
                <a:sym typeface="+mn-ea"/>
              </a:defRPr>
            </a:lvl1pPr>
          </a:lstStyle>
          <a:p>
            <a:pPr lvl="0" fontAlgn="auto"/>
            <a:r>
              <a:rPr strike="noStrike" noProof="1" dirty="0">
                <a:sym typeface="+mn-ea"/>
              </a:rPr>
              <a:t>单击此处编辑母版标题样式</a:t>
            </a:r>
            <a:endParaRPr strike="noStrike" noProof="1" dirty="0">
              <a:sym typeface="+mn-ea"/>
            </a:endParaRP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669931" y="1571631"/>
            <a:ext cx="5283243" cy="4041680"/>
          </a:xfrm>
        </p:spPr>
        <p:txBody>
          <a:bodyPr vert="horz" lIns="101600" tIns="0" rIns="82550" bIns="0" rtlCol="0">
            <a:noAutofit/>
          </a:bodyPr>
          <a:lstStyle>
            <a:lvl1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None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幼圆" pitchFamily="49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5pPr>
          </a:lstStyle>
          <a:p>
            <a:pPr lvl="0" fontAlgn="auto"/>
            <a:endParaRPr strike="noStrike" noProof="1" dirty="0">
              <a:sym typeface="+mn-ea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38925" y="1571631"/>
            <a:ext cx="5283243" cy="4041680"/>
          </a:xfrm>
        </p:spPr>
        <p:txBody>
          <a:bodyPr vert="horz" lIns="101600" tIns="0" rIns="82550" bIns="0" rtlCol="0">
            <a:norm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幼圆" pitchFamily="49" charset="-122"/>
                <a:cs typeface="+mn-cs"/>
                <a:sym typeface="+mn-ea"/>
              </a:defRPr>
            </a:lvl1pPr>
          </a:lstStyle>
          <a:p>
            <a:pPr lvl="0" fontAlgn="auto"/>
            <a:r>
              <a:rPr strike="noStrike" noProof="1">
                <a:sym typeface="+mn-ea"/>
              </a:rPr>
              <a:t>单击此处编辑母版文本样式</a:t>
            </a:r>
            <a:endParaRPr strike="noStrike" noProof="1">
              <a:sym typeface="+mn-ea"/>
            </a:endParaRP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>
          <a:xfrm>
            <a:off x="881063" y="5619750"/>
            <a:ext cx="2698750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baseline="0">
                <a:latin typeface="Arial" panose="020B0604020202020204" pitchFamily="34" charset="0"/>
                <a:ea typeface="幼圆" pitchFamily="49" charset="-122"/>
              </a:defRPr>
            </a:lvl1pPr>
          </a:lstStyle>
          <a:p>
            <a:pPr fontAlgn="base"/>
            <a:fld id="{9EFD9D74-47D9-4702-A33C-335B63B48DBF}" type="datetimeFigureOut">
              <a:rPr lang="zh-CN" altLang="en-US" strike="noStrike" noProof="1" smtClean="0">
                <a:latin typeface="Arial" panose="020B0604020202020204" pitchFamily="34" charset="0"/>
                <a:ea typeface="幼圆" pitchFamily="49" charset="-122"/>
                <a:cs typeface="+mn-cs"/>
              </a:rPr>
            </a:fld>
            <a:endParaRPr lang="zh-CN" altLang="en-US" strike="noStrike" noProof="1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>
          <a:xfrm>
            <a:off x="4116388" y="5619750"/>
            <a:ext cx="3959225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baseline="0">
                <a:latin typeface="Arial" panose="020B0604020202020204" pitchFamily="34" charset="0"/>
                <a:ea typeface="幼圆" pitchFamily="49" charset="-122"/>
              </a:defRPr>
            </a:lvl1pPr>
          </a:lstStyle>
          <a:p>
            <a:pPr fontAlgn="base"/>
            <a:endParaRPr lang="zh-CN" altLang="en-US" strike="noStrike" noProof="1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>
          <a:xfrm>
            <a:off x="8610600" y="5619750"/>
            <a:ext cx="2700338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baseline="0">
                <a:latin typeface="Arial" panose="020B0604020202020204" pitchFamily="34" charset="0"/>
                <a:ea typeface="幼圆" pitchFamily="49" charset="-122"/>
              </a:defRPr>
            </a:lvl1pPr>
          </a:lstStyle>
          <a:p>
            <a:pPr fontAlgn="base"/>
            <a:fld id="{FABC47A4-756D-490B-A52F-7D9E2C9FC05F}" type="slidenum">
              <a:rPr lang="zh-CN" altLang="en-US" strike="noStrike" noProof="1" smtClean="0">
                <a:latin typeface="Arial" panose="020B0604020202020204" pitchFamily="34" charset="0"/>
                <a:ea typeface="幼圆" pitchFamily="49" charset="-122"/>
                <a:cs typeface="+mn-cs"/>
              </a:rPr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5" name="图片 6"/>
          <p:cNvPicPr>
            <a:picLocks noChangeAspect="1"/>
          </p:cNvPicPr>
          <p:nvPr userDrawn="1">
            <p:custDataLst>
              <p:tags r:id="rId2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11283950" y="5324475"/>
            <a:ext cx="425450" cy="496888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10571135" y="1571631"/>
            <a:ext cx="950984" cy="4041680"/>
          </a:xfrm>
        </p:spPr>
        <p:txBody>
          <a:bodyPr vert="eaVert" lIns="101600" tIns="38100" rIns="76200" bIns="38100" rtlCol="0" anchor="ctr" anchorCtr="0">
            <a:no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spcAft>
                <a:spcPts val="0"/>
              </a:spcAft>
              <a:buNone/>
              <a:defRPr kumimoji="0" lang="zh-CN" altLang="en-US" sz="2400" b="1" i="0" u="none" strike="noStrike" kern="1200" cap="none" spc="2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幼圆" pitchFamily="49" charset="-122"/>
                <a:cs typeface="+mj-cs"/>
                <a:sym typeface="+mn-ea"/>
              </a:defRPr>
            </a:lvl1pPr>
          </a:lstStyle>
          <a:p>
            <a:pPr lvl="0" fontAlgn="auto"/>
            <a:r>
              <a:rPr strike="noStrike" noProof="1">
                <a:sym typeface="+mn-ea"/>
              </a:rPr>
              <a:t>单击此处编辑母版标题样式</a:t>
            </a:r>
            <a:endParaRPr strike="noStrike" noProof="1">
              <a:sym typeface="+mn-ea"/>
            </a:endParaRP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69925" y="1571625"/>
            <a:ext cx="9828101" cy="4041680"/>
          </a:xfrm>
        </p:spPr>
        <p:txBody>
          <a:bodyPr vert="eaVert"/>
          <a:lstStyle>
            <a:lvl1pPr indent="0" eaLnBrk="1" fontAlgn="auto" latinLnBrk="0" hangingPunct="1"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幼圆" pitchFamily="49" charset="-122"/>
              </a:defRPr>
            </a:lvl1pPr>
            <a:lvl2pPr indent="0" eaLnBrk="1" fontAlgn="auto" latinLnBrk="0" hangingPunct="1"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幼圆" pitchFamily="49" charset="-122"/>
              </a:defRPr>
            </a:lvl2pPr>
            <a:lvl3pPr indent="0" eaLnBrk="1" fontAlgn="auto" latinLnBrk="0" hangingPunct="1"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幼圆" pitchFamily="49" charset="-122"/>
              </a:defRPr>
            </a:lvl3pPr>
            <a:lvl4pPr indent="0" eaLnBrk="1" fontAlgn="auto" latinLnBrk="0" hangingPunct="1"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幼圆" pitchFamily="49" charset="-122"/>
              </a:defRPr>
            </a:lvl4pPr>
            <a:lvl5pPr indent="0" eaLnBrk="1" fontAlgn="auto" latinLnBrk="0" hangingPunct="1"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幼圆" pitchFamily="49" charset="-122"/>
              </a:defRPr>
            </a:lvl5pPr>
          </a:lstStyle>
          <a:p>
            <a:pPr lvl="0" fontAlgn="auto"/>
            <a:r>
              <a:rPr lang="zh-CN" altLang="en-US" strike="noStrike" noProof="1" dirty="0"/>
              <a:t>单击此处编辑母版文本样式</a:t>
            </a:r>
            <a:endParaRPr lang="zh-CN" altLang="en-US" strike="noStrike" noProof="1" dirty="0"/>
          </a:p>
          <a:p>
            <a:pPr lvl="1" fontAlgn="auto"/>
            <a:r>
              <a:rPr lang="zh-CN" altLang="en-US" strike="noStrike" noProof="1" dirty="0"/>
              <a:t>第二级</a:t>
            </a:r>
            <a:endParaRPr lang="zh-CN" altLang="en-US" strike="noStrike" noProof="1" dirty="0"/>
          </a:p>
          <a:p>
            <a:pPr lvl="2" fontAlgn="auto"/>
            <a:r>
              <a:rPr lang="zh-CN" altLang="en-US" strike="noStrike" noProof="1" dirty="0"/>
              <a:t>第三级</a:t>
            </a:r>
            <a:endParaRPr lang="zh-CN" altLang="en-US" strike="noStrike" noProof="1" dirty="0"/>
          </a:p>
          <a:p>
            <a:pPr lvl="3" fontAlgn="auto"/>
            <a:r>
              <a:rPr lang="zh-CN" altLang="en-US" strike="noStrike" noProof="1" dirty="0"/>
              <a:t>第四级</a:t>
            </a:r>
            <a:endParaRPr lang="zh-CN" altLang="en-US" strike="noStrike" noProof="1" dirty="0"/>
          </a:p>
          <a:p>
            <a:pPr lvl="4" fontAlgn="auto"/>
            <a:r>
              <a:rPr lang="zh-CN" altLang="en-US" strike="noStrike" noProof="1" dirty="0"/>
              <a:t>第五级</a:t>
            </a:r>
            <a:endParaRPr lang="zh-CN" altLang="en-US" strike="noStrike" noProof="1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>
          <a:xfrm>
            <a:off x="881063" y="5619750"/>
            <a:ext cx="2698750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baseline="0">
                <a:latin typeface="Arial" panose="020B0604020202020204" pitchFamily="34" charset="0"/>
                <a:ea typeface="幼圆" pitchFamily="49" charset="-122"/>
              </a:defRPr>
            </a:lvl1pPr>
          </a:lstStyle>
          <a:p>
            <a:pPr fontAlgn="base"/>
            <a:fld id="{760FBDFE-C587-4B4C-A407-44438C67B59E}" type="datetimeFigureOut">
              <a:rPr lang="zh-CN" altLang="en-US" strike="noStrike" noProof="1" smtClean="0">
                <a:latin typeface="Arial" panose="020B0604020202020204" pitchFamily="34" charset="0"/>
                <a:ea typeface="幼圆" pitchFamily="49" charset="-122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>
          <a:xfrm>
            <a:off x="4116388" y="5619750"/>
            <a:ext cx="3959225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baseline="0">
                <a:latin typeface="Arial" panose="020B0604020202020204" pitchFamily="34" charset="0"/>
                <a:ea typeface="幼圆" pitchFamily="49" charset="-122"/>
              </a:defRPr>
            </a:lvl1pPr>
          </a:lstStyle>
          <a:p>
            <a:pPr fontAlgn="base"/>
            <a:endParaRPr lang="zh-CN" altLang="en-US" strike="noStrike" noProof="1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>
          <a:xfrm>
            <a:off x="8610600" y="5619750"/>
            <a:ext cx="2700338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baseline="0">
                <a:latin typeface="Arial" panose="020B0604020202020204" pitchFamily="34" charset="0"/>
                <a:ea typeface="幼圆" pitchFamily="49" charset="-122"/>
              </a:defRPr>
            </a:lvl1pPr>
          </a:lstStyle>
          <a:p>
            <a:pPr fontAlgn="base"/>
            <a:fld id="{49AE70B2-8BF9-45C0-BB95-33D1B9D3A854}" type="slidenum">
              <a:rPr lang="zh-CN" altLang="en-US" strike="noStrike" noProof="1" smtClean="0">
                <a:latin typeface="Arial" panose="020B0604020202020204" pitchFamily="34" charset="0"/>
                <a:ea typeface="幼圆" pitchFamily="49" charset="-122"/>
                <a:cs typeface="+mn-cs"/>
              </a:rPr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9" name="图片 5"/>
          <p:cNvPicPr>
            <a:picLocks noChangeAspect="1"/>
          </p:cNvPicPr>
          <p:nvPr userDrawn="1">
            <p:custDataLst>
              <p:tags r:id="rId2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376238" y="1206500"/>
            <a:ext cx="11388725" cy="45974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7" name="内容占位符 6"/>
          <p:cNvSpPr>
            <a:spLocks noGrp="1"/>
          </p:cNvSpPr>
          <p:nvPr>
            <p:ph sz="quarter" idx="13"/>
          </p:nvPr>
        </p:nvSpPr>
        <p:spPr>
          <a:xfrm>
            <a:off x="669931" y="1571631"/>
            <a:ext cx="10852237" cy="4041680"/>
          </a:xfrm>
        </p:spPr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 fontAlgn="auto"/>
            <a:r>
              <a:rPr lang="zh-CN" altLang="en-US" strike="noStrike" noProof="1" dirty="0"/>
              <a:t>单击此处编辑母版文本样式</a:t>
            </a:r>
            <a:endParaRPr lang="zh-CN" altLang="en-US" strike="noStrike" noProof="1" dirty="0"/>
          </a:p>
          <a:p>
            <a:pPr lvl="1" fontAlgn="auto"/>
            <a:r>
              <a:rPr lang="zh-CN" altLang="en-US" strike="noStrike" noProof="1" dirty="0"/>
              <a:t>第二级</a:t>
            </a:r>
            <a:endParaRPr lang="zh-CN" altLang="en-US" strike="noStrike" noProof="1" dirty="0"/>
          </a:p>
          <a:p>
            <a:pPr lvl="2" fontAlgn="auto"/>
            <a:r>
              <a:rPr lang="zh-CN" altLang="en-US" strike="noStrike" noProof="1" dirty="0"/>
              <a:t>第三级</a:t>
            </a:r>
            <a:endParaRPr lang="zh-CN" altLang="en-US" strike="noStrike" noProof="1" dirty="0"/>
          </a:p>
          <a:p>
            <a:pPr lvl="3" fontAlgn="auto"/>
            <a:r>
              <a:rPr lang="zh-CN" altLang="en-US" strike="noStrike" noProof="1" dirty="0"/>
              <a:t>第四级</a:t>
            </a:r>
            <a:endParaRPr lang="zh-CN" altLang="en-US" strike="noStrike" noProof="1" dirty="0"/>
          </a:p>
          <a:p>
            <a:pPr lvl="4" fontAlgn="auto"/>
            <a:r>
              <a:rPr lang="zh-CN" altLang="en-US" strike="noStrike" noProof="1" dirty="0"/>
              <a:t>第五级</a:t>
            </a:r>
            <a:endParaRPr lang="zh-CN" altLang="en-US" strike="noStrike" noProof="1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>
          <a:xfrm>
            <a:off x="881063" y="5619750"/>
            <a:ext cx="2698750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fontAlgn="base"/>
            <a:fld id="{760FBDFE-C587-4B4C-A407-44438C67B59E}" type="datetimeFigureOut">
              <a:rPr lang="zh-CN" altLang="en-US" strike="noStrike" noProof="1" smtClean="0">
                <a:latin typeface="Arial" panose="020B0604020202020204" pitchFamily="34" charset="0"/>
                <a:ea typeface="幼圆" pitchFamily="49" charset="-122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>
          <a:xfrm>
            <a:off x="4116388" y="5619750"/>
            <a:ext cx="3959225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fontAlgn="base"/>
            <a:endParaRPr lang="zh-CN" altLang="en-US" strike="noStrike" noProof="1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>
          <a:xfrm>
            <a:off x="8610600" y="5619750"/>
            <a:ext cx="2700338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fontAlgn="base"/>
            <a:fld id="{49AE70B2-8BF9-45C0-BB95-33D1B9D3A854}" type="slidenum">
              <a:rPr lang="zh-CN" altLang="en-US" strike="noStrike" noProof="1" smtClean="0">
                <a:latin typeface="Arial" panose="020B0604020202020204" pitchFamily="34" charset="0"/>
                <a:ea typeface="幼圆" pitchFamily="49" charset="-122"/>
                <a:cs typeface="+mn-cs"/>
              </a:rPr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末尾幻灯片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3" name="图片 6"/>
          <p:cNvPicPr>
            <a:picLocks noChangeAspect="1"/>
          </p:cNvPicPr>
          <p:nvPr userDrawn="1">
            <p:custDataLst>
              <p:tags r:id="rId2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925513" y="1168400"/>
            <a:ext cx="10795000" cy="4595813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3429001" y="2646507"/>
            <a:ext cx="5879668" cy="922736"/>
          </a:xfrm>
          <a:noFill/>
        </p:spPr>
        <p:txBody>
          <a:bodyPr wrap="square" lIns="91440" tIns="45720" rIns="91440" bIns="45720" rtlCol="0" anchor="b" anchorCtr="0">
            <a:normAutofit/>
          </a:bodyPr>
          <a:lstStyle>
            <a:lvl1pPr marL="857250" indent="-857250" algn="ctr">
              <a:buFont typeface="Arial" panose="020B0604020202020204" pitchFamily="34" charset="0"/>
              <a:buNone/>
              <a:defRPr kumimoji="0" sz="6000" b="0" i="0" spc="300" baseline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uLnTx/>
                <a:latin typeface="Arial" panose="020B0604020202020204" pitchFamily="34" charset="0"/>
                <a:ea typeface="汉仪乐喵体W" pitchFamily="18" charset="-122"/>
                <a:cs typeface="+mn-cs"/>
                <a:sym typeface="+mn-ea"/>
              </a:defRPr>
            </a:lvl1pPr>
          </a:lstStyle>
          <a:p>
            <a:pPr marL="0" marR="0" lvl="0" indent="0" algn="ctr" fontAlgn="auto">
              <a:spcBef>
                <a:spcPts val="0"/>
              </a:spcBef>
              <a:spcAft>
                <a:spcPts val="0"/>
              </a:spcAft>
              <a:buClrTx/>
              <a:buSzTx/>
              <a:buFontTx/>
            </a:pPr>
            <a:r>
              <a:rPr strike="noStrike" noProof="1" dirty="0" err="1">
                <a:sym typeface="+mn-ea"/>
              </a:rPr>
              <a:t>编辑标题</a:t>
            </a:r>
            <a:endParaRPr strike="noStrike" noProof="1" dirty="0">
              <a:sym typeface="+mn-ea"/>
            </a:endParaRPr>
          </a:p>
        </p:txBody>
      </p:sp>
      <p:sp>
        <p:nvSpPr>
          <p:cNvPr id="12" name="文本占位符 11"/>
          <p:cNvSpPr>
            <a:spLocks noGrp="1"/>
          </p:cNvSpPr>
          <p:nvPr>
            <p:ph type="body" sz="quarter" idx="13" hasCustomPrompt="1"/>
          </p:nvPr>
        </p:nvSpPr>
        <p:spPr>
          <a:xfrm>
            <a:off x="3429001" y="3699339"/>
            <a:ext cx="5879668" cy="922735"/>
          </a:xfrm>
          <a:noFill/>
        </p:spPr>
        <p:txBody>
          <a:bodyPr wrap="square" lIns="91440" tIns="45720" rIns="91440" bIns="45720" rtlCol="0" anchor="t" anchorCtr="0">
            <a:normAutofit/>
          </a:bodyPr>
          <a:lstStyle>
            <a:lvl1pPr marL="0" indent="0" algn="ctr">
              <a:buNone/>
              <a:defRPr kumimoji="0" lang="zh-CN" altLang="en-US" sz="2400" b="0" i="0" spc="200" smtClean="0">
                <a:ln>
                  <a:noFill/>
                </a:ln>
                <a:effectLst/>
                <a:uLnTx/>
                <a:latin typeface="Arial" panose="020B0604020202020204" pitchFamily="34" charset="0"/>
              </a:defRPr>
            </a:lvl1pPr>
            <a:lvl2pPr marL="228600" indent="0">
              <a:buNone/>
              <a:defRPr lang="zh-CN" altLang="en-US" sz="1800" smtClean="0">
                <a:solidFill>
                  <a:schemeClr val="tx1"/>
                </a:solidFill>
                <a:latin typeface="+mn-lt"/>
                <a:ea typeface="+mn-ea"/>
              </a:defRPr>
            </a:lvl2pPr>
            <a:lvl3pPr>
              <a:defRPr lang="zh-CN" altLang="en-US" sz="1800" smtClean="0">
                <a:solidFill>
                  <a:schemeClr val="tx1"/>
                </a:solidFill>
                <a:latin typeface="+mn-lt"/>
                <a:ea typeface="+mn-ea"/>
              </a:defRPr>
            </a:lvl3pPr>
            <a:lvl4pPr>
              <a:defRPr lang="zh-CN" altLang="en-US" sz="1800" smtClean="0">
                <a:solidFill>
                  <a:schemeClr val="tx1"/>
                </a:solidFill>
                <a:latin typeface="+mn-lt"/>
                <a:ea typeface="+mn-ea"/>
              </a:defRPr>
            </a:lvl4pPr>
            <a:lvl5pPr>
              <a:defRPr lang="zh-CN" altLang="en-US" sz="1800">
                <a:solidFill>
                  <a:schemeClr val="tx1"/>
                </a:solidFill>
                <a:latin typeface="+mn-lt"/>
                <a:ea typeface="+mn-ea"/>
              </a:defRPr>
            </a:lvl5pPr>
          </a:lstStyle>
          <a:p>
            <a:pPr marL="228600" marR="0" lvl="0" indent="-228600" algn="ctr" fontAlgn="auto">
              <a:spcAft>
                <a:spcPts val="0"/>
              </a:spcAft>
              <a:buClrTx/>
              <a:buSzTx/>
            </a:pPr>
            <a:r>
              <a:rPr lang="zh-CN" altLang="en-US" strike="noStrike" noProof="1" dirty="0"/>
              <a:t>单击此处编辑副标题</a:t>
            </a:r>
            <a:endParaRPr lang="zh-CN" altLang="en-US" strike="noStrike" noProof="1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>
          <a:xfrm>
            <a:off x="881063" y="5619750"/>
            <a:ext cx="2698750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fontAlgn="base"/>
            <a:fld id="{760FBDFE-C587-4B4C-A407-44438C67B59E}" type="datetimeFigureOut">
              <a:rPr lang="zh-CN" altLang="en-US" strike="noStrike" noProof="1" smtClean="0">
                <a:latin typeface="Arial" panose="020B0604020202020204" pitchFamily="34" charset="0"/>
                <a:ea typeface="幼圆" pitchFamily="49" charset="-122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>
          <a:xfrm>
            <a:off x="4116388" y="5619750"/>
            <a:ext cx="3959225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fontAlgn="base"/>
            <a:endParaRPr lang="zh-CN" altLang="en-US" strike="noStrike" noProof="1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>
          <a:xfrm>
            <a:off x="8610600" y="5619750"/>
            <a:ext cx="2700338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fontAlgn="base"/>
            <a:fld id="{49AE70B2-8BF9-45C0-BB95-33D1B9D3A854}" type="slidenum">
              <a:rPr lang="zh-CN" altLang="en-US" strike="noStrike" noProof="1" smtClean="0">
                <a:latin typeface="Arial" panose="020B0604020202020204" pitchFamily="34" charset="0"/>
                <a:ea typeface="幼圆" pitchFamily="49" charset="-122"/>
                <a:cs typeface="+mn-cs"/>
              </a:rPr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通用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7" name="图片 6"/>
          <p:cNvPicPr>
            <a:picLocks noChangeAspect="1"/>
          </p:cNvPicPr>
          <p:nvPr userDrawn="1">
            <p:custDataLst>
              <p:tags r:id="rId2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10761663" y="4910138"/>
            <a:ext cx="1042987" cy="92392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幼圆" pitchFamily="49" charset="-122"/>
              </a:defRPr>
            </a:lvl1pPr>
          </a:lstStyle>
          <a:p>
            <a:pPr fontAlgn="auto"/>
            <a:r>
              <a:rPr lang="zh-CN" altLang="en-US" strike="noStrike" noProof="1" dirty="0"/>
              <a:t>单击此处编辑母版标题样式</a:t>
            </a:r>
            <a:endParaRPr lang="zh-CN" altLang="en-US" strike="noStrike" noProof="1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>
          <a:xfrm>
            <a:off x="881063" y="5619750"/>
            <a:ext cx="2698750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baseline="0">
                <a:ea typeface="幼圆" pitchFamily="49" charset="-122"/>
              </a:defRPr>
            </a:lvl1pPr>
          </a:lstStyle>
          <a:p>
            <a:pPr fontAlgn="base"/>
            <a:fld id="{760FBDFE-C587-4B4C-A407-44438C67B59E}" type="datetimeFigureOut">
              <a:rPr lang="zh-CN" altLang="en-US" strike="noStrike" noProof="1" smtClean="0">
                <a:latin typeface="Arial" panose="020B0604020202020204" pitchFamily="34" charset="0"/>
                <a:ea typeface="幼圆" pitchFamily="49" charset="-122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>
          <a:xfrm>
            <a:off x="4116388" y="5619750"/>
            <a:ext cx="3959225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baseline="0">
                <a:ea typeface="幼圆" pitchFamily="49" charset="-122"/>
              </a:defRPr>
            </a:lvl1pPr>
          </a:lstStyle>
          <a:p>
            <a:pPr fontAlgn="base"/>
            <a:endParaRPr lang="zh-CN" altLang="en-US" strike="noStrike" noProof="1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>
          <a:xfrm>
            <a:off x="8610600" y="5619750"/>
            <a:ext cx="2700338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baseline="0">
                <a:ea typeface="幼圆" pitchFamily="49" charset="-122"/>
              </a:defRPr>
            </a:lvl1pPr>
          </a:lstStyle>
          <a:p>
            <a:pPr fontAlgn="base"/>
            <a:fld id="{49AE70B2-8BF9-45C0-BB95-33D1B9D3A854}" type="slidenum">
              <a:rPr lang="zh-CN" altLang="en-US" strike="noStrike" noProof="1" smtClean="0">
                <a:latin typeface="Arial" panose="020B0604020202020204" pitchFamily="34" charset="0"/>
                <a:ea typeface="幼圆" pitchFamily="49" charset="-122"/>
                <a:cs typeface="+mn-cs"/>
              </a:rPr>
            </a:fld>
            <a:endParaRPr lang="zh-CN" altLang="en-US" strike="noStrike" noProof="1" dirty="0"/>
          </a:p>
        </p:txBody>
      </p:sp>
    </p:spTree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相框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 userDrawn="1">
            <p:custDataLst>
              <p:tags r:id="rId2"/>
            </p:custDataLst>
          </p:nvPr>
        </p:nvSpPr>
        <p:spPr>
          <a:xfrm>
            <a:off x="292100" y="1085850"/>
            <a:ext cx="11607800" cy="46863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/>
            <a:endParaRPr lang="zh-CN" altLang="en-US" sz="1350" strike="noStrike" baseline="0" noProof="1">
              <a:latin typeface="Arial" panose="020B0604020202020204" pitchFamily="34" charset="0"/>
              <a:ea typeface="幼圆" pitchFamily="49" charset="-122"/>
            </a:endParaRPr>
          </a:p>
        </p:txBody>
      </p:sp>
      <p:pic>
        <p:nvPicPr>
          <p:cNvPr id="37892" name="图片 9"/>
          <p:cNvPicPr>
            <a:picLocks noChangeAspect="1"/>
          </p:cNvPicPr>
          <p:nvPr userDrawn="1">
            <p:custDataLst>
              <p:tags r:id="rId3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10355263" y="4567238"/>
            <a:ext cx="1317625" cy="109855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1281600" y="1794150"/>
            <a:ext cx="9626400" cy="542700"/>
          </a:xfrm>
        </p:spPr>
        <p:txBody>
          <a:bodyPr anchor="ctr"/>
          <a:lstStyle>
            <a:lvl1pPr>
              <a:defRPr sz="320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幼圆" pitchFamily="49" charset="-122"/>
              </a:defRPr>
            </a:lvl1pPr>
          </a:lstStyle>
          <a:p>
            <a:pPr fontAlgn="auto"/>
            <a:r>
              <a:rPr lang="zh-CN" altLang="en-US" strike="noStrike" noProof="1" dirty="0"/>
              <a:t>单击此处编辑标题</a:t>
            </a:r>
            <a:endParaRPr lang="zh-CN" altLang="en-US" strike="noStrike" noProof="1" dirty="0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</p:nvPr>
        </p:nvSpPr>
        <p:spPr>
          <a:xfrm>
            <a:off x="1281113" y="2479950"/>
            <a:ext cx="9626600" cy="2583900"/>
          </a:xfrm>
        </p:spPr>
        <p:txBody>
          <a:bodyPr/>
          <a:lstStyle>
            <a:lvl1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幼圆" pitchFamily="49" charset="-122"/>
              </a:defRPr>
            </a:lvl1pPr>
            <a:lvl2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幼圆" pitchFamily="49" charset="-122"/>
              </a:defRPr>
            </a:lvl2pPr>
            <a:lvl3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幼圆" pitchFamily="49" charset="-122"/>
              </a:defRPr>
            </a:lvl3pPr>
            <a:lvl4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幼圆" pitchFamily="49" charset="-122"/>
              </a:defRPr>
            </a:lvl4pPr>
            <a:lvl5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幼圆" pitchFamily="49" charset="-122"/>
              </a:defRPr>
            </a:lvl5pPr>
          </a:lstStyle>
          <a:p>
            <a:pPr lvl="0" fontAlgn="auto"/>
            <a:r>
              <a:rPr lang="zh-CN" altLang="en-US" strike="noStrike" noProof="1" dirty="0"/>
              <a:t>单击此处编辑母版文本样式</a:t>
            </a:r>
            <a:endParaRPr lang="zh-CN" altLang="en-US" strike="noStrike" noProof="1" dirty="0"/>
          </a:p>
          <a:p>
            <a:pPr lvl="1" fontAlgn="auto"/>
            <a:r>
              <a:rPr lang="zh-CN" altLang="en-US" strike="noStrike" noProof="1" dirty="0"/>
              <a:t>第二级</a:t>
            </a:r>
            <a:endParaRPr lang="zh-CN" altLang="en-US" strike="noStrike" noProof="1" dirty="0"/>
          </a:p>
          <a:p>
            <a:pPr lvl="2" fontAlgn="auto"/>
            <a:r>
              <a:rPr lang="zh-CN" altLang="en-US" strike="noStrike" noProof="1" dirty="0"/>
              <a:t>第三级</a:t>
            </a:r>
            <a:endParaRPr lang="zh-CN" altLang="en-US" strike="noStrike" noProof="1" dirty="0"/>
          </a:p>
          <a:p>
            <a:pPr lvl="3" fontAlgn="auto"/>
            <a:r>
              <a:rPr lang="zh-CN" altLang="en-US" strike="noStrike" noProof="1" dirty="0"/>
              <a:t>第四级</a:t>
            </a:r>
            <a:endParaRPr lang="zh-CN" altLang="en-US" strike="noStrike" noProof="1" dirty="0"/>
          </a:p>
          <a:p>
            <a:pPr lvl="4" fontAlgn="auto"/>
            <a:r>
              <a:rPr lang="zh-CN" altLang="en-US" strike="noStrike" noProof="1" dirty="0"/>
              <a:t>第五级</a:t>
            </a:r>
            <a:endParaRPr lang="zh-CN" altLang="en-US" strike="noStrike" noProof="1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>
          <a:xfrm>
            <a:off x="881063" y="5619750"/>
            <a:ext cx="2698750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baseline="0">
                <a:latin typeface="Arial" panose="020B0604020202020204" pitchFamily="34" charset="0"/>
                <a:ea typeface="幼圆" pitchFamily="49" charset="-122"/>
              </a:defRPr>
            </a:lvl1pPr>
          </a:lstStyle>
          <a:p>
            <a:pPr fontAlgn="base"/>
            <a:fld id="{760FBDFE-C587-4B4C-A407-44438C67B59E}" type="datetimeFigureOut">
              <a:rPr lang="zh-CN" altLang="en-US" strike="noStrike" noProof="1" smtClean="0">
                <a:latin typeface="Arial" panose="020B0604020202020204" pitchFamily="34" charset="0"/>
                <a:ea typeface="幼圆" pitchFamily="49" charset="-122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>
          <a:xfrm>
            <a:off x="4116388" y="5619750"/>
            <a:ext cx="3959225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baseline="0">
                <a:latin typeface="Arial" panose="020B0604020202020204" pitchFamily="34" charset="0"/>
                <a:ea typeface="幼圆" pitchFamily="49" charset="-122"/>
              </a:defRPr>
            </a:lvl1pPr>
          </a:lstStyle>
          <a:p>
            <a:pPr fontAlgn="base"/>
            <a:endParaRPr lang="zh-CN" altLang="en-US" strike="noStrike" noProof="1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>
          <a:xfrm>
            <a:off x="8610600" y="5619750"/>
            <a:ext cx="2700338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baseline="0">
                <a:latin typeface="Arial" panose="020B0604020202020204" pitchFamily="34" charset="0"/>
                <a:ea typeface="幼圆" pitchFamily="49" charset="-122"/>
              </a:defRPr>
            </a:lvl1pPr>
          </a:lstStyle>
          <a:p>
            <a:pPr fontAlgn="base"/>
            <a:fld id="{49AE70B2-8BF9-45C0-BB95-33D1B9D3A854}" type="slidenum">
              <a:rPr lang="zh-CN" altLang="en-US" strike="noStrike" noProof="1" smtClean="0">
                <a:latin typeface="Arial" panose="020B0604020202020204" pitchFamily="34" charset="0"/>
                <a:ea typeface="幼圆" pitchFamily="49" charset="-122"/>
                <a:cs typeface="+mn-cs"/>
              </a:rPr>
            </a:fld>
            <a:endParaRPr lang="zh-CN" altLang="en-US" strike="noStrike" noProof="1" dirty="0"/>
          </a:p>
        </p:txBody>
      </p:sp>
    </p:spTree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左右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 userDrawn="1">
            <p:custDataLst>
              <p:tags r:id="rId2"/>
            </p:custDataLst>
          </p:nvPr>
        </p:nvSpPr>
        <p:spPr>
          <a:xfrm>
            <a:off x="0" y="857250"/>
            <a:ext cx="4824413" cy="5149850"/>
          </a:xfrm>
          <a:prstGeom prst="rect">
            <a:avLst/>
          </a:prstGeom>
          <a:solidFill>
            <a:schemeClr val="tx2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lvl="0" algn="ctr" fontAlgn="base"/>
            <a:endParaRPr lang="en-US" altLang="zh-CN" sz="1350" strike="noStrike" baseline="0" noProof="1" dirty="0">
              <a:latin typeface="Arial" panose="020B0604020202020204" pitchFamily="34" charset="0"/>
              <a:ea typeface="幼圆" pitchFamily="49" charset="-122"/>
              <a:sym typeface="+mn-ea"/>
            </a:endParaRPr>
          </a:p>
        </p:txBody>
      </p:sp>
      <p:pic>
        <p:nvPicPr>
          <p:cNvPr id="38916" name="图片 10"/>
          <p:cNvPicPr>
            <a:picLocks noChangeAspect="1"/>
          </p:cNvPicPr>
          <p:nvPr userDrawn="1">
            <p:custDataLst>
              <p:tags r:id="rId3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800100" y="5146675"/>
            <a:ext cx="1195388" cy="741363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583200" y="1435050"/>
            <a:ext cx="3960000" cy="661500"/>
          </a:xfrm>
        </p:spPr>
        <p:txBody>
          <a:bodyPr anchor="ctr"/>
          <a:lstStyle>
            <a:lvl1pPr>
              <a:defRPr sz="360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幼圆" pitchFamily="49" charset="-122"/>
              </a:defRPr>
            </a:lvl1pPr>
          </a:lstStyle>
          <a:p>
            <a:pPr fontAlgn="auto"/>
            <a:r>
              <a:rPr lang="zh-CN" altLang="en-US" strike="noStrike" noProof="1" dirty="0"/>
              <a:t>编辑标题</a:t>
            </a:r>
            <a:endParaRPr lang="zh-CN" altLang="en-US" strike="noStrike" noProof="1" dirty="0"/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</p:nvPr>
        </p:nvSpPr>
        <p:spPr>
          <a:xfrm>
            <a:off x="586800" y="2180250"/>
            <a:ext cx="3956400" cy="3069900"/>
          </a:xfrm>
        </p:spPr>
        <p:txBody>
          <a:bodyPr/>
          <a:lstStyle>
            <a:lvl1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幼圆" pitchFamily="49" charset="-122"/>
              </a:defRPr>
            </a:lvl1pPr>
            <a:lvl2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幼圆" pitchFamily="49" charset="-122"/>
              </a:defRPr>
            </a:lvl2pPr>
            <a:lvl3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幼圆" pitchFamily="49" charset="-122"/>
              </a:defRPr>
            </a:lvl3pPr>
            <a:lvl4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幼圆" pitchFamily="49" charset="-122"/>
              </a:defRPr>
            </a:lvl4pPr>
            <a:lvl5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幼圆" pitchFamily="49" charset="-122"/>
              </a:defRPr>
            </a:lvl5pPr>
          </a:lstStyle>
          <a:p>
            <a:pPr lvl="0" fontAlgn="auto"/>
            <a:r>
              <a:rPr lang="zh-CN" altLang="en-US" strike="noStrike" noProof="1" dirty="0"/>
              <a:t>单击此处编辑母版文本样式</a:t>
            </a:r>
            <a:endParaRPr lang="zh-CN" altLang="en-US" strike="noStrike" noProof="1" dirty="0"/>
          </a:p>
          <a:p>
            <a:pPr lvl="1" fontAlgn="auto"/>
            <a:r>
              <a:rPr lang="zh-CN" altLang="en-US" strike="noStrike" noProof="1" dirty="0"/>
              <a:t>第二级</a:t>
            </a:r>
            <a:endParaRPr lang="zh-CN" altLang="en-US" strike="noStrike" noProof="1" dirty="0"/>
          </a:p>
          <a:p>
            <a:pPr lvl="2" fontAlgn="auto"/>
            <a:r>
              <a:rPr lang="zh-CN" altLang="en-US" strike="noStrike" noProof="1" dirty="0"/>
              <a:t>第三级</a:t>
            </a:r>
            <a:endParaRPr lang="zh-CN" altLang="en-US" strike="noStrike" noProof="1" dirty="0"/>
          </a:p>
          <a:p>
            <a:pPr lvl="3" fontAlgn="auto"/>
            <a:r>
              <a:rPr lang="zh-CN" altLang="en-US" strike="noStrike" noProof="1" dirty="0"/>
              <a:t>第四级</a:t>
            </a:r>
            <a:endParaRPr lang="zh-CN" altLang="en-US" strike="noStrike" noProof="1" dirty="0"/>
          </a:p>
          <a:p>
            <a:pPr lvl="4" fontAlgn="auto"/>
            <a:r>
              <a:rPr lang="zh-CN" altLang="en-US" strike="noStrike" noProof="1" dirty="0"/>
              <a:t>第五级</a:t>
            </a:r>
            <a:endParaRPr lang="zh-CN" altLang="en-US" strike="noStrike" noProof="1" dirty="0"/>
          </a:p>
        </p:txBody>
      </p:sp>
      <p:sp>
        <p:nvSpPr>
          <p:cNvPr id="9" name="内容占位符 8"/>
          <p:cNvSpPr>
            <a:spLocks noGrp="1"/>
          </p:cNvSpPr>
          <p:nvPr>
            <p:ph sz="quarter" idx="14"/>
          </p:nvPr>
        </p:nvSpPr>
        <p:spPr>
          <a:xfrm>
            <a:off x="5101200" y="1434704"/>
            <a:ext cx="6480000" cy="3815953"/>
          </a:xfrm>
        </p:spPr>
        <p:txBody>
          <a:bodyPr/>
          <a:lstStyle>
            <a:lvl1pPr>
              <a:defRPr baseline="0">
                <a:latin typeface="Arial" panose="020B0604020202020204" pitchFamily="34" charset="0"/>
                <a:ea typeface="幼圆" pitchFamily="49" charset="-122"/>
              </a:defRPr>
            </a:lvl1pPr>
            <a:lvl2pPr>
              <a:defRPr baseline="0">
                <a:latin typeface="Arial" panose="020B0604020202020204" pitchFamily="34" charset="0"/>
                <a:ea typeface="幼圆" pitchFamily="49" charset="-122"/>
              </a:defRPr>
            </a:lvl2pPr>
            <a:lvl3pPr>
              <a:defRPr baseline="0">
                <a:latin typeface="Arial" panose="020B0604020202020204" pitchFamily="34" charset="0"/>
                <a:ea typeface="幼圆" pitchFamily="49" charset="-122"/>
              </a:defRPr>
            </a:lvl3pPr>
            <a:lvl4pPr>
              <a:defRPr baseline="0">
                <a:latin typeface="Arial" panose="020B0604020202020204" pitchFamily="34" charset="0"/>
                <a:ea typeface="幼圆" pitchFamily="49" charset="-122"/>
              </a:defRPr>
            </a:lvl4pPr>
            <a:lvl5pPr>
              <a:defRPr baseline="0">
                <a:latin typeface="Arial" panose="020B0604020202020204" pitchFamily="34" charset="0"/>
                <a:ea typeface="幼圆" pitchFamily="49" charset="-122"/>
              </a:defRPr>
            </a:lvl5pPr>
          </a:lstStyle>
          <a:p>
            <a:pPr lvl="0" fontAlgn="auto"/>
            <a:r>
              <a:rPr lang="zh-CN" altLang="en-US" strike="noStrike" noProof="1" dirty="0"/>
              <a:t>单击此处编辑母版文本样式</a:t>
            </a:r>
            <a:endParaRPr lang="zh-CN" altLang="en-US" strike="noStrike" noProof="1" dirty="0"/>
          </a:p>
          <a:p>
            <a:pPr lvl="1" fontAlgn="auto"/>
            <a:r>
              <a:rPr lang="zh-CN" altLang="en-US" strike="noStrike" noProof="1" dirty="0"/>
              <a:t>第二级</a:t>
            </a:r>
            <a:endParaRPr lang="zh-CN" altLang="en-US" strike="noStrike" noProof="1" dirty="0"/>
          </a:p>
          <a:p>
            <a:pPr lvl="2" fontAlgn="auto"/>
            <a:r>
              <a:rPr lang="zh-CN" altLang="en-US" strike="noStrike" noProof="1" dirty="0"/>
              <a:t>第三级</a:t>
            </a:r>
            <a:endParaRPr lang="zh-CN" altLang="en-US" strike="noStrike" noProof="1" dirty="0"/>
          </a:p>
          <a:p>
            <a:pPr lvl="3" fontAlgn="auto"/>
            <a:r>
              <a:rPr lang="zh-CN" altLang="en-US" strike="noStrike" noProof="1" dirty="0"/>
              <a:t>第四级</a:t>
            </a:r>
            <a:endParaRPr lang="zh-CN" altLang="en-US" strike="noStrike" noProof="1" dirty="0"/>
          </a:p>
          <a:p>
            <a:pPr lvl="4" fontAlgn="auto"/>
            <a:r>
              <a:rPr lang="zh-CN" altLang="en-US" strike="noStrike" noProof="1" dirty="0"/>
              <a:t>第五级</a:t>
            </a:r>
            <a:endParaRPr lang="zh-CN" altLang="en-US" strike="noStrike" noProof="1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>
          <a:xfrm>
            <a:off x="881063" y="5619750"/>
            <a:ext cx="2698750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baseline="0">
                <a:latin typeface="Arial" panose="020B0604020202020204" pitchFamily="34" charset="0"/>
                <a:ea typeface="幼圆" pitchFamily="49" charset="-122"/>
              </a:defRPr>
            </a:lvl1pPr>
          </a:lstStyle>
          <a:p>
            <a:pPr fontAlgn="base"/>
            <a:fld id="{760FBDFE-C587-4B4C-A407-44438C67B59E}" type="datetimeFigureOut">
              <a:rPr lang="zh-CN" altLang="en-US" strike="noStrike" noProof="1" smtClean="0">
                <a:latin typeface="Arial" panose="020B0604020202020204" pitchFamily="34" charset="0"/>
                <a:ea typeface="幼圆" pitchFamily="49" charset="-122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>
          <a:xfrm>
            <a:off x="4116388" y="5619750"/>
            <a:ext cx="3959225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baseline="0">
                <a:latin typeface="Arial" panose="020B0604020202020204" pitchFamily="34" charset="0"/>
                <a:ea typeface="幼圆" pitchFamily="49" charset="-122"/>
              </a:defRPr>
            </a:lvl1pPr>
          </a:lstStyle>
          <a:p>
            <a:pPr fontAlgn="base"/>
            <a:endParaRPr lang="zh-CN" altLang="en-US" strike="noStrike" noProof="1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>
          <a:xfrm>
            <a:off x="8610600" y="5619750"/>
            <a:ext cx="2700338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baseline="0">
                <a:latin typeface="Arial" panose="020B0604020202020204" pitchFamily="34" charset="0"/>
                <a:ea typeface="幼圆" pitchFamily="49" charset="-122"/>
              </a:defRPr>
            </a:lvl1pPr>
          </a:lstStyle>
          <a:p>
            <a:pPr fontAlgn="base"/>
            <a:fld id="{49AE70B2-8BF9-45C0-BB95-33D1B9D3A854}" type="slidenum">
              <a:rPr lang="zh-CN" altLang="en-US" strike="noStrike" noProof="1" smtClean="0">
                <a:latin typeface="Arial" panose="020B0604020202020204" pitchFamily="34" charset="0"/>
                <a:ea typeface="幼圆" pitchFamily="49" charset="-122"/>
                <a:cs typeface="+mn-cs"/>
              </a:rPr>
            </a:fld>
            <a:endParaRPr lang="zh-CN" altLang="en-US" strike="noStrike" noProof="1" dirty="0"/>
          </a:p>
        </p:txBody>
      </p:sp>
    </p:spTree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上下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 userDrawn="1">
            <p:custDataLst>
              <p:tags r:id="rId2"/>
            </p:custDataLst>
          </p:nvPr>
        </p:nvSpPr>
        <p:spPr>
          <a:xfrm>
            <a:off x="0" y="857250"/>
            <a:ext cx="12192000" cy="1998663"/>
          </a:xfrm>
          <a:prstGeom prst="rect">
            <a:avLst/>
          </a:prstGeom>
          <a:solidFill>
            <a:schemeClr val="tx2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lvl="0" algn="ctr" fontAlgn="base"/>
            <a:endParaRPr lang="en-US" altLang="zh-CN" sz="1350" strike="noStrike" baseline="0" noProof="1">
              <a:latin typeface="Arial" panose="020B0604020202020204" pitchFamily="34" charset="0"/>
              <a:ea typeface="幼圆" pitchFamily="49" charset="-122"/>
              <a:sym typeface="+mn-ea"/>
            </a:endParaRPr>
          </a:p>
        </p:txBody>
      </p:sp>
      <p:pic>
        <p:nvPicPr>
          <p:cNvPr id="39940" name="图片 7"/>
          <p:cNvPicPr>
            <a:picLocks noChangeAspect="1"/>
          </p:cNvPicPr>
          <p:nvPr userDrawn="1">
            <p:custDataLst>
              <p:tags r:id="rId3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369888" y="1112838"/>
            <a:ext cx="1946275" cy="72707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12000" y="1443150"/>
            <a:ext cx="10976400" cy="469800"/>
          </a:xfrm>
        </p:spPr>
        <p:txBody>
          <a:bodyPr anchor="ctr"/>
          <a:lstStyle>
            <a:lvl1pPr algn="ctr">
              <a:defRPr sz="360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幼圆" pitchFamily="49" charset="-122"/>
              </a:defRPr>
            </a:lvl1pPr>
          </a:lstStyle>
          <a:p>
            <a:pPr fontAlgn="auto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</p:nvPr>
        </p:nvSpPr>
        <p:spPr>
          <a:xfrm>
            <a:off x="612000" y="2101950"/>
            <a:ext cx="10975975" cy="621000"/>
          </a:xfrm>
        </p:spPr>
        <p:txBody>
          <a:bodyPr/>
          <a:lstStyle>
            <a:lvl1pPr algn="ctr"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幼圆" pitchFamily="49" charset="-122"/>
              </a:defRPr>
            </a:lvl1pPr>
          </a:lstStyle>
          <a:p>
            <a:pPr lvl="0" fontAlgn="auto"/>
            <a:r>
              <a:rPr lang="zh-CN" altLang="en-US" strike="noStrike" noProof="1" dirty="0"/>
              <a:t>单击此处编辑母版文本样式</a:t>
            </a:r>
            <a:endParaRPr lang="zh-CN" altLang="en-US" strike="noStrike" noProof="1" dirty="0"/>
          </a:p>
        </p:txBody>
      </p:sp>
      <p:sp>
        <p:nvSpPr>
          <p:cNvPr id="9" name="内容占位符 8"/>
          <p:cNvSpPr>
            <a:spLocks noGrp="1"/>
          </p:cNvSpPr>
          <p:nvPr>
            <p:ph sz="quarter" idx="14"/>
          </p:nvPr>
        </p:nvSpPr>
        <p:spPr>
          <a:xfrm>
            <a:off x="612775" y="2963250"/>
            <a:ext cx="10965600" cy="2573100"/>
          </a:xfrm>
        </p:spPr>
        <p:txBody>
          <a:bodyPr/>
          <a:lstStyle>
            <a:lvl1pPr>
              <a:defRPr baseline="0">
                <a:latin typeface="Arial" panose="020B0604020202020204" pitchFamily="34" charset="0"/>
                <a:ea typeface="幼圆" pitchFamily="49" charset="-122"/>
              </a:defRPr>
            </a:lvl1pPr>
            <a:lvl2pPr>
              <a:defRPr baseline="0">
                <a:latin typeface="Arial" panose="020B0604020202020204" pitchFamily="34" charset="0"/>
                <a:ea typeface="幼圆" pitchFamily="49" charset="-122"/>
              </a:defRPr>
            </a:lvl2pPr>
            <a:lvl3pPr>
              <a:defRPr baseline="0">
                <a:latin typeface="Arial" panose="020B0604020202020204" pitchFamily="34" charset="0"/>
                <a:ea typeface="幼圆" pitchFamily="49" charset="-122"/>
              </a:defRPr>
            </a:lvl3pPr>
            <a:lvl4pPr>
              <a:defRPr baseline="0">
                <a:latin typeface="Arial" panose="020B0604020202020204" pitchFamily="34" charset="0"/>
                <a:ea typeface="幼圆" pitchFamily="49" charset="-122"/>
              </a:defRPr>
            </a:lvl4pPr>
            <a:lvl5pPr>
              <a:defRPr baseline="0">
                <a:latin typeface="Arial" panose="020B0604020202020204" pitchFamily="34" charset="0"/>
                <a:ea typeface="幼圆" pitchFamily="49" charset="-122"/>
              </a:defRPr>
            </a:lvl5pPr>
          </a:lstStyle>
          <a:p>
            <a:pPr lvl="0" fontAlgn="auto"/>
            <a:r>
              <a:rPr lang="zh-CN" altLang="en-US" strike="noStrike" noProof="1" dirty="0"/>
              <a:t>单击此处编辑母版文本样式</a:t>
            </a:r>
            <a:endParaRPr lang="zh-CN" altLang="en-US" strike="noStrike" noProof="1" dirty="0"/>
          </a:p>
          <a:p>
            <a:pPr lvl="1" fontAlgn="auto"/>
            <a:r>
              <a:rPr lang="zh-CN" altLang="en-US" strike="noStrike" noProof="1" dirty="0"/>
              <a:t>第二级</a:t>
            </a:r>
            <a:endParaRPr lang="zh-CN" altLang="en-US" strike="noStrike" noProof="1" dirty="0"/>
          </a:p>
          <a:p>
            <a:pPr lvl="2" fontAlgn="auto"/>
            <a:r>
              <a:rPr lang="zh-CN" altLang="en-US" strike="noStrike" noProof="1" dirty="0"/>
              <a:t>第三级</a:t>
            </a:r>
            <a:endParaRPr lang="zh-CN" altLang="en-US" strike="noStrike" noProof="1" dirty="0"/>
          </a:p>
          <a:p>
            <a:pPr lvl="3" fontAlgn="auto"/>
            <a:r>
              <a:rPr lang="zh-CN" altLang="en-US" strike="noStrike" noProof="1" dirty="0"/>
              <a:t>第四级</a:t>
            </a:r>
            <a:endParaRPr lang="zh-CN" altLang="en-US" strike="noStrike" noProof="1" dirty="0"/>
          </a:p>
          <a:p>
            <a:pPr lvl="4" fontAlgn="auto"/>
            <a:r>
              <a:rPr lang="zh-CN" altLang="en-US" strike="noStrike" noProof="1" dirty="0"/>
              <a:t>第五级</a:t>
            </a:r>
            <a:endParaRPr lang="zh-CN" altLang="en-US" strike="noStrike" noProof="1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>
          <a:xfrm>
            <a:off x="881063" y="5619750"/>
            <a:ext cx="2698750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baseline="0">
                <a:latin typeface="Arial" panose="020B0604020202020204" pitchFamily="34" charset="0"/>
                <a:ea typeface="幼圆" pitchFamily="49" charset="-122"/>
              </a:defRPr>
            </a:lvl1pPr>
          </a:lstStyle>
          <a:p>
            <a:pPr fontAlgn="base"/>
            <a:fld id="{760FBDFE-C587-4B4C-A407-44438C67B59E}" type="datetimeFigureOut">
              <a:rPr lang="zh-CN" altLang="en-US" strike="noStrike" noProof="1" smtClean="0">
                <a:latin typeface="Arial" panose="020B0604020202020204" pitchFamily="34" charset="0"/>
                <a:ea typeface="幼圆" pitchFamily="49" charset="-122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>
          <a:xfrm>
            <a:off x="4116388" y="5619750"/>
            <a:ext cx="3959225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baseline="0">
                <a:latin typeface="Arial" panose="020B0604020202020204" pitchFamily="34" charset="0"/>
                <a:ea typeface="幼圆" pitchFamily="49" charset="-122"/>
              </a:defRPr>
            </a:lvl1pPr>
          </a:lstStyle>
          <a:p>
            <a:pPr fontAlgn="base"/>
            <a:endParaRPr lang="zh-CN" altLang="en-US" strike="noStrike" noProof="1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>
          <a:xfrm>
            <a:off x="8610600" y="5619750"/>
            <a:ext cx="2700338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baseline="0">
                <a:latin typeface="Arial" panose="020B0604020202020204" pitchFamily="34" charset="0"/>
                <a:ea typeface="幼圆" pitchFamily="49" charset="-122"/>
              </a:defRPr>
            </a:lvl1pPr>
          </a:lstStyle>
          <a:p>
            <a:pPr fontAlgn="base"/>
            <a:fld id="{49AE70B2-8BF9-45C0-BB95-33D1B9D3A854}" type="slidenum">
              <a:rPr lang="zh-CN" altLang="en-US" strike="noStrike" noProof="1" smtClean="0">
                <a:latin typeface="Arial" panose="020B0604020202020204" pitchFamily="34" charset="0"/>
                <a:ea typeface="幼圆" pitchFamily="49" charset="-122"/>
                <a:cs typeface="+mn-cs"/>
              </a:rPr>
            </a:fld>
            <a:endParaRPr lang="zh-CN" altLang="en-US" strike="noStrike" noProof="1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20.xml"/><Relationship Id="rId8" Type="http://schemas.openxmlformats.org/officeDocument/2006/relationships/slideLayout" Target="../slideLayouts/slideLayout19.xml"/><Relationship Id="rId7" Type="http://schemas.openxmlformats.org/officeDocument/2006/relationships/slideLayout" Target="../slideLayouts/slideLayout18.xml"/><Relationship Id="rId6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5.xml"/><Relationship Id="rId3" Type="http://schemas.openxmlformats.org/officeDocument/2006/relationships/slideLayout" Target="../slideLayouts/slideLayout14.xml"/><Relationship Id="rId2" Type="http://schemas.openxmlformats.org/officeDocument/2006/relationships/slideLayout" Target="../slideLayouts/slideLayout13.xml"/><Relationship Id="rId12" Type="http://schemas.openxmlformats.org/officeDocument/2006/relationships/theme" Target="../theme/theme2.xml"/><Relationship Id="rId11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1.xml"/><Relationship Id="rId1" Type="http://schemas.openxmlformats.org/officeDocument/2006/relationships/slideLayout" Target="../slideLayouts/slideLayout12.xml"/></Relationships>
</file>

<file path=ppt/slideMasters/_rels/slideMaster3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31.xml"/><Relationship Id="rId8" Type="http://schemas.openxmlformats.org/officeDocument/2006/relationships/slideLayout" Target="../slideLayouts/slideLayout30.xml"/><Relationship Id="rId7" Type="http://schemas.openxmlformats.org/officeDocument/2006/relationships/slideLayout" Target="../slideLayouts/slideLayout29.xml"/><Relationship Id="rId6" Type="http://schemas.openxmlformats.org/officeDocument/2006/relationships/slideLayout" Target="../slideLayouts/slideLayout28.xml"/><Relationship Id="rId5" Type="http://schemas.openxmlformats.org/officeDocument/2006/relationships/slideLayout" Target="../slideLayouts/slideLayout27.xml"/><Relationship Id="rId4" Type="http://schemas.openxmlformats.org/officeDocument/2006/relationships/slideLayout" Target="../slideLayouts/slideLayout26.xml"/><Relationship Id="rId3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4.xml"/><Relationship Id="rId12" Type="http://schemas.openxmlformats.org/officeDocument/2006/relationships/theme" Target="../theme/theme3.xml"/><Relationship Id="rId11" Type="http://schemas.openxmlformats.org/officeDocument/2006/relationships/slideLayout" Target="../slideLayouts/slideLayout33.xml"/><Relationship Id="rId10" Type="http://schemas.openxmlformats.org/officeDocument/2006/relationships/slideLayout" Target="../slideLayouts/slideLayout32.xml"/><Relationship Id="rId1" Type="http://schemas.openxmlformats.org/officeDocument/2006/relationships/slideLayout" Target="../slideLayouts/slideLayout23.xml"/></Relationships>
</file>

<file path=ppt/slideMasters/_rels/slideMaster4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42.xml"/><Relationship Id="rId8" Type="http://schemas.openxmlformats.org/officeDocument/2006/relationships/slideLayout" Target="../slideLayouts/slideLayout41.xml"/><Relationship Id="rId7" Type="http://schemas.openxmlformats.org/officeDocument/2006/relationships/slideLayout" Target="../slideLayouts/slideLayout40.xml"/><Relationship Id="rId6" Type="http://schemas.openxmlformats.org/officeDocument/2006/relationships/slideLayout" Target="../slideLayouts/slideLayout39.xml"/><Relationship Id="rId5" Type="http://schemas.openxmlformats.org/officeDocument/2006/relationships/slideLayout" Target="../slideLayouts/slideLayout38.xml"/><Relationship Id="rId4" Type="http://schemas.openxmlformats.org/officeDocument/2006/relationships/slideLayout" Target="../slideLayouts/slideLayout37.xml"/><Relationship Id="rId3" Type="http://schemas.openxmlformats.org/officeDocument/2006/relationships/slideLayout" Target="../slideLayouts/slideLayout36.xml"/><Relationship Id="rId2" Type="http://schemas.openxmlformats.org/officeDocument/2006/relationships/slideLayout" Target="../slideLayouts/slideLayout35.xml"/><Relationship Id="rId12" Type="http://schemas.openxmlformats.org/officeDocument/2006/relationships/theme" Target="../theme/theme4.xml"/><Relationship Id="rId11" Type="http://schemas.openxmlformats.org/officeDocument/2006/relationships/slideLayout" Target="../slideLayouts/slideLayout44.xml"/><Relationship Id="rId10" Type="http://schemas.openxmlformats.org/officeDocument/2006/relationships/slideLayout" Target="../slideLayouts/slideLayout43.xml"/><Relationship Id="rId1" Type="http://schemas.openxmlformats.org/officeDocument/2006/relationships/slideLayout" Target="../slideLayouts/slideLayout34.xml"/></Relationships>
</file>

<file path=ppt/slideMasters/_rels/slideMaster5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53.xml"/><Relationship Id="rId8" Type="http://schemas.openxmlformats.org/officeDocument/2006/relationships/slideLayout" Target="../slideLayouts/slideLayout52.xml"/><Relationship Id="rId7" Type="http://schemas.openxmlformats.org/officeDocument/2006/relationships/slideLayout" Target="../slideLayouts/slideLayout51.xml"/><Relationship Id="rId6" Type="http://schemas.openxmlformats.org/officeDocument/2006/relationships/slideLayout" Target="../slideLayouts/slideLayout50.xml"/><Relationship Id="rId5" Type="http://schemas.openxmlformats.org/officeDocument/2006/relationships/slideLayout" Target="../slideLayouts/slideLayout49.xml"/><Relationship Id="rId4" Type="http://schemas.openxmlformats.org/officeDocument/2006/relationships/slideLayout" Target="../slideLayouts/slideLayout48.xml"/><Relationship Id="rId3" Type="http://schemas.openxmlformats.org/officeDocument/2006/relationships/slideLayout" Target="../slideLayouts/slideLayout47.xml"/><Relationship Id="rId2" Type="http://schemas.openxmlformats.org/officeDocument/2006/relationships/slideLayout" Target="../slideLayouts/slideLayout46.xml"/><Relationship Id="rId12" Type="http://schemas.openxmlformats.org/officeDocument/2006/relationships/theme" Target="../theme/theme5.xml"/><Relationship Id="rId11" Type="http://schemas.openxmlformats.org/officeDocument/2006/relationships/slideLayout" Target="../slideLayouts/slideLayout55.xml"/><Relationship Id="rId10" Type="http://schemas.openxmlformats.org/officeDocument/2006/relationships/slideLayout" Target="../slideLayouts/slideLayout54.xml"/><Relationship Id="rId1" Type="http://schemas.openxmlformats.org/officeDocument/2006/relationships/slideLayout" Target="../slideLayouts/slideLayout45.xml"/></Relationships>
</file>

<file path=ppt/slideMasters/_rels/slideMaster6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64.xml"/><Relationship Id="rId8" Type="http://schemas.openxmlformats.org/officeDocument/2006/relationships/slideLayout" Target="../slideLayouts/slideLayout63.xml"/><Relationship Id="rId7" Type="http://schemas.openxmlformats.org/officeDocument/2006/relationships/slideLayout" Target="../slideLayouts/slideLayout62.xml"/><Relationship Id="rId6" Type="http://schemas.openxmlformats.org/officeDocument/2006/relationships/slideLayout" Target="../slideLayouts/slideLayout61.xml"/><Relationship Id="rId5" Type="http://schemas.openxmlformats.org/officeDocument/2006/relationships/slideLayout" Target="../slideLayouts/slideLayout60.xml"/><Relationship Id="rId4" Type="http://schemas.openxmlformats.org/officeDocument/2006/relationships/slideLayout" Target="../slideLayouts/slideLayout59.xml"/><Relationship Id="rId3" Type="http://schemas.openxmlformats.org/officeDocument/2006/relationships/slideLayout" Target="../slideLayouts/slideLayout58.xml"/><Relationship Id="rId25" Type="http://schemas.openxmlformats.org/officeDocument/2006/relationships/theme" Target="../theme/theme6.xml"/><Relationship Id="rId24" Type="http://schemas.openxmlformats.org/officeDocument/2006/relationships/tags" Target="../tags/tag80.xml"/><Relationship Id="rId23" Type="http://schemas.openxmlformats.org/officeDocument/2006/relationships/tags" Target="../tags/tag79.xml"/><Relationship Id="rId22" Type="http://schemas.openxmlformats.org/officeDocument/2006/relationships/tags" Target="../tags/tag78.xml"/><Relationship Id="rId21" Type="http://schemas.openxmlformats.org/officeDocument/2006/relationships/tags" Target="../tags/tag77.xml"/><Relationship Id="rId20" Type="http://schemas.openxmlformats.org/officeDocument/2006/relationships/tags" Target="../tags/tag76.xml"/><Relationship Id="rId2" Type="http://schemas.openxmlformats.org/officeDocument/2006/relationships/slideLayout" Target="../slideLayouts/slideLayout57.xml"/><Relationship Id="rId19" Type="http://schemas.openxmlformats.org/officeDocument/2006/relationships/tags" Target="../tags/tag75.xml"/><Relationship Id="rId18" Type="http://schemas.openxmlformats.org/officeDocument/2006/relationships/slideLayout" Target="../slideLayouts/slideLayout73.xml"/><Relationship Id="rId17" Type="http://schemas.openxmlformats.org/officeDocument/2006/relationships/slideLayout" Target="../slideLayouts/slideLayout72.xml"/><Relationship Id="rId16" Type="http://schemas.openxmlformats.org/officeDocument/2006/relationships/slideLayout" Target="../slideLayouts/slideLayout71.xml"/><Relationship Id="rId15" Type="http://schemas.openxmlformats.org/officeDocument/2006/relationships/slideLayout" Target="../slideLayouts/slideLayout70.xml"/><Relationship Id="rId14" Type="http://schemas.openxmlformats.org/officeDocument/2006/relationships/slideLayout" Target="../slideLayouts/slideLayout69.xml"/><Relationship Id="rId13" Type="http://schemas.openxmlformats.org/officeDocument/2006/relationships/slideLayout" Target="../slideLayouts/slideLayout68.xml"/><Relationship Id="rId12" Type="http://schemas.openxmlformats.org/officeDocument/2006/relationships/slideLayout" Target="../slideLayouts/slideLayout67.xml"/><Relationship Id="rId11" Type="http://schemas.openxmlformats.org/officeDocument/2006/relationships/slideLayout" Target="../slideLayouts/slideLayout66.xml"/><Relationship Id="rId10" Type="http://schemas.openxmlformats.org/officeDocument/2006/relationships/slideLayout" Target="../slideLayouts/slideLayout65.xml"/><Relationship Id="rId1" Type="http://schemas.openxmlformats.org/officeDocument/2006/relationships/slideLayout" Target="../slideLayouts/slideLayout56.xml"/></Relationships>
</file>

<file path=ppt/slideMasters/_rels/slideMaster7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82.xml"/><Relationship Id="rId8" Type="http://schemas.openxmlformats.org/officeDocument/2006/relationships/slideLayout" Target="../slideLayouts/slideLayout81.xml"/><Relationship Id="rId7" Type="http://schemas.openxmlformats.org/officeDocument/2006/relationships/slideLayout" Target="../slideLayouts/slideLayout80.xml"/><Relationship Id="rId6" Type="http://schemas.openxmlformats.org/officeDocument/2006/relationships/slideLayout" Target="../slideLayouts/slideLayout79.xml"/><Relationship Id="rId5" Type="http://schemas.openxmlformats.org/officeDocument/2006/relationships/slideLayout" Target="../slideLayouts/slideLayout78.xml"/><Relationship Id="rId4" Type="http://schemas.openxmlformats.org/officeDocument/2006/relationships/slideLayout" Target="../slideLayouts/slideLayout77.xml"/><Relationship Id="rId3" Type="http://schemas.openxmlformats.org/officeDocument/2006/relationships/slideLayout" Target="../slideLayouts/slideLayout76.xml"/><Relationship Id="rId2" Type="http://schemas.openxmlformats.org/officeDocument/2006/relationships/slideLayout" Target="../slideLayouts/slideLayout75.xml"/><Relationship Id="rId12" Type="http://schemas.openxmlformats.org/officeDocument/2006/relationships/theme" Target="../theme/theme7.xml"/><Relationship Id="rId11" Type="http://schemas.openxmlformats.org/officeDocument/2006/relationships/slideLayout" Target="../slideLayouts/slideLayout84.xml"/><Relationship Id="rId10" Type="http://schemas.openxmlformats.org/officeDocument/2006/relationships/slideLayout" Target="../slideLayouts/slideLayout83.xml"/><Relationship Id="rId1" Type="http://schemas.openxmlformats.org/officeDocument/2006/relationships/slideLayout" Target="../slideLayouts/slideLayout74.xml"/></Relationships>
</file>

<file path=ppt/slideMasters/_rels/slideMaster8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3.xml"/><Relationship Id="rId8" Type="http://schemas.openxmlformats.org/officeDocument/2006/relationships/slideLayout" Target="../slideLayouts/slideLayout92.xml"/><Relationship Id="rId7" Type="http://schemas.openxmlformats.org/officeDocument/2006/relationships/slideLayout" Target="../slideLayouts/slideLayout91.xml"/><Relationship Id="rId6" Type="http://schemas.openxmlformats.org/officeDocument/2006/relationships/slideLayout" Target="../slideLayouts/slideLayout90.xml"/><Relationship Id="rId5" Type="http://schemas.openxmlformats.org/officeDocument/2006/relationships/slideLayout" Target="../slideLayouts/slideLayout89.xml"/><Relationship Id="rId4" Type="http://schemas.openxmlformats.org/officeDocument/2006/relationships/slideLayout" Target="../slideLayouts/slideLayout88.xml"/><Relationship Id="rId3" Type="http://schemas.openxmlformats.org/officeDocument/2006/relationships/slideLayout" Target="../slideLayouts/slideLayout87.xml"/><Relationship Id="rId25" Type="http://schemas.openxmlformats.org/officeDocument/2006/relationships/theme" Target="../theme/theme8.xml"/><Relationship Id="rId24" Type="http://schemas.openxmlformats.org/officeDocument/2006/relationships/tags" Target="../tags/tag160.xml"/><Relationship Id="rId23" Type="http://schemas.openxmlformats.org/officeDocument/2006/relationships/tags" Target="../tags/tag159.xml"/><Relationship Id="rId22" Type="http://schemas.openxmlformats.org/officeDocument/2006/relationships/tags" Target="../tags/tag158.xml"/><Relationship Id="rId21" Type="http://schemas.openxmlformats.org/officeDocument/2006/relationships/tags" Target="../tags/tag157.xml"/><Relationship Id="rId20" Type="http://schemas.openxmlformats.org/officeDocument/2006/relationships/tags" Target="../tags/tag156.xml"/><Relationship Id="rId2" Type="http://schemas.openxmlformats.org/officeDocument/2006/relationships/slideLayout" Target="../slideLayouts/slideLayout86.xml"/><Relationship Id="rId19" Type="http://schemas.openxmlformats.org/officeDocument/2006/relationships/tags" Target="../tags/tag155.xml"/><Relationship Id="rId18" Type="http://schemas.openxmlformats.org/officeDocument/2006/relationships/slideLayout" Target="../slideLayouts/slideLayout102.xml"/><Relationship Id="rId17" Type="http://schemas.openxmlformats.org/officeDocument/2006/relationships/slideLayout" Target="../slideLayouts/slideLayout101.xml"/><Relationship Id="rId16" Type="http://schemas.openxmlformats.org/officeDocument/2006/relationships/slideLayout" Target="../slideLayouts/slideLayout100.xml"/><Relationship Id="rId15" Type="http://schemas.openxmlformats.org/officeDocument/2006/relationships/slideLayout" Target="../slideLayouts/slideLayout99.xml"/><Relationship Id="rId14" Type="http://schemas.openxmlformats.org/officeDocument/2006/relationships/slideLayout" Target="../slideLayouts/slideLayout98.xml"/><Relationship Id="rId13" Type="http://schemas.openxmlformats.org/officeDocument/2006/relationships/slideLayout" Target="../slideLayouts/slideLayout97.xml"/><Relationship Id="rId12" Type="http://schemas.openxmlformats.org/officeDocument/2006/relationships/slideLayout" Target="../slideLayouts/slideLayout96.xml"/><Relationship Id="rId11" Type="http://schemas.openxmlformats.org/officeDocument/2006/relationships/slideLayout" Target="../slideLayouts/slideLayout95.xml"/><Relationship Id="rId10" Type="http://schemas.openxmlformats.org/officeDocument/2006/relationships/slideLayout" Target="../slideLayouts/slideLayout94.xml"/><Relationship Id="rId1" Type="http://schemas.openxmlformats.org/officeDocument/2006/relationships/slideLayout" Target="../slideLayouts/slideLayout85.xml"/></Relationships>
</file>

<file path=ppt/slideMasters/_rels/slideMaster9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111.xml"/><Relationship Id="rId8" Type="http://schemas.openxmlformats.org/officeDocument/2006/relationships/slideLayout" Target="../slideLayouts/slideLayout110.xml"/><Relationship Id="rId7" Type="http://schemas.openxmlformats.org/officeDocument/2006/relationships/slideLayout" Target="../slideLayouts/slideLayout109.xml"/><Relationship Id="rId6" Type="http://schemas.openxmlformats.org/officeDocument/2006/relationships/slideLayout" Target="../slideLayouts/slideLayout108.xml"/><Relationship Id="rId5" Type="http://schemas.openxmlformats.org/officeDocument/2006/relationships/slideLayout" Target="../slideLayouts/slideLayout107.xml"/><Relationship Id="rId4" Type="http://schemas.openxmlformats.org/officeDocument/2006/relationships/slideLayout" Target="../slideLayouts/slideLayout106.xml"/><Relationship Id="rId3" Type="http://schemas.openxmlformats.org/officeDocument/2006/relationships/slideLayout" Target="../slideLayouts/slideLayout105.xml"/><Relationship Id="rId2" Type="http://schemas.openxmlformats.org/officeDocument/2006/relationships/slideLayout" Target="../slideLayouts/slideLayout104.xml"/><Relationship Id="rId18" Type="http://schemas.openxmlformats.org/officeDocument/2006/relationships/theme" Target="../theme/theme9.xml"/><Relationship Id="rId17" Type="http://schemas.openxmlformats.org/officeDocument/2006/relationships/tags" Target="../tags/tag222.xml"/><Relationship Id="rId16" Type="http://schemas.openxmlformats.org/officeDocument/2006/relationships/tags" Target="../tags/tag221.xml"/><Relationship Id="rId15" Type="http://schemas.openxmlformats.org/officeDocument/2006/relationships/tags" Target="../tags/tag220.xml"/><Relationship Id="rId14" Type="http://schemas.openxmlformats.org/officeDocument/2006/relationships/tags" Target="../tags/tag219.xml"/><Relationship Id="rId13" Type="http://schemas.openxmlformats.org/officeDocument/2006/relationships/tags" Target="../tags/tag218.xml"/><Relationship Id="rId12" Type="http://schemas.openxmlformats.org/officeDocument/2006/relationships/tags" Target="../tags/tag217.xml"/><Relationship Id="rId11" Type="http://schemas.openxmlformats.org/officeDocument/2006/relationships/slideLayout" Target="../slideLayouts/slideLayout113.xml"/><Relationship Id="rId10" Type="http://schemas.openxmlformats.org/officeDocument/2006/relationships/slideLayout" Target="../slideLayouts/slideLayout112.xml"/><Relationship Id="rId1" Type="http://schemas.openxmlformats.org/officeDocument/2006/relationships/slideLayout" Target="../slideLayouts/slideLayout10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1026" name="标题 1025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p>
            <a:pPr lvl="0"/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1027" name="文本占位符 1026"/>
          <p:cNvSpPr>
            <a:spLocks noGrp="1"/>
          </p:cNvSpPr>
          <p:nvPr>
            <p:ph type="body"/>
          </p:nvPr>
        </p:nvSpPr>
        <p:spPr>
          <a:xfrm>
            <a:off x="609600" y="1600200"/>
            <a:ext cx="10972800" cy="4525963"/>
          </a:xfrm>
          <a:prstGeom prst="rect">
            <a:avLst/>
          </a:prstGeom>
          <a:noFill/>
          <a:ln w="9525">
            <a:noFill/>
          </a:ln>
        </p:spPr>
        <p:txBody>
          <a:bodyPr anchor="t" anchorCtr="0"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1028" name="日期占位符 1027"/>
          <p:cNvSpPr>
            <a:spLocks noGrp="1"/>
          </p:cNvSpPr>
          <p:nvPr>
            <p:ph type="dt" sz="half" idx="2"/>
          </p:nvPr>
        </p:nvSpPr>
        <p:spPr>
          <a:xfrm>
            <a:off x="609600" y="6245225"/>
            <a:ext cx="28448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>
              <a:defRPr sz="1400"/>
            </a:lvl1pPr>
          </a:lstStyle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1029" name="页脚占位符 1028"/>
          <p:cNvSpPr>
            <a:spLocks noGrp="1"/>
          </p:cNvSpPr>
          <p:nvPr>
            <p:ph type="ftr" sz="quarter" idx="3"/>
          </p:nvPr>
        </p:nvSpPr>
        <p:spPr>
          <a:xfrm>
            <a:off x="4165600" y="6245225"/>
            <a:ext cx="38608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ctr">
              <a:defRPr sz="1400"/>
            </a:lvl1pPr>
          </a:lstStyle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1030" name="灯片编号占位符 1029"/>
          <p:cNvSpPr>
            <a:spLocks noGrp="1"/>
          </p:cNvSpPr>
          <p:nvPr>
            <p:ph type="sldNum" sz="quarter" idx="4"/>
          </p:nvPr>
        </p:nvSpPr>
        <p:spPr>
          <a:xfrm>
            <a:off x="8737600" y="6245225"/>
            <a:ext cx="28448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r">
              <a:defRPr sz="1400"/>
            </a:lvl1pPr>
          </a:lstStyle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2050" name="标题 1025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p>
            <a:pPr lvl="0"/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2051" name="文本占位符 1026"/>
          <p:cNvSpPr>
            <a:spLocks noGrp="1"/>
          </p:cNvSpPr>
          <p:nvPr>
            <p:ph type="body"/>
          </p:nvPr>
        </p:nvSpPr>
        <p:spPr>
          <a:xfrm>
            <a:off x="609600" y="1600200"/>
            <a:ext cx="10972800" cy="4525963"/>
          </a:xfrm>
          <a:prstGeom prst="rect">
            <a:avLst/>
          </a:prstGeom>
          <a:noFill/>
          <a:ln w="9525">
            <a:noFill/>
          </a:ln>
        </p:spPr>
        <p:txBody>
          <a:bodyPr anchor="t" anchorCtr="0"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1028" name="日期占位符 1027"/>
          <p:cNvSpPr>
            <a:spLocks noGrp="1"/>
          </p:cNvSpPr>
          <p:nvPr>
            <p:ph type="dt" sz="half" idx="2"/>
          </p:nvPr>
        </p:nvSpPr>
        <p:spPr>
          <a:xfrm>
            <a:off x="609600" y="6245225"/>
            <a:ext cx="28448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>
              <a:defRPr sz="1400"/>
            </a:lvl1pPr>
          </a:lstStyle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1029" name="页脚占位符 1028"/>
          <p:cNvSpPr>
            <a:spLocks noGrp="1"/>
          </p:cNvSpPr>
          <p:nvPr>
            <p:ph type="ftr" sz="quarter" idx="3"/>
          </p:nvPr>
        </p:nvSpPr>
        <p:spPr>
          <a:xfrm>
            <a:off x="4165600" y="6245225"/>
            <a:ext cx="38608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ctr">
              <a:defRPr sz="1400"/>
            </a:lvl1pPr>
          </a:lstStyle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1030" name="灯片编号占位符 1029"/>
          <p:cNvSpPr>
            <a:spLocks noGrp="1"/>
          </p:cNvSpPr>
          <p:nvPr>
            <p:ph type="sldNum" sz="quarter" idx="4"/>
          </p:nvPr>
        </p:nvSpPr>
        <p:spPr>
          <a:xfrm>
            <a:off x="8737600" y="6245225"/>
            <a:ext cx="28448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r">
              <a:defRPr sz="1400"/>
            </a:lvl1pPr>
          </a:lstStyle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3074" name="标题 1025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p>
            <a:pPr lvl="0"/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075" name="文本占位符 1026"/>
          <p:cNvSpPr>
            <a:spLocks noGrp="1"/>
          </p:cNvSpPr>
          <p:nvPr>
            <p:ph type="body"/>
          </p:nvPr>
        </p:nvSpPr>
        <p:spPr>
          <a:xfrm>
            <a:off x="609600" y="1600200"/>
            <a:ext cx="10972800" cy="4525963"/>
          </a:xfrm>
          <a:prstGeom prst="rect">
            <a:avLst/>
          </a:prstGeom>
          <a:noFill/>
          <a:ln w="9525">
            <a:noFill/>
          </a:ln>
        </p:spPr>
        <p:txBody>
          <a:bodyPr anchor="t" anchorCtr="0"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1028" name="日期占位符 1027"/>
          <p:cNvSpPr>
            <a:spLocks noGrp="1"/>
          </p:cNvSpPr>
          <p:nvPr>
            <p:ph type="dt" sz="half" idx="2"/>
          </p:nvPr>
        </p:nvSpPr>
        <p:spPr>
          <a:xfrm>
            <a:off x="609600" y="6245225"/>
            <a:ext cx="28448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>
              <a:defRPr sz="1400"/>
            </a:lvl1pPr>
          </a:lstStyle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1029" name="页脚占位符 1028"/>
          <p:cNvSpPr>
            <a:spLocks noGrp="1"/>
          </p:cNvSpPr>
          <p:nvPr>
            <p:ph type="ftr" sz="quarter" idx="3"/>
          </p:nvPr>
        </p:nvSpPr>
        <p:spPr>
          <a:xfrm>
            <a:off x="4165600" y="6245225"/>
            <a:ext cx="38608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ctr">
              <a:defRPr sz="1400"/>
            </a:lvl1pPr>
          </a:lstStyle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1030" name="灯片编号占位符 1029"/>
          <p:cNvSpPr>
            <a:spLocks noGrp="1"/>
          </p:cNvSpPr>
          <p:nvPr>
            <p:ph type="sldNum" sz="quarter" idx="4"/>
          </p:nvPr>
        </p:nvSpPr>
        <p:spPr>
          <a:xfrm>
            <a:off x="8737600" y="6245225"/>
            <a:ext cx="28448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r">
              <a:defRPr sz="1400"/>
            </a:lvl1pPr>
          </a:lstStyle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4098" name="标题 1025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p>
            <a:pPr lvl="0"/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4099" name="文本占位符 1026"/>
          <p:cNvSpPr>
            <a:spLocks noGrp="1"/>
          </p:cNvSpPr>
          <p:nvPr>
            <p:ph type="body"/>
          </p:nvPr>
        </p:nvSpPr>
        <p:spPr>
          <a:xfrm>
            <a:off x="609600" y="1600200"/>
            <a:ext cx="10972800" cy="4525963"/>
          </a:xfrm>
          <a:prstGeom prst="rect">
            <a:avLst/>
          </a:prstGeom>
          <a:noFill/>
          <a:ln w="9525">
            <a:noFill/>
          </a:ln>
        </p:spPr>
        <p:txBody>
          <a:bodyPr anchor="t" anchorCtr="0"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1028" name="日期占位符 1027"/>
          <p:cNvSpPr>
            <a:spLocks noGrp="1"/>
          </p:cNvSpPr>
          <p:nvPr>
            <p:ph type="dt" sz="half" idx="2"/>
          </p:nvPr>
        </p:nvSpPr>
        <p:spPr>
          <a:xfrm>
            <a:off x="609600" y="6245225"/>
            <a:ext cx="28448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>
              <a:defRPr sz="1400"/>
            </a:lvl1pPr>
          </a:lstStyle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1029" name="页脚占位符 1028"/>
          <p:cNvSpPr>
            <a:spLocks noGrp="1"/>
          </p:cNvSpPr>
          <p:nvPr>
            <p:ph type="ftr" sz="quarter" idx="3"/>
          </p:nvPr>
        </p:nvSpPr>
        <p:spPr>
          <a:xfrm>
            <a:off x="4165600" y="6245225"/>
            <a:ext cx="38608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ctr">
              <a:defRPr sz="1400"/>
            </a:lvl1pPr>
          </a:lstStyle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1030" name="灯片编号占位符 1029"/>
          <p:cNvSpPr>
            <a:spLocks noGrp="1"/>
          </p:cNvSpPr>
          <p:nvPr>
            <p:ph type="sldNum" sz="quarter" idx="4"/>
          </p:nvPr>
        </p:nvSpPr>
        <p:spPr>
          <a:xfrm>
            <a:off x="8737600" y="6245225"/>
            <a:ext cx="28448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r">
              <a:defRPr sz="1400"/>
            </a:lvl1pPr>
          </a:lstStyle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5122" name="标题 1025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p>
            <a:pPr lvl="0"/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5123" name="文本占位符 1026"/>
          <p:cNvSpPr>
            <a:spLocks noGrp="1"/>
          </p:cNvSpPr>
          <p:nvPr>
            <p:ph type="body"/>
          </p:nvPr>
        </p:nvSpPr>
        <p:spPr>
          <a:xfrm>
            <a:off x="609600" y="1600200"/>
            <a:ext cx="10972800" cy="4525963"/>
          </a:xfrm>
          <a:prstGeom prst="rect">
            <a:avLst/>
          </a:prstGeom>
          <a:noFill/>
          <a:ln w="9525">
            <a:noFill/>
          </a:ln>
        </p:spPr>
        <p:txBody>
          <a:bodyPr anchor="t" anchorCtr="0"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1028" name="日期占位符 1027"/>
          <p:cNvSpPr>
            <a:spLocks noGrp="1"/>
          </p:cNvSpPr>
          <p:nvPr>
            <p:ph type="dt" sz="half" idx="2"/>
          </p:nvPr>
        </p:nvSpPr>
        <p:spPr>
          <a:xfrm>
            <a:off x="609600" y="6245225"/>
            <a:ext cx="28448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>
              <a:defRPr sz="1400"/>
            </a:lvl1pPr>
          </a:lstStyle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1029" name="页脚占位符 1028"/>
          <p:cNvSpPr>
            <a:spLocks noGrp="1"/>
          </p:cNvSpPr>
          <p:nvPr>
            <p:ph type="ftr" sz="quarter" idx="3"/>
          </p:nvPr>
        </p:nvSpPr>
        <p:spPr>
          <a:xfrm>
            <a:off x="4165600" y="6245225"/>
            <a:ext cx="38608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ctr">
              <a:defRPr sz="1400"/>
            </a:lvl1pPr>
          </a:lstStyle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1030" name="灯片编号占位符 1029"/>
          <p:cNvSpPr>
            <a:spLocks noGrp="1"/>
          </p:cNvSpPr>
          <p:nvPr>
            <p:ph type="sldNum" sz="quarter" idx="4"/>
          </p:nvPr>
        </p:nvSpPr>
        <p:spPr>
          <a:xfrm>
            <a:off x="8737600" y="6245225"/>
            <a:ext cx="28448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r">
              <a:defRPr sz="1400"/>
            </a:lvl1pPr>
          </a:lstStyle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6146" name="标题占位符 1"/>
          <p:cNvSpPr>
            <a:spLocks noGrp="1"/>
          </p:cNvSpPr>
          <p:nvPr>
            <p:ph type="title"/>
            <p:custDataLst>
              <p:tags r:id="rId19"/>
            </p:custDataLst>
          </p:nvPr>
        </p:nvSpPr>
        <p:spPr>
          <a:xfrm>
            <a:off x="668338" y="1189038"/>
            <a:ext cx="10855325" cy="331787"/>
          </a:xfrm>
          <a:prstGeom prst="rect">
            <a:avLst/>
          </a:prstGeom>
          <a:noFill/>
          <a:ln w="9525">
            <a:noFill/>
          </a:ln>
        </p:spPr>
        <p:txBody>
          <a:bodyPr vert="horz" lIns="101600" tIns="38100" rIns="76200" bIns="38100" anchor="t" anchorCtr="0"/>
          <a:p>
            <a:pPr lvl="0"/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6147" name="文本占位符 2"/>
          <p:cNvSpPr>
            <a:spLocks noGrp="1"/>
          </p:cNvSpPr>
          <p:nvPr>
            <p:ph type="body"/>
            <p:custDataLst>
              <p:tags r:id="rId20"/>
            </p:custDataLst>
          </p:nvPr>
        </p:nvSpPr>
        <p:spPr>
          <a:xfrm>
            <a:off x="668338" y="1571625"/>
            <a:ext cx="10855325" cy="4041775"/>
          </a:xfrm>
          <a:prstGeom prst="rect">
            <a:avLst/>
          </a:prstGeom>
          <a:noFill/>
          <a:ln w="9525">
            <a:noFill/>
          </a:ln>
        </p:spPr>
        <p:txBody>
          <a:bodyPr vert="horz" lIns="101600" tIns="0" rIns="82550" bIns="0" anchor="t" anchorCtr="0"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21"/>
            </p:custDataLst>
          </p:nvPr>
        </p:nvSpPr>
        <p:spPr>
          <a:xfrm>
            <a:off x="881063" y="5619750"/>
            <a:ext cx="2698750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200" baseline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幼圆" pitchFamily="49" charset="-122"/>
              </a:defRPr>
            </a:lvl1pPr>
          </a:lstStyle>
          <a:p>
            <a:pPr fontAlgn="base"/>
            <a:fld id="{760FBDFE-C587-4B4C-A407-44438C67B59E}" type="datetimeFigureOut">
              <a:rPr lang="zh-CN" altLang="en-US" strike="noStrike" noProof="1" smtClean="0">
                <a:latin typeface="Arial" panose="020B0604020202020204" pitchFamily="34" charset="0"/>
                <a:ea typeface="幼圆" pitchFamily="49" charset="-122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22"/>
            </p:custDataLst>
          </p:nvPr>
        </p:nvSpPr>
        <p:spPr>
          <a:xfrm>
            <a:off x="4116388" y="5619750"/>
            <a:ext cx="3959225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200" baseline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幼圆" pitchFamily="49" charset="-122"/>
              </a:defRPr>
            </a:lvl1pPr>
          </a:lstStyle>
          <a:p>
            <a:pPr fontAlgn="base"/>
            <a:endParaRPr lang="zh-CN" altLang="en-US" strike="noStrike" noProof="1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23"/>
            </p:custDataLst>
          </p:nvPr>
        </p:nvSpPr>
        <p:spPr>
          <a:xfrm>
            <a:off x="8610600" y="5619750"/>
            <a:ext cx="2700338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200" baseline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幼圆" pitchFamily="49" charset="-122"/>
              </a:defRPr>
            </a:lvl1pPr>
          </a:lstStyle>
          <a:p>
            <a:pPr fontAlgn="base"/>
            <a:fld id="{49AE70B2-8BF9-45C0-BB95-33D1B9D3A854}" type="slidenum">
              <a:rPr lang="zh-CN" altLang="en-US" strike="noStrike" noProof="1" smtClean="0">
                <a:latin typeface="Arial" panose="020B0604020202020204" pitchFamily="34" charset="0"/>
                <a:ea typeface="幼圆" pitchFamily="49" charset="-122"/>
                <a:cs typeface="+mn-cs"/>
              </a:rPr>
            </a:fld>
            <a:endParaRPr lang="zh-CN" altLang="en-US" strike="noStrike" noProof="1" dirty="0"/>
          </a:p>
        </p:txBody>
      </p:sp>
      <p:sp>
        <p:nvSpPr>
          <p:cNvPr id="7" name="KSO_TEMPLATE" hidden="1"/>
          <p:cNvSpPr/>
          <p:nvPr userDrawn="1">
            <p:custDataLst>
              <p:tags r:id="rId24"/>
            </p:custDataLst>
          </p:nvPr>
        </p:nvSpPr>
        <p:spPr>
          <a:xfrm>
            <a:off x="0" y="857250"/>
            <a:ext cx="0" cy="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/>
            <a:endParaRPr lang="zh-CN" altLang="en-US" sz="1350" strike="noStrike" noProof="1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  <p:sldLayoutId id="2147483720" r:id="rId12"/>
    <p:sldLayoutId id="2147483721" r:id="rId13"/>
    <p:sldLayoutId id="2147483722" r:id="rId14"/>
    <p:sldLayoutId id="2147483723" r:id="rId15"/>
    <p:sldLayoutId id="2147483724" r:id="rId16"/>
    <p:sldLayoutId id="2147483725" r:id="rId17"/>
    <p:sldLayoutId id="2147483726" r:id="rId18"/>
  </p:sldLayoutIdLst>
  <p:hf sldNum="0" hdr="0" ftr="0" dt="0"/>
  <p:txStyles>
    <p:titleStyle>
      <a:lvl1pPr algn="l" defTabSz="914400" rtl="0" eaLnBrk="1" fontAlgn="auto" latinLnBrk="0" hangingPunct="1">
        <a:lnSpc>
          <a:spcPct val="100000"/>
        </a:lnSpc>
        <a:spcBef>
          <a:spcPct val="0"/>
        </a:spcBef>
        <a:buNone/>
        <a:defRPr sz="2400" b="1" u="none" strike="noStrike" kern="1200" cap="none" spc="200" normalizeH="0" baseline="0">
          <a:solidFill>
            <a:schemeClr val="tx1">
              <a:lumMod val="85000"/>
              <a:lumOff val="15000"/>
            </a:schemeClr>
          </a:solidFill>
          <a:uFillTx/>
          <a:latin typeface="Arial" panose="020B0604020202020204" pitchFamily="34" charset="0"/>
          <a:ea typeface="幼圆" pitchFamily="49" charset="-122"/>
          <a:cs typeface="+mj-cs"/>
        </a:defRPr>
      </a:lvl1pPr>
    </p:titleStyle>
    <p:bodyStyle>
      <a:lvl1pPr marL="2286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600" u="none" strike="noStrike" kern="1200" cap="none" spc="150" normalizeH="0" baseline="0">
          <a:solidFill>
            <a:schemeClr val="tx1">
              <a:lumMod val="85000"/>
              <a:lumOff val="15000"/>
            </a:schemeClr>
          </a:solidFill>
          <a:uFillTx/>
          <a:latin typeface="Arial" panose="020B0604020202020204" pitchFamily="34" charset="0"/>
          <a:ea typeface="幼圆" pitchFamily="49" charset="-122"/>
          <a:cs typeface="+mn-cs"/>
        </a:defRPr>
      </a:lvl1pPr>
      <a:lvl2pPr marL="6858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tabLst>
          <a:tab pos="1609725" algn="l"/>
        </a:tabLst>
        <a:defRPr sz="1600" u="none" strike="noStrike" kern="1200" cap="none" spc="150" normalizeH="0" baseline="0">
          <a:solidFill>
            <a:schemeClr val="tx1">
              <a:lumMod val="85000"/>
              <a:lumOff val="15000"/>
            </a:schemeClr>
          </a:solidFill>
          <a:uFillTx/>
          <a:latin typeface="Arial" panose="020B0604020202020204" pitchFamily="34" charset="0"/>
          <a:ea typeface="幼圆" pitchFamily="49" charset="-122"/>
          <a:cs typeface="+mn-cs"/>
        </a:defRPr>
      </a:lvl2pPr>
      <a:lvl3pPr marL="11430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600" u="none" strike="noStrike" kern="1200" cap="none" spc="150" normalizeH="0" baseline="0">
          <a:solidFill>
            <a:schemeClr val="tx1">
              <a:lumMod val="85000"/>
              <a:lumOff val="15000"/>
            </a:schemeClr>
          </a:solidFill>
          <a:uFillTx/>
          <a:latin typeface="Arial" panose="020B0604020202020204" pitchFamily="34" charset="0"/>
          <a:ea typeface="幼圆" pitchFamily="49" charset="-122"/>
          <a:cs typeface="+mn-cs"/>
        </a:defRPr>
      </a:lvl3pPr>
      <a:lvl4pPr marL="16002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600" u="none" strike="noStrike" kern="1200" cap="none" spc="150" normalizeH="0" baseline="0">
          <a:solidFill>
            <a:schemeClr val="tx1">
              <a:lumMod val="85000"/>
              <a:lumOff val="15000"/>
            </a:schemeClr>
          </a:solidFill>
          <a:uFillTx/>
          <a:latin typeface="Arial" panose="020B0604020202020204" pitchFamily="34" charset="0"/>
          <a:ea typeface="幼圆" pitchFamily="49" charset="-122"/>
          <a:cs typeface="+mn-cs"/>
        </a:defRPr>
      </a:lvl4pPr>
      <a:lvl5pPr marL="20574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600" u="none" strike="noStrike" kern="1200" cap="none" spc="150" normalizeH="0" baseline="0">
          <a:solidFill>
            <a:schemeClr val="tx1">
              <a:lumMod val="85000"/>
              <a:lumOff val="15000"/>
            </a:schemeClr>
          </a:solidFill>
          <a:uFillTx/>
          <a:latin typeface="Arial" panose="020B0604020202020204" pitchFamily="34" charset="0"/>
          <a:ea typeface="幼圆" pitchFamily="49" charset="-122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7170" name="标题 1025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p>
            <a:pPr lvl="0"/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7171" name="文本占位符 1026"/>
          <p:cNvSpPr>
            <a:spLocks noGrp="1"/>
          </p:cNvSpPr>
          <p:nvPr>
            <p:ph type="body"/>
          </p:nvPr>
        </p:nvSpPr>
        <p:spPr>
          <a:xfrm>
            <a:off x="609600" y="1600200"/>
            <a:ext cx="10972800" cy="4525963"/>
          </a:xfrm>
          <a:prstGeom prst="rect">
            <a:avLst/>
          </a:prstGeom>
          <a:noFill/>
          <a:ln w="9525">
            <a:noFill/>
          </a:ln>
        </p:spPr>
        <p:txBody>
          <a:bodyPr anchor="t" anchorCtr="0"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1028" name="日期占位符 1027"/>
          <p:cNvSpPr>
            <a:spLocks noGrp="1"/>
          </p:cNvSpPr>
          <p:nvPr>
            <p:ph type="dt" sz="half" idx="2"/>
          </p:nvPr>
        </p:nvSpPr>
        <p:spPr>
          <a:xfrm>
            <a:off x="609600" y="6245225"/>
            <a:ext cx="28448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>
              <a:defRPr sz="1400"/>
            </a:lvl1pPr>
          </a:lstStyle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1029" name="页脚占位符 1028"/>
          <p:cNvSpPr>
            <a:spLocks noGrp="1"/>
          </p:cNvSpPr>
          <p:nvPr>
            <p:ph type="ftr" sz="quarter" idx="3"/>
          </p:nvPr>
        </p:nvSpPr>
        <p:spPr>
          <a:xfrm>
            <a:off x="4165600" y="6245225"/>
            <a:ext cx="38608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ctr">
              <a:defRPr sz="1400"/>
            </a:lvl1pPr>
          </a:lstStyle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1030" name="灯片编号占位符 1029"/>
          <p:cNvSpPr>
            <a:spLocks noGrp="1"/>
          </p:cNvSpPr>
          <p:nvPr>
            <p:ph type="sldNum" sz="quarter" idx="4"/>
          </p:nvPr>
        </p:nvSpPr>
        <p:spPr>
          <a:xfrm>
            <a:off x="8737600" y="6245225"/>
            <a:ext cx="28448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r">
              <a:defRPr sz="1400"/>
            </a:lvl1pPr>
          </a:lstStyle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8" r:id="rId1"/>
    <p:sldLayoutId id="2147483729" r:id="rId2"/>
    <p:sldLayoutId id="2147483730" r:id="rId3"/>
    <p:sldLayoutId id="2147483731" r:id="rId4"/>
    <p:sldLayoutId id="2147483732" r:id="rId5"/>
    <p:sldLayoutId id="2147483733" r:id="rId6"/>
    <p:sldLayoutId id="2147483734" r:id="rId7"/>
    <p:sldLayoutId id="2147483735" r:id="rId8"/>
    <p:sldLayoutId id="2147483736" r:id="rId9"/>
    <p:sldLayoutId id="2147483737" r:id="rId10"/>
    <p:sldLayoutId id="2147483738" r:id="rId11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8194" name="标题占位符 1"/>
          <p:cNvSpPr>
            <a:spLocks noGrp="1"/>
          </p:cNvSpPr>
          <p:nvPr>
            <p:ph type="title"/>
            <p:custDataLst>
              <p:tags r:id="rId19"/>
            </p:custDataLst>
          </p:nvPr>
        </p:nvSpPr>
        <p:spPr>
          <a:xfrm>
            <a:off x="668338" y="1189038"/>
            <a:ext cx="10855325" cy="331787"/>
          </a:xfrm>
          <a:prstGeom prst="rect">
            <a:avLst/>
          </a:prstGeom>
          <a:noFill/>
          <a:ln w="9525">
            <a:noFill/>
          </a:ln>
        </p:spPr>
        <p:txBody>
          <a:bodyPr vert="horz" lIns="101600" tIns="38100" rIns="76200" bIns="38100" anchor="t" anchorCtr="0"/>
          <a:p>
            <a:pPr lvl="0"/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8195" name="文本占位符 2"/>
          <p:cNvSpPr>
            <a:spLocks noGrp="1"/>
          </p:cNvSpPr>
          <p:nvPr>
            <p:ph type="body"/>
            <p:custDataLst>
              <p:tags r:id="rId20"/>
            </p:custDataLst>
          </p:nvPr>
        </p:nvSpPr>
        <p:spPr>
          <a:xfrm>
            <a:off x="668338" y="1571625"/>
            <a:ext cx="10855325" cy="4041775"/>
          </a:xfrm>
          <a:prstGeom prst="rect">
            <a:avLst/>
          </a:prstGeom>
          <a:noFill/>
          <a:ln w="9525">
            <a:noFill/>
          </a:ln>
        </p:spPr>
        <p:txBody>
          <a:bodyPr vert="horz" lIns="101600" tIns="0" rIns="82550" bIns="0" anchor="t" anchorCtr="0"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21"/>
            </p:custDataLst>
          </p:nvPr>
        </p:nvSpPr>
        <p:spPr>
          <a:xfrm>
            <a:off x="881063" y="5619750"/>
            <a:ext cx="2698750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200" baseline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幼圆" pitchFamily="49" charset="-122"/>
              </a:defRPr>
            </a:lvl1pPr>
          </a:lstStyle>
          <a:p>
            <a:pPr fontAlgn="base"/>
            <a:fld id="{760FBDFE-C587-4B4C-A407-44438C67B59E}" type="datetimeFigureOut">
              <a:rPr lang="zh-CN" altLang="en-US" strike="noStrike" noProof="1" smtClean="0">
                <a:latin typeface="Arial" panose="020B0604020202020204" pitchFamily="34" charset="0"/>
                <a:ea typeface="幼圆" pitchFamily="49" charset="-122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22"/>
            </p:custDataLst>
          </p:nvPr>
        </p:nvSpPr>
        <p:spPr>
          <a:xfrm>
            <a:off x="4116388" y="5619750"/>
            <a:ext cx="3959225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200" baseline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幼圆" pitchFamily="49" charset="-122"/>
              </a:defRPr>
            </a:lvl1pPr>
          </a:lstStyle>
          <a:p>
            <a:pPr fontAlgn="base"/>
            <a:endParaRPr lang="zh-CN" altLang="en-US" strike="noStrike" noProof="1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23"/>
            </p:custDataLst>
          </p:nvPr>
        </p:nvSpPr>
        <p:spPr>
          <a:xfrm>
            <a:off x="8610600" y="5619750"/>
            <a:ext cx="2700338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200" baseline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幼圆" pitchFamily="49" charset="-122"/>
              </a:defRPr>
            </a:lvl1pPr>
          </a:lstStyle>
          <a:p>
            <a:pPr fontAlgn="base"/>
            <a:fld id="{49AE70B2-8BF9-45C0-BB95-33D1B9D3A854}" type="slidenum">
              <a:rPr lang="zh-CN" altLang="en-US" strike="noStrike" noProof="1" smtClean="0">
                <a:latin typeface="Arial" panose="020B0604020202020204" pitchFamily="34" charset="0"/>
                <a:ea typeface="幼圆" pitchFamily="49" charset="-122"/>
                <a:cs typeface="+mn-cs"/>
              </a:rPr>
            </a:fld>
            <a:endParaRPr lang="zh-CN" altLang="en-US" strike="noStrike" noProof="1" dirty="0"/>
          </a:p>
        </p:txBody>
      </p:sp>
      <p:sp>
        <p:nvSpPr>
          <p:cNvPr id="7" name="KSO_TEMPLATE" hidden="1"/>
          <p:cNvSpPr/>
          <p:nvPr userDrawn="1">
            <p:custDataLst>
              <p:tags r:id="rId24"/>
            </p:custDataLst>
          </p:nvPr>
        </p:nvSpPr>
        <p:spPr>
          <a:xfrm>
            <a:off x="0" y="857250"/>
            <a:ext cx="0" cy="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/>
            <a:endParaRPr lang="zh-CN" altLang="en-US" sz="1350" strike="noStrike" noProof="1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0" r:id="rId1"/>
    <p:sldLayoutId id="2147483741" r:id="rId2"/>
    <p:sldLayoutId id="2147483742" r:id="rId3"/>
    <p:sldLayoutId id="2147483743" r:id="rId4"/>
    <p:sldLayoutId id="2147483744" r:id="rId5"/>
    <p:sldLayoutId id="2147483745" r:id="rId6"/>
    <p:sldLayoutId id="2147483746" r:id="rId7"/>
    <p:sldLayoutId id="2147483747" r:id="rId8"/>
    <p:sldLayoutId id="2147483748" r:id="rId9"/>
    <p:sldLayoutId id="2147483749" r:id="rId10"/>
    <p:sldLayoutId id="2147483750" r:id="rId11"/>
    <p:sldLayoutId id="2147483751" r:id="rId12"/>
    <p:sldLayoutId id="2147483752" r:id="rId13"/>
    <p:sldLayoutId id="2147483753" r:id="rId14"/>
    <p:sldLayoutId id="2147483754" r:id="rId15"/>
    <p:sldLayoutId id="2147483755" r:id="rId16"/>
    <p:sldLayoutId id="2147483756" r:id="rId17"/>
    <p:sldLayoutId id="2147483757" r:id="rId18"/>
  </p:sldLayoutIdLst>
  <p:hf sldNum="0" hdr="0" ftr="0" dt="0"/>
  <p:txStyles>
    <p:titleStyle>
      <a:lvl1pPr algn="l" defTabSz="914400" rtl="0" eaLnBrk="1" fontAlgn="auto" latinLnBrk="0" hangingPunct="1">
        <a:lnSpc>
          <a:spcPct val="100000"/>
        </a:lnSpc>
        <a:spcBef>
          <a:spcPct val="0"/>
        </a:spcBef>
        <a:buNone/>
        <a:defRPr sz="2400" b="1" u="none" strike="noStrike" kern="1200" cap="none" spc="200" normalizeH="0" baseline="0">
          <a:solidFill>
            <a:schemeClr val="tx1">
              <a:lumMod val="85000"/>
              <a:lumOff val="15000"/>
            </a:schemeClr>
          </a:solidFill>
          <a:uFillTx/>
          <a:latin typeface="Arial" panose="020B0604020202020204" pitchFamily="34" charset="0"/>
          <a:ea typeface="幼圆" pitchFamily="49" charset="-122"/>
          <a:cs typeface="+mj-cs"/>
        </a:defRPr>
      </a:lvl1pPr>
    </p:titleStyle>
    <p:bodyStyle>
      <a:lvl1pPr marL="2286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600" u="none" strike="noStrike" kern="1200" cap="none" spc="150" normalizeH="0" baseline="0">
          <a:solidFill>
            <a:schemeClr val="tx1">
              <a:lumMod val="85000"/>
              <a:lumOff val="15000"/>
            </a:schemeClr>
          </a:solidFill>
          <a:uFillTx/>
          <a:latin typeface="Arial" panose="020B0604020202020204" pitchFamily="34" charset="0"/>
          <a:ea typeface="幼圆" pitchFamily="49" charset="-122"/>
          <a:cs typeface="+mn-cs"/>
        </a:defRPr>
      </a:lvl1pPr>
      <a:lvl2pPr marL="6858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tabLst>
          <a:tab pos="1609725" algn="l"/>
        </a:tabLst>
        <a:defRPr sz="1600" u="none" strike="noStrike" kern="1200" cap="none" spc="150" normalizeH="0" baseline="0">
          <a:solidFill>
            <a:schemeClr val="tx1">
              <a:lumMod val="85000"/>
              <a:lumOff val="15000"/>
            </a:schemeClr>
          </a:solidFill>
          <a:uFillTx/>
          <a:latin typeface="Arial" panose="020B0604020202020204" pitchFamily="34" charset="0"/>
          <a:ea typeface="幼圆" pitchFamily="49" charset="-122"/>
          <a:cs typeface="+mn-cs"/>
        </a:defRPr>
      </a:lvl2pPr>
      <a:lvl3pPr marL="11430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600" u="none" strike="noStrike" kern="1200" cap="none" spc="150" normalizeH="0" baseline="0">
          <a:solidFill>
            <a:schemeClr val="tx1">
              <a:lumMod val="85000"/>
              <a:lumOff val="15000"/>
            </a:schemeClr>
          </a:solidFill>
          <a:uFillTx/>
          <a:latin typeface="Arial" panose="020B0604020202020204" pitchFamily="34" charset="0"/>
          <a:ea typeface="幼圆" pitchFamily="49" charset="-122"/>
          <a:cs typeface="+mn-cs"/>
        </a:defRPr>
      </a:lvl3pPr>
      <a:lvl4pPr marL="16002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600" u="none" strike="noStrike" kern="1200" cap="none" spc="150" normalizeH="0" baseline="0">
          <a:solidFill>
            <a:schemeClr val="tx1">
              <a:lumMod val="85000"/>
              <a:lumOff val="15000"/>
            </a:schemeClr>
          </a:solidFill>
          <a:uFillTx/>
          <a:latin typeface="Arial" panose="020B0604020202020204" pitchFamily="34" charset="0"/>
          <a:ea typeface="幼圆" pitchFamily="49" charset="-122"/>
          <a:cs typeface="+mn-cs"/>
        </a:defRPr>
      </a:lvl4pPr>
      <a:lvl5pPr marL="20574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600" u="none" strike="noStrike" kern="1200" cap="none" spc="150" normalizeH="0" baseline="0">
          <a:solidFill>
            <a:schemeClr val="tx1">
              <a:lumMod val="85000"/>
              <a:lumOff val="15000"/>
            </a:schemeClr>
          </a:solidFill>
          <a:uFillTx/>
          <a:latin typeface="Arial" panose="020B0604020202020204" pitchFamily="34" charset="0"/>
          <a:ea typeface="幼圆" pitchFamily="49" charset="-122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  <p:custDataLst>
              <p:tags r:id="rId12"/>
            </p:custDataLst>
          </p:nvPr>
        </p:nvSpPr>
        <p:spPr>
          <a:xfrm>
            <a:off x="608400" y="608400"/>
            <a:ext cx="10969200" cy="705600"/>
          </a:xfrm>
          <a:prstGeom prst="rect">
            <a:avLst/>
          </a:prstGeom>
        </p:spPr>
        <p:txBody>
          <a:bodyPr vert="horz" lIns="90170" tIns="46990" rIns="90170" bIns="46990" rtlCol="0" anchor="ctr" anchorCtr="0">
            <a:normAutofit/>
          </a:bodyPr>
          <a:lstStyle/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13"/>
            </p:custDataLst>
          </p:nvPr>
        </p:nvSpPr>
        <p:spPr>
          <a:xfrm>
            <a:off x="608400" y="1490400"/>
            <a:ext cx="10969200" cy="4759200"/>
          </a:xfrm>
          <a:prstGeom prst="rect">
            <a:avLst/>
          </a:prstGeo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14"/>
            </p:custDataLst>
          </p:nvPr>
        </p:nvSpPr>
        <p:spPr>
          <a:xfrm>
            <a:off x="6120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0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15"/>
            </p:custDataLst>
          </p:nvPr>
        </p:nvSpPr>
        <p:spPr>
          <a:xfrm>
            <a:off x="4116000" y="6314400"/>
            <a:ext cx="396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0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16"/>
            </p:custDataLst>
          </p:nvPr>
        </p:nvSpPr>
        <p:spPr>
          <a:xfrm>
            <a:off x="88776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0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  <p:custDataLst>
      <p:tags r:id="rId17"/>
    </p:custDataLst>
  </p:cSld>
  <p:clrMap bg1="lt1" tx1="dk1" bg2="lt2" tx2="dk2" accent1="accent1" accent2="accent2" accent3="accent3" accent4="accent4" accent5="accent5" accent6="accent6" hlink="hlink" folHlink="folHlink"/>
  <p:sldLayoutIdLst>
    <p:sldLayoutId id="2147483759" r:id="rId1"/>
    <p:sldLayoutId id="2147483760" r:id="rId2"/>
    <p:sldLayoutId id="2147483761" r:id="rId3"/>
    <p:sldLayoutId id="2147483762" r:id="rId4"/>
    <p:sldLayoutId id="2147483763" r:id="rId5"/>
    <p:sldLayoutId id="2147483764" r:id="rId6"/>
    <p:sldLayoutId id="2147483765" r:id="rId7"/>
    <p:sldLayoutId id="2147483766" r:id="rId8"/>
    <p:sldLayoutId id="2147483767" r:id="rId9"/>
    <p:sldLayoutId id="2147483768" r:id="rId10"/>
    <p:sldLayoutId id="2147483769" r:id="rId11"/>
  </p:sldLayoutIdLst>
  <p:txStyles>
    <p:titleStyle>
      <a:lvl1pPr algn="l" defTabSz="914400" rtl="0" eaLnBrk="1" fontAlgn="auto" latinLnBrk="0" hangingPunct="1">
        <a:lnSpc>
          <a:spcPct val="100000"/>
        </a:lnSpc>
        <a:spcBef>
          <a:spcPct val="0"/>
        </a:spcBef>
        <a:buNone/>
        <a:defRPr sz="3600" b="1" u="none" strike="noStrike" kern="1200" cap="none" spc="300" normalizeH="0" baseline="0">
          <a:solidFill>
            <a:schemeClr val="tx1">
              <a:lumMod val="85000"/>
              <a:lumOff val="15000"/>
            </a:schemeClr>
          </a:solidFill>
          <a:uFillTx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●"/>
        <a:defRPr sz="18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1pPr>
      <a:lvl2pPr marL="6858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tabLst>
          <a:tab pos="1609725" algn="l"/>
          <a:tab pos="1609725" algn="l"/>
          <a:tab pos="1609725" algn="l"/>
          <a:tab pos="1609725" algn="l"/>
        </a:tabLst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2pPr>
      <a:lvl3pPr marL="11430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3pPr>
      <a:lvl4pPr marL="16002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Wingdings" panose="05000000000000000000" charset="0"/>
        <a:buChar char="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4pPr>
      <a:lvl5pPr marL="20574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Arial" panose="020B0604020202020204" pitchFamily="34" charset="0"/>
        <a:buChar char="•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56.xml"/><Relationship Id="rId1" Type="http://schemas.openxmlformats.org/officeDocument/2006/relationships/tags" Target="../tags/tag22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7.xml"/><Relationship Id="rId1" Type="http://schemas.openxmlformats.org/officeDocument/2006/relationships/tags" Target="../tags/tag246.xml"/></Relationships>
</file>

<file path=ppt/slides/_rels/slide11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9.xml"/><Relationship Id="rId6" Type="http://schemas.openxmlformats.org/officeDocument/2006/relationships/tags" Target="../tags/tag250.xml"/><Relationship Id="rId5" Type="http://schemas.openxmlformats.org/officeDocument/2006/relationships/image" Target="../media/image14.png"/><Relationship Id="rId4" Type="http://schemas.openxmlformats.org/officeDocument/2006/relationships/tags" Target="../tags/tag249.xml"/><Relationship Id="rId3" Type="http://schemas.openxmlformats.org/officeDocument/2006/relationships/tags" Target="../tags/tag248.xml"/><Relationship Id="rId2" Type="http://schemas.openxmlformats.org/officeDocument/2006/relationships/image" Target="../media/image21.png"/><Relationship Id="rId1" Type="http://schemas.openxmlformats.org/officeDocument/2006/relationships/tags" Target="../tags/tag247.xml"/></Relationships>
</file>

<file path=ppt/slides/_rels/slide12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9.xml"/><Relationship Id="rId6" Type="http://schemas.openxmlformats.org/officeDocument/2006/relationships/tags" Target="../tags/tag254.xml"/><Relationship Id="rId5" Type="http://schemas.openxmlformats.org/officeDocument/2006/relationships/tags" Target="../tags/tag253.xml"/><Relationship Id="rId4" Type="http://schemas.openxmlformats.org/officeDocument/2006/relationships/image" Target="../media/image22.jpeg"/><Relationship Id="rId3" Type="http://schemas.openxmlformats.org/officeDocument/2006/relationships/tags" Target="../tags/tag252.xml"/><Relationship Id="rId2" Type="http://schemas.openxmlformats.org/officeDocument/2006/relationships/tags" Target="../tags/tag251.xml"/><Relationship Id="rId1" Type="http://schemas.openxmlformats.org/officeDocument/2006/relationships/image" Target="../media/image14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7" Type="http://schemas.openxmlformats.org/officeDocument/2006/relationships/tags" Target="../tags/tag259.xml"/><Relationship Id="rId6" Type="http://schemas.openxmlformats.org/officeDocument/2006/relationships/image" Target="../media/image14.png"/><Relationship Id="rId5" Type="http://schemas.openxmlformats.org/officeDocument/2006/relationships/tags" Target="../tags/tag258.xml"/><Relationship Id="rId4" Type="http://schemas.openxmlformats.org/officeDocument/2006/relationships/tags" Target="../tags/tag257.xml"/><Relationship Id="rId3" Type="http://schemas.openxmlformats.org/officeDocument/2006/relationships/tags" Target="../tags/tag256.xml"/><Relationship Id="rId2" Type="http://schemas.openxmlformats.org/officeDocument/2006/relationships/image" Target="../media/image23.jpeg"/><Relationship Id="rId1" Type="http://schemas.openxmlformats.org/officeDocument/2006/relationships/tags" Target="../tags/tag255.xml"/></Relationships>
</file>

<file path=ppt/slides/_rels/slide14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42.xml"/><Relationship Id="rId5" Type="http://schemas.openxmlformats.org/officeDocument/2006/relationships/tags" Target="../tags/tag262.xml"/><Relationship Id="rId4" Type="http://schemas.openxmlformats.org/officeDocument/2006/relationships/tags" Target="../tags/tag261.xml"/><Relationship Id="rId3" Type="http://schemas.openxmlformats.org/officeDocument/2006/relationships/tags" Target="../tags/tag260.xml"/><Relationship Id="rId2" Type="http://schemas.openxmlformats.org/officeDocument/2006/relationships/image" Target="../media/image24.jpeg"/><Relationship Id="rId1" Type="http://schemas.openxmlformats.org/officeDocument/2006/relationships/image" Target="../media/image14.png"/></Relationships>
</file>

<file path=ppt/slides/_rels/slide15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82.xml"/><Relationship Id="rId5" Type="http://schemas.openxmlformats.org/officeDocument/2006/relationships/tags" Target="../tags/tag265.xml"/><Relationship Id="rId4" Type="http://schemas.openxmlformats.org/officeDocument/2006/relationships/image" Target="../media/image20.jpeg"/><Relationship Id="rId3" Type="http://schemas.openxmlformats.org/officeDocument/2006/relationships/image" Target="../media/image14.png"/><Relationship Id="rId2" Type="http://schemas.openxmlformats.org/officeDocument/2006/relationships/tags" Target="../tags/tag264.xml"/><Relationship Id="rId1" Type="http://schemas.openxmlformats.org/officeDocument/2006/relationships/tags" Target="../tags/tag26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7.xml"/><Relationship Id="rId1" Type="http://schemas.openxmlformats.org/officeDocument/2006/relationships/tags" Target="../tags/tag266.xml"/></Relationships>
</file>

<file path=ppt/slides/_rels/slide17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41.xml"/><Relationship Id="rId5" Type="http://schemas.openxmlformats.org/officeDocument/2006/relationships/tags" Target="../tags/tag269.xml"/><Relationship Id="rId4" Type="http://schemas.openxmlformats.org/officeDocument/2006/relationships/tags" Target="../tags/tag268.xml"/><Relationship Id="rId3" Type="http://schemas.openxmlformats.org/officeDocument/2006/relationships/image" Target="../media/image25.jpeg"/><Relationship Id="rId2" Type="http://schemas.openxmlformats.org/officeDocument/2006/relationships/tags" Target="../tags/tag267.xml"/><Relationship Id="rId1" Type="http://schemas.openxmlformats.org/officeDocument/2006/relationships/image" Target="../media/image14.png"/></Relationships>
</file>

<file path=ppt/slides/_rels/slide18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35.xml"/><Relationship Id="rId5" Type="http://schemas.openxmlformats.org/officeDocument/2006/relationships/tags" Target="../tags/tag271.xml"/><Relationship Id="rId4" Type="http://schemas.openxmlformats.org/officeDocument/2006/relationships/image" Target="../media/image26.png"/><Relationship Id="rId3" Type="http://schemas.openxmlformats.org/officeDocument/2006/relationships/tags" Target="../tags/tag270.xml"/><Relationship Id="rId2" Type="http://schemas.microsoft.com/office/2007/relationships/media" Target="file:///D:\&#23385;&#38054;&#24378;&#21517;&#29677;&#20027;&#20219;&#24037;&#20316;&#23460;\&#20027;&#39064;&#29677;&#20250;\VIP&#29677;&#20250;&#21512;&#38598;\63.&#34382;&#34382;&#29983;&#23041;&#12290;&#19981;&#20570;&#31354;&#24515;&#20154;&#65288;&#20027;&#39064;&#29677;&#20250;&#65289;\&#12304;&#22920;&#22920;&#30340;&#31070;&#22855;&#23567;&#23376;&#12305;&#25152;&#26377;&#20154;&#37117;&#19981;&#25226;&#20320;&#24403;&#26222;&#36890;&#20154;&#65292;&#20320;&#23601;&#20570;&#19968;&#20010;&#19981;&#26222;&#36890;&#30340;&#20154;.mp4" TargetMode="External"/><Relationship Id="rId1" Type="http://schemas.openxmlformats.org/officeDocument/2006/relationships/video" Target="file:///D:\&#23385;&#38054;&#24378;&#21517;&#29677;&#20027;&#20219;&#24037;&#20316;&#23460;\&#20027;&#39064;&#29677;&#20250;\VIP&#29677;&#20250;&#21512;&#38598;\63.&#34382;&#34382;&#29983;&#23041;&#12290;&#19981;&#20570;&#31354;&#24515;&#20154;&#65288;&#20027;&#39064;&#29677;&#20250;&#65289;\&#12304;&#22920;&#22920;&#30340;&#31070;&#22855;&#23567;&#23376;&#12305;&#25152;&#26377;&#20154;&#37117;&#19981;&#25226;&#20320;&#24403;&#26222;&#36890;&#20154;&#65292;&#20320;&#23601;&#20570;&#19968;&#20010;&#19981;&#26222;&#36890;&#30340;&#20154;.mp4" TargetMode="External"/></Relationships>
</file>

<file path=ppt/slides/_rels/slide19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19.xml"/><Relationship Id="rId5" Type="http://schemas.openxmlformats.org/officeDocument/2006/relationships/tags" Target="../tags/tag274.xml"/><Relationship Id="rId4" Type="http://schemas.openxmlformats.org/officeDocument/2006/relationships/image" Target="../media/image14.png"/><Relationship Id="rId3" Type="http://schemas.openxmlformats.org/officeDocument/2006/relationships/image" Target="../media/image27.png"/><Relationship Id="rId2" Type="http://schemas.openxmlformats.org/officeDocument/2006/relationships/tags" Target="../tags/tag273.xml"/><Relationship Id="rId1" Type="http://schemas.openxmlformats.org/officeDocument/2006/relationships/tags" Target="../tags/tag272.xml"/></Relationships>
</file>

<file path=ppt/slides/_rels/slide2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59.xml"/><Relationship Id="rId3" Type="http://schemas.openxmlformats.org/officeDocument/2006/relationships/tags" Target="../tags/tag224.xml"/><Relationship Id="rId2" Type="http://schemas.openxmlformats.org/officeDocument/2006/relationships/image" Target="../media/image13.png"/><Relationship Id="rId1" Type="http://schemas.openxmlformats.org/officeDocument/2006/relationships/image" Target="../media/image12.png"/></Relationships>
</file>

<file path=ppt/slides/_rels/slide20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53.xml"/><Relationship Id="rId3" Type="http://schemas.openxmlformats.org/officeDocument/2006/relationships/tags" Target="../tags/tag275.xml"/><Relationship Id="rId2" Type="http://schemas.openxmlformats.org/officeDocument/2006/relationships/image" Target="../media/image14.png"/><Relationship Id="rId1" Type="http://schemas.openxmlformats.org/officeDocument/2006/relationships/image" Target="../media/image20.jpeg"/></Relationships>
</file>

<file path=ppt/slides/_rels/slide2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tags" Target="../tags/tag280.xml"/><Relationship Id="rId7" Type="http://schemas.openxmlformats.org/officeDocument/2006/relationships/tags" Target="../tags/tag279.xml"/><Relationship Id="rId6" Type="http://schemas.openxmlformats.org/officeDocument/2006/relationships/tags" Target="../tags/tag278.xml"/><Relationship Id="rId5" Type="http://schemas.openxmlformats.org/officeDocument/2006/relationships/image" Target="../media/image29.jpeg"/><Relationship Id="rId4" Type="http://schemas.openxmlformats.org/officeDocument/2006/relationships/tags" Target="../tags/tag277.xml"/><Relationship Id="rId3" Type="http://schemas.openxmlformats.org/officeDocument/2006/relationships/image" Target="../media/image28.png"/><Relationship Id="rId2" Type="http://schemas.openxmlformats.org/officeDocument/2006/relationships/tags" Target="../tags/tag276.xml"/><Relationship Id="rId1" Type="http://schemas.openxmlformats.org/officeDocument/2006/relationships/image" Target="../media/image14.png"/></Relationships>
</file>

<file path=ppt/slides/_rels/slide22.xml.rels><?xml version="1.0" encoding="UTF-8" standalone="yes"?>
<Relationships xmlns="http://schemas.openxmlformats.org/package/2006/relationships"><Relationship Id="rId9" Type="http://schemas.openxmlformats.org/officeDocument/2006/relationships/tags" Target="../tags/tag288.xml"/><Relationship Id="rId8" Type="http://schemas.openxmlformats.org/officeDocument/2006/relationships/tags" Target="../tags/tag287.xml"/><Relationship Id="rId7" Type="http://schemas.openxmlformats.org/officeDocument/2006/relationships/tags" Target="../tags/tag286.xml"/><Relationship Id="rId6" Type="http://schemas.openxmlformats.org/officeDocument/2006/relationships/tags" Target="../tags/tag285.xml"/><Relationship Id="rId5" Type="http://schemas.openxmlformats.org/officeDocument/2006/relationships/tags" Target="../tags/tag284.xml"/><Relationship Id="rId4" Type="http://schemas.openxmlformats.org/officeDocument/2006/relationships/tags" Target="../tags/tag283.xml"/><Relationship Id="rId3" Type="http://schemas.openxmlformats.org/officeDocument/2006/relationships/tags" Target="../tags/tag282.xml"/><Relationship Id="rId2" Type="http://schemas.openxmlformats.org/officeDocument/2006/relationships/image" Target="../media/image28.png"/><Relationship Id="rId12" Type="http://schemas.openxmlformats.org/officeDocument/2006/relationships/slideLayout" Target="../slideLayouts/slideLayout29.xml"/><Relationship Id="rId11" Type="http://schemas.openxmlformats.org/officeDocument/2006/relationships/tags" Target="../tags/tag289.xml"/><Relationship Id="rId10" Type="http://schemas.openxmlformats.org/officeDocument/2006/relationships/image" Target="../media/image14.png"/><Relationship Id="rId1" Type="http://schemas.openxmlformats.org/officeDocument/2006/relationships/tags" Target="../tags/tag281.xml"/></Relationships>
</file>

<file path=ppt/slides/_rels/slide23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41.xml"/><Relationship Id="rId6" Type="http://schemas.openxmlformats.org/officeDocument/2006/relationships/tags" Target="../tags/tag293.xml"/><Relationship Id="rId5" Type="http://schemas.openxmlformats.org/officeDocument/2006/relationships/tags" Target="../tags/tag292.xml"/><Relationship Id="rId4" Type="http://schemas.openxmlformats.org/officeDocument/2006/relationships/image" Target="../media/image30.jpeg"/><Relationship Id="rId3" Type="http://schemas.openxmlformats.org/officeDocument/2006/relationships/tags" Target="../tags/tag291.xml"/><Relationship Id="rId2" Type="http://schemas.openxmlformats.org/officeDocument/2006/relationships/tags" Target="../tags/tag290.xml"/><Relationship Id="rId1" Type="http://schemas.openxmlformats.org/officeDocument/2006/relationships/image" Target="../media/image14.png"/></Relationships>
</file>

<file path=ppt/slides/_rels/slide24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40.xml"/><Relationship Id="rId6" Type="http://schemas.openxmlformats.org/officeDocument/2006/relationships/tags" Target="../tags/tag297.xml"/><Relationship Id="rId5" Type="http://schemas.openxmlformats.org/officeDocument/2006/relationships/tags" Target="../tags/tag296.xml"/><Relationship Id="rId4" Type="http://schemas.openxmlformats.org/officeDocument/2006/relationships/tags" Target="../tags/tag295.xml"/><Relationship Id="rId3" Type="http://schemas.openxmlformats.org/officeDocument/2006/relationships/image" Target="../media/image28.png"/><Relationship Id="rId2" Type="http://schemas.openxmlformats.org/officeDocument/2006/relationships/tags" Target="../tags/tag294.xml"/><Relationship Id="rId1" Type="http://schemas.openxmlformats.org/officeDocument/2006/relationships/image" Target="../media/image14.png"/></Relationships>
</file>

<file path=ppt/slides/_rels/slide25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35.xml"/><Relationship Id="rId6" Type="http://schemas.openxmlformats.org/officeDocument/2006/relationships/tags" Target="../tags/tag299.xml"/><Relationship Id="rId5" Type="http://schemas.openxmlformats.org/officeDocument/2006/relationships/image" Target="../media/image31.png"/><Relationship Id="rId4" Type="http://schemas.openxmlformats.org/officeDocument/2006/relationships/tags" Target="../tags/tag298.xml"/><Relationship Id="rId3" Type="http://schemas.microsoft.com/office/2007/relationships/media" Target="file:///D:\&#23385;&#38054;&#24378;&#21517;&#29677;&#20027;&#20219;&#24037;&#20316;&#23460;\&#20027;&#39064;&#29677;&#20250;\VIP&#29677;&#20250;&#21512;&#38598;\63.&#34382;&#34382;&#29983;&#23041;&#12290;&#19981;&#20570;&#31354;&#24515;&#20154;&#65288;&#20027;&#39064;&#29677;&#20250;&#65289;\&#29123;&#24773;&#20912;&#38634;%20&#25340;&#20986;&#26410;&#26469;&#65073;&#27704;&#36828;&#19981;&#35201;&#20302;&#20272;&#19968;&#39063;&#25340;&#25615;&#30340;&#24515;1.mp4" TargetMode="External"/><Relationship Id="rId2" Type="http://schemas.openxmlformats.org/officeDocument/2006/relationships/video" Target="file:///D:\&#23385;&#38054;&#24378;&#21517;&#29677;&#20027;&#20219;&#24037;&#20316;&#23460;\&#20027;&#39064;&#29677;&#20250;\VIP&#29677;&#20250;&#21512;&#38598;\63.&#34382;&#34382;&#29983;&#23041;&#12290;&#19981;&#20570;&#31354;&#24515;&#20154;&#65288;&#20027;&#39064;&#29677;&#20250;&#65289;\&#29123;&#24773;&#20912;&#38634;%20&#25340;&#20986;&#26410;&#26469;&#65073;&#27704;&#36828;&#19981;&#35201;&#20302;&#20272;&#19968;&#39063;&#25340;&#25615;&#30340;&#24515;1.mp4" TargetMode="External"/><Relationship Id="rId1" Type="http://schemas.openxmlformats.org/officeDocument/2006/relationships/image" Target="../media/image14.png"/></Relationships>
</file>

<file path=ppt/slides/_rels/slide26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7.xml"/><Relationship Id="rId3" Type="http://schemas.openxmlformats.org/officeDocument/2006/relationships/tags" Target="../tags/tag301.xml"/><Relationship Id="rId2" Type="http://schemas.openxmlformats.org/officeDocument/2006/relationships/image" Target="../media/image14.png"/><Relationship Id="rId1" Type="http://schemas.openxmlformats.org/officeDocument/2006/relationships/tags" Target="../tags/tag300.xml"/></Relationships>
</file>

<file path=ppt/slides/_rels/slide27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7.xml"/><Relationship Id="rId3" Type="http://schemas.openxmlformats.org/officeDocument/2006/relationships/tags" Target="../tags/tag303.xml"/><Relationship Id="rId2" Type="http://schemas.openxmlformats.org/officeDocument/2006/relationships/tags" Target="../tags/tag302.xml"/><Relationship Id="rId1" Type="http://schemas.openxmlformats.org/officeDocument/2006/relationships/image" Target="../media/image14.png"/></Relationships>
</file>

<file path=ppt/slides/_rels/slide28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7.xml"/><Relationship Id="rId3" Type="http://schemas.openxmlformats.org/officeDocument/2006/relationships/tags" Target="../tags/tag305.xml"/><Relationship Id="rId2" Type="http://schemas.openxmlformats.org/officeDocument/2006/relationships/tags" Target="../tags/tag304.xml"/><Relationship Id="rId1" Type="http://schemas.openxmlformats.org/officeDocument/2006/relationships/image" Target="../media/image14.png"/></Relationships>
</file>

<file path=ppt/slides/_rels/slide29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9.xml"/><Relationship Id="rId3" Type="http://schemas.openxmlformats.org/officeDocument/2006/relationships/tags" Target="../tags/tag306.xml"/><Relationship Id="rId2" Type="http://schemas.openxmlformats.org/officeDocument/2006/relationships/image" Target="../media/image14.png"/><Relationship Id="rId1" Type="http://schemas.openxmlformats.org/officeDocument/2006/relationships/image" Target="../media/image32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58.xml"/><Relationship Id="rId1" Type="http://schemas.openxmlformats.org/officeDocument/2006/relationships/tags" Target="../tags/tag225.xml"/></Relationships>
</file>

<file path=ppt/slides/_rels/slide30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2.xml"/><Relationship Id="rId4" Type="http://schemas.openxmlformats.org/officeDocument/2006/relationships/slideLayout" Target="../slideLayouts/slideLayout66.xml"/><Relationship Id="rId3" Type="http://schemas.openxmlformats.org/officeDocument/2006/relationships/tags" Target="../tags/tag308.xml"/><Relationship Id="rId2" Type="http://schemas.openxmlformats.org/officeDocument/2006/relationships/image" Target="../media/image14.png"/><Relationship Id="rId1" Type="http://schemas.openxmlformats.org/officeDocument/2006/relationships/tags" Target="../tags/tag30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06.xml"/><Relationship Id="rId1" Type="http://schemas.openxmlformats.org/officeDocument/2006/relationships/tags" Target="../tags/tag309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06.xml"/><Relationship Id="rId2" Type="http://schemas.openxmlformats.org/officeDocument/2006/relationships/tags" Target="../tags/tag310.xml"/><Relationship Id="rId1" Type="http://schemas.openxmlformats.org/officeDocument/2006/relationships/image" Target="../media/image33.jpeg"/></Relationships>
</file>

<file path=ppt/slides/_rels/slide4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9.xml"/><Relationship Id="rId6" Type="http://schemas.openxmlformats.org/officeDocument/2006/relationships/tags" Target="../tags/tag229.xml"/><Relationship Id="rId5" Type="http://schemas.openxmlformats.org/officeDocument/2006/relationships/tags" Target="../tags/tag228.xml"/><Relationship Id="rId4" Type="http://schemas.openxmlformats.org/officeDocument/2006/relationships/image" Target="../media/image15.jpeg"/><Relationship Id="rId3" Type="http://schemas.openxmlformats.org/officeDocument/2006/relationships/tags" Target="../tags/tag227.xml"/><Relationship Id="rId2" Type="http://schemas.openxmlformats.org/officeDocument/2006/relationships/tags" Target="../tags/tag226.xml"/><Relationship Id="rId1" Type="http://schemas.openxmlformats.org/officeDocument/2006/relationships/image" Target="../media/image14.png"/></Relationships>
</file>

<file path=ppt/slides/_rels/slide5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9.xml"/><Relationship Id="rId6" Type="http://schemas.openxmlformats.org/officeDocument/2006/relationships/tags" Target="../tags/tag233.xml"/><Relationship Id="rId5" Type="http://schemas.openxmlformats.org/officeDocument/2006/relationships/tags" Target="../tags/tag232.xml"/><Relationship Id="rId4" Type="http://schemas.openxmlformats.org/officeDocument/2006/relationships/tags" Target="../tags/tag231.xml"/><Relationship Id="rId3" Type="http://schemas.openxmlformats.org/officeDocument/2006/relationships/image" Target="../media/image16.jpeg"/><Relationship Id="rId2" Type="http://schemas.openxmlformats.org/officeDocument/2006/relationships/tags" Target="../tags/tag230.xml"/><Relationship Id="rId1" Type="http://schemas.openxmlformats.org/officeDocument/2006/relationships/image" Target="../media/image14.png"/></Relationships>
</file>

<file path=ppt/slides/_rels/slide6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9.xml"/><Relationship Id="rId4" Type="http://schemas.openxmlformats.org/officeDocument/2006/relationships/tags" Target="../tags/tag235.xml"/><Relationship Id="rId3" Type="http://schemas.openxmlformats.org/officeDocument/2006/relationships/image" Target="../media/image17.jpeg"/><Relationship Id="rId2" Type="http://schemas.openxmlformats.org/officeDocument/2006/relationships/tags" Target="../tags/tag234.xml"/><Relationship Id="rId1" Type="http://schemas.openxmlformats.org/officeDocument/2006/relationships/image" Target="../media/image14.png"/></Relationships>
</file>

<file path=ppt/slides/_rels/slide7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9.xml"/><Relationship Id="rId6" Type="http://schemas.openxmlformats.org/officeDocument/2006/relationships/tags" Target="../tags/tag239.xml"/><Relationship Id="rId5" Type="http://schemas.openxmlformats.org/officeDocument/2006/relationships/image" Target="../media/image14.png"/><Relationship Id="rId4" Type="http://schemas.openxmlformats.org/officeDocument/2006/relationships/tags" Target="../tags/tag238.xml"/><Relationship Id="rId3" Type="http://schemas.openxmlformats.org/officeDocument/2006/relationships/tags" Target="../tags/tag237.xml"/><Relationship Id="rId2" Type="http://schemas.openxmlformats.org/officeDocument/2006/relationships/image" Target="../media/image18.jpeg"/><Relationship Id="rId1" Type="http://schemas.openxmlformats.org/officeDocument/2006/relationships/tags" Target="../tags/tag236.xml"/></Relationships>
</file>

<file path=ppt/slides/_rels/slide8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82.xml"/><Relationship Id="rId6" Type="http://schemas.openxmlformats.org/officeDocument/2006/relationships/tags" Target="../tags/tag243.xml"/><Relationship Id="rId5" Type="http://schemas.openxmlformats.org/officeDocument/2006/relationships/image" Target="../media/image19.png"/><Relationship Id="rId4" Type="http://schemas.openxmlformats.org/officeDocument/2006/relationships/tags" Target="../tags/tag242.xml"/><Relationship Id="rId3" Type="http://schemas.openxmlformats.org/officeDocument/2006/relationships/image" Target="../media/image14.png"/><Relationship Id="rId2" Type="http://schemas.openxmlformats.org/officeDocument/2006/relationships/tags" Target="../tags/tag241.xml"/><Relationship Id="rId1" Type="http://schemas.openxmlformats.org/officeDocument/2006/relationships/tags" Target="../tags/tag240.xml"/></Relationships>
</file>

<file path=ppt/slides/_rels/slide9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9.xml"/><Relationship Id="rId4" Type="http://schemas.openxmlformats.org/officeDocument/2006/relationships/tags" Target="../tags/tag245.xml"/><Relationship Id="rId3" Type="http://schemas.openxmlformats.org/officeDocument/2006/relationships/tags" Target="../tags/tag244.xml"/><Relationship Id="rId2" Type="http://schemas.openxmlformats.org/officeDocument/2006/relationships/image" Target="../media/image20.jpeg"/><Relationship Id="rId1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/>
      <p:sp>
        <p:nvSpPr>
          <p:cNvPr id="5" name="标题 4"/>
          <p:cNvSpPr/>
          <p:nvPr>
            <p:ph type="ctrTitle" hasCustomPrompt="1"/>
          </p:nvPr>
        </p:nvSpPr>
        <p:spPr>
          <a:xfrm>
            <a:off x="2281238" y="2112963"/>
            <a:ext cx="8229600" cy="1143000"/>
          </a:xfrm>
        </p:spPr>
        <p:txBody>
          <a:bodyPr wrap="square" lIns="91440" tIns="45720" rIns="91440" bIns="45720" rtlCol="0" anchor="ctr" anchorCtr="0">
            <a:normAutofit fontScale="90000"/>
          </a:bodyPr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zh-CN" altLang="en-US" sz="6665" b="1" i="0" u="none" strike="noStrike" kern="1200" cap="none" spc="300" normalizeH="0" baseline="0" noProof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新学期</a:t>
            </a:r>
            <a:br>
              <a:rPr lang="en-US" altLang="zh-CN" sz="4800" b="1">
                <a:solidFill>
                  <a:srgbClr val="00206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</a:br>
            <a:r>
              <a:rPr kumimoji="0" lang="zh-CN" altLang="en-US" sz="7300" b="1" i="0" u="none" strike="noStrike" kern="1200" cap="none" spc="300" normalizeH="0" baseline="0" noProof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不做</a:t>
            </a:r>
            <a:r>
              <a:rPr kumimoji="0" lang="en-US" altLang="zh-CN" sz="7300" b="1" i="0" u="none" strike="noStrike" kern="1200" cap="none" spc="300" normalizeH="0" baseline="0" noProof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“</a:t>
            </a:r>
            <a:r>
              <a:rPr kumimoji="0" lang="zh-CN" altLang="en-US" sz="7300" b="1" i="0" u="none" strike="noStrike" kern="1200" cap="none" spc="300" normalizeH="0" baseline="0" noProof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空心</a:t>
            </a:r>
            <a:r>
              <a:rPr kumimoji="0" lang="en-US" altLang="zh-CN" sz="7300" b="1" i="0" u="none" strike="noStrike" kern="1200" cap="none" spc="300" normalizeH="0" baseline="0" noProof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”</a:t>
            </a:r>
            <a:r>
              <a:rPr kumimoji="0" lang="zh-CN" altLang="en-US" sz="7300" b="1" i="0" u="none" strike="noStrike" kern="1200" cap="none" spc="300" normalizeH="0" baseline="0" noProof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人</a:t>
            </a:r>
            <a:endParaRPr kumimoji="0" lang="zh-CN" altLang="en-US" sz="7300" b="1" i="0" u="none" strike="noStrike" kern="1200" cap="none" spc="300" normalizeH="0" baseline="0" noProof="1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type="subTitle" idx="1" hasCustomPrompt="1"/>
          </p:nvPr>
        </p:nvSpPr>
        <p:spPr>
          <a:xfrm>
            <a:off x="2983226" y="3825875"/>
            <a:ext cx="6824983" cy="731520"/>
          </a:xfrm>
        </p:spPr>
        <p:txBody>
          <a:bodyPr wrap="square" lIns="91440" tIns="45720" rIns="91440" bIns="45720" rtlCol="0" anchor="t" anchorCtr="0">
            <a:noAutofit/>
          </a:bodyPr>
          <a:p>
            <a:pPr marL="0" indent="0" fontAlgn="auto">
              <a:buNone/>
            </a:pPr>
            <a:r>
              <a:rPr lang="zh-CN" altLang="en-US" sz="3600" b="1" strike="noStrike" noProof="1">
                <a:gradFill>
                  <a:gsLst>
                    <a:gs pos="0">
                      <a:srgbClr val="012D86"/>
                    </a:gs>
                    <a:gs pos="100000">
                      <a:srgbClr val="0E2557"/>
                    </a:gs>
                  </a:gsLst>
                  <a:lin scaled="0"/>
                </a:gra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不迷茫、不依附、找方向</a:t>
            </a:r>
            <a:endParaRPr lang="zh-CN" altLang="en-US" sz="3600" b="1" strike="noStrike" noProof="1">
              <a:gradFill>
                <a:gsLst>
                  <a:gs pos="0">
                    <a:srgbClr val="012D86"/>
                  </a:gs>
                  <a:gs pos="100000">
                    <a:srgbClr val="0E2557"/>
                  </a:gs>
                </a:gsLst>
                <a:lin scaled="0"/>
              </a:gradFill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  <a:p>
            <a:pPr marL="0" indent="0" fontAlgn="auto">
              <a:buNone/>
            </a:pPr>
            <a:r>
              <a:rPr lang="zh-CN" altLang="en-US" sz="3600" b="1" strike="noStrike" noProof="1">
                <a:gradFill>
                  <a:gsLst>
                    <a:gs pos="0">
                      <a:srgbClr val="012D86"/>
                    </a:gs>
                    <a:gs pos="100000">
                      <a:srgbClr val="0E2557"/>
                    </a:gs>
                  </a:gsLst>
                  <a:lin scaled="0"/>
                </a:gra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主题班会</a:t>
            </a:r>
            <a:endParaRPr lang="zh-CN" altLang="en-US" sz="3600" b="1" strike="noStrike" noProof="1">
              <a:gradFill>
                <a:gsLst>
                  <a:gs pos="0">
                    <a:srgbClr val="012D86"/>
                  </a:gs>
                  <a:gs pos="100000">
                    <a:srgbClr val="0E2557"/>
                  </a:gs>
                </a:gsLst>
                <a:lin scaled="0"/>
              </a:gradFill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</p:txBody>
      </p:sp>
    </p:spTree>
    <p:custDataLst>
      <p:tags r:id="rId1"/>
    </p:custData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标题 3"/>
          <p:cNvSpPr>
            <a:spLocks noGrp="1"/>
          </p:cNvSpPr>
          <p:nvPr>
            <p:ph type="title" hasCustomPrompt="1"/>
          </p:nvPr>
        </p:nvSpPr>
        <p:spPr>
          <a:xfrm>
            <a:off x="1882775" y="2852738"/>
            <a:ext cx="8035925" cy="758825"/>
          </a:xfrm>
        </p:spPr>
        <p:txBody>
          <a:bodyPr wrap="square" lIns="91440" tIns="45720" rIns="91440" bIns="45720" rtlCol="0" anchor="ctr" anchorCtr="0">
            <a:normAutofit fontScale="90000"/>
          </a:bodyPr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zh-CN" altLang="en-US" sz="5335" b="1" i="0" u="none" strike="noStrike" kern="1200" cap="none" spc="200" normalizeH="0" baseline="0" noProof="1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j-cs"/>
                <a:sym typeface="+mn-ea"/>
              </a:rPr>
              <a:t>二、</a:t>
            </a:r>
            <a:r>
              <a:rPr kumimoji="0" lang="en-US" altLang="zh-CN" sz="5335" b="1" i="0" u="none" strike="noStrike" kern="1200" cap="none" spc="200" normalizeH="0" baseline="0" noProof="1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j-cs"/>
                <a:sym typeface="+mn-ea"/>
              </a:rPr>
              <a:t>“</a:t>
            </a:r>
            <a:r>
              <a:rPr kumimoji="0" lang="zh-CN" altLang="en-US" sz="5335" b="1" i="0" u="none" strike="noStrike" kern="1200" cap="none" spc="200" normalizeH="0" baseline="0" noProof="1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j-cs"/>
                <a:sym typeface="+mn-ea"/>
              </a:rPr>
              <a:t>空心病</a:t>
            </a:r>
            <a:r>
              <a:rPr kumimoji="0" lang="en-US" altLang="zh-CN" sz="5335" b="1" i="0" u="none" strike="noStrike" kern="1200" cap="none" spc="200" normalizeH="0" baseline="0" noProof="1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j-cs"/>
                <a:sym typeface="+mn-ea"/>
              </a:rPr>
              <a:t>”</a:t>
            </a:r>
            <a:r>
              <a:rPr kumimoji="0" lang="zh-CN" altLang="en-US" sz="5335" b="1" i="0" u="none" strike="noStrike" kern="1200" cap="none" spc="200" normalizeH="0" baseline="0" noProof="1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j-cs"/>
                <a:sym typeface="+mn-ea"/>
              </a:rPr>
              <a:t>面面观</a:t>
            </a:r>
            <a:endParaRPr kumimoji="0" lang="zh-CN" altLang="en-US" sz="5335" b="1" i="0" u="none" strike="noStrike" kern="1200" cap="none" spc="200" normalizeH="0" baseline="0" noProof="1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j-cs"/>
              <a:sym typeface="+mn-ea"/>
            </a:endParaRPr>
          </a:p>
        </p:txBody>
      </p:sp>
    </p:spTree>
    <p:custDataLst>
      <p:tags r:id="rId1"/>
    </p:custData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55297" name="图片占位符 4" descr="微信图片_20220120174858"/>
          <p:cNvPicPr>
            <a:picLocks noGrp="1" noChangeAspect="1"/>
          </p:cNvPicPr>
          <p:nvPr>
            <p:ph type="pic" idx="1"/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7502525" y="1196975"/>
            <a:ext cx="4065588" cy="4454525"/>
          </a:xfrm>
        </p:spPr>
      </p:pic>
      <p:sp>
        <p:nvSpPr>
          <p:cNvPr id="55298" name="文本占位符 2"/>
          <p:cNvSpPr>
            <a:spLocks noGrp="1"/>
          </p:cNvSpPr>
          <p:nvPr>
            <p:ph type="body" sz="half" idx="2"/>
            <p:custDataLst>
              <p:tags r:id="rId3"/>
            </p:custDataLst>
          </p:nvPr>
        </p:nvSpPr>
        <p:spPr>
          <a:xfrm>
            <a:off x="835025" y="1660525"/>
            <a:ext cx="5692775" cy="3662363"/>
          </a:xfrm>
        </p:spPr>
        <p:txBody>
          <a:bodyPr anchor="t" anchorCtr="0"/>
          <a:p>
            <a:pPr defTabSz="914400" rtl="0" fontAlgn="base">
              <a:lnSpc>
                <a:spcPct val="150000"/>
              </a:lnSpc>
              <a:spcBef>
                <a:spcPct val="0"/>
              </a:spcBef>
              <a:buClrTx/>
              <a:buSzTx/>
              <a:buFontTx/>
            </a:pPr>
            <a:endParaRPr lang="zh-CN" altLang="en-US" strike="noStrike" kern="1200" baseline="0" noProof="1">
              <a:solidFill>
                <a:srgbClr val="0070C0"/>
              </a:solidFill>
              <a:latin typeface="+mn-lt"/>
              <a:ea typeface="+mn-ea"/>
              <a:cs typeface="+mn-cs"/>
            </a:endParaRPr>
          </a:p>
          <a:p>
            <a:pPr defTabSz="914400" rtl="0" fontAlgn="base">
              <a:lnSpc>
                <a:spcPct val="150000"/>
              </a:lnSpc>
              <a:spcBef>
                <a:spcPct val="0"/>
              </a:spcBef>
              <a:buClrTx/>
              <a:buSzTx/>
              <a:buFontTx/>
            </a:pPr>
            <a:r>
              <a:rPr lang="zh-CN" altLang="en-US" sz="4000" b="1" strike="noStrike" kern="1200" baseline="0" noProof="1">
                <a:solidFill>
                  <a:srgbClr val="002060"/>
                </a:solidFill>
                <a:highlight>
                  <a:srgbClr val="FFFF00"/>
                </a:highlight>
                <a:latin typeface="微软雅黑" panose="020B0503020204020204" charset="-122"/>
                <a:ea typeface="微软雅黑" panose="020B0503020204020204" charset="-122"/>
                <a:cs typeface="+mn-cs"/>
              </a:rPr>
              <a:t>空心</a:t>
            </a:r>
            <a:r>
              <a:rPr lang="zh-CN" altLang="en-US" sz="3200" b="1" strike="noStrike" kern="1200" baseline="0" noProof="1">
                <a:solidFill>
                  <a:srgbClr val="002060"/>
                </a:solidFill>
                <a:highlight>
                  <a:srgbClr val="FFFF00"/>
                </a:highlight>
                <a:latin typeface="微软雅黑" panose="020B0503020204020204" charset="-122"/>
                <a:ea typeface="微软雅黑" panose="020B0503020204020204" charset="-122"/>
                <a:cs typeface="+mn-cs"/>
              </a:rPr>
              <a:t>：</a:t>
            </a:r>
            <a:r>
              <a:rPr lang="zh-CN" altLang="en-US" sz="2800" b="1" strike="noStrike" kern="1200" baseline="0" noProof="1">
                <a:solidFill>
                  <a:srgbClr val="002060"/>
                </a:solidFill>
                <a:latin typeface="微软雅黑" panose="020B0503020204020204" charset="-122"/>
                <a:ea typeface="微软雅黑" panose="020B0503020204020204" charset="-122"/>
                <a:cs typeface="+mn-cs"/>
              </a:rPr>
              <a:t>指不知道自己要做什么,也不知道自己理想是什么，总感觉生活没有意义，找不到自己的价值所在，每天都是在打发时间。</a:t>
            </a:r>
            <a:endParaRPr lang="zh-CN" altLang="en-US" sz="2800" b="1" strike="noStrike" kern="1200" baseline="0" noProof="1">
              <a:solidFill>
                <a:srgbClr val="002060"/>
              </a:solidFill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  <a:p>
            <a:pPr defTabSz="914400" rtl="0" fontAlgn="base">
              <a:lnSpc>
                <a:spcPct val="150000"/>
              </a:lnSpc>
              <a:spcBef>
                <a:spcPct val="0"/>
              </a:spcBef>
              <a:buClrTx/>
              <a:buSzTx/>
              <a:buFontTx/>
            </a:pPr>
            <a:endParaRPr lang="zh-CN" altLang="en-US" sz="2800" b="1" strike="noStrike" kern="1200" baseline="0" noProof="1">
              <a:solidFill>
                <a:srgbClr val="002060"/>
              </a:solidFill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55299" name="标题 1"/>
          <p:cNvSpPr>
            <a:spLocks noGrp="1"/>
          </p:cNvSpPr>
          <p:nvPr>
            <p:custDataLst>
              <p:tags r:id="rId4"/>
            </p:custDataLst>
          </p:nvPr>
        </p:nvSpPr>
        <p:spPr>
          <a:xfrm>
            <a:off x="1593850" y="488950"/>
            <a:ext cx="4584700" cy="876300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p>
            <a:pPr algn="ctr"/>
            <a:r>
              <a:rPr lang="zh-CN" altLang="en-US" sz="4800" b="1">
                <a:solidFill>
                  <a:srgbClr val="7575D1"/>
                </a:solidFill>
                <a:latin typeface="微软雅黑" panose="020B0503020204020204" charset="-122"/>
                <a:ea typeface="微软雅黑" panose="020B0503020204020204" charset="-122"/>
              </a:rPr>
              <a:t>杨锁死因</a:t>
            </a:r>
            <a:endParaRPr lang="zh-CN" altLang="en-US" sz="4800" b="1">
              <a:solidFill>
                <a:srgbClr val="7575D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pic>
        <p:nvPicPr>
          <p:cNvPr id="55300" name="图片 4" descr="QQ截图2022012120575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524000" y="5267325"/>
            <a:ext cx="1343025" cy="1590675"/>
          </a:xfrm>
          <a:prstGeom prst="rect">
            <a:avLst/>
          </a:prstGeom>
          <a:noFill/>
          <a:ln w="9525">
            <a:noFill/>
          </a:ln>
        </p:spPr>
      </p:pic>
    </p:spTree>
    <p:custDataLst>
      <p:tags r:id="rId6"/>
    </p:custData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56321" name="图片 4" descr="QQ截图2022012120575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524000" y="5267325"/>
            <a:ext cx="1343025" cy="159067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5632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1862138" y="0"/>
            <a:ext cx="4175125" cy="1600200"/>
          </a:xfrm>
        </p:spPr>
        <p:txBody>
          <a:bodyPr anchor="ctr" anchorCtr="0"/>
          <a:p>
            <a:pPr defTabSz="914400">
              <a:buNone/>
            </a:pPr>
            <a:r>
              <a:rPr lang="zh-CN" altLang="en-US" sz="4800" b="1" kern="1200" baseline="0">
                <a:solidFill>
                  <a:srgbClr val="7575D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rPr>
              <a:t>空心人表现</a:t>
            </a:r>
            <a:endParaRPr lang="zh-CN" altLang="en-US" sz="4800" b="1" kern="1200" baseline="0">
              <a:solidFill>
                <a:srgbClr val="7575D1"/>
              </a:solidFill>
              <a:latin typeface="微软雅黑" panose="020B0503020204020204" charset="-122"/>
              <a:ea typeface="微软雅黑" panose="020B0503020204020204" charset="-122"/>
              <a:cs typeface="+mj-cs"/>
            </a:endParaRPr>
          </a:p>
        </p:txBody>
      </p:sp>
      <p:pic>
        <p:nvPicPr>
          <p:cNvPr id="56323" name="图片占位符 2" descr="微信图片_20191020085731"/>
          <p:cNvPicPr>
            <a:picLocks noGrp="1" noChangeAspect="1"/>
          </p:cNvPicPr>
          <p:nvPr>
            <p:ph type="pic" idx="1"/>
            <p:custDataLst>
              <p:tags r:id="rId3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7751763" y="1557338"/>
            <a:ext cx="3490912" cy="3519487"/>
          </a:xfrm>
        </p:spPr>
      </p:pic>
      <p:sp>
        <p:nvSpPr>
          <p:cNvPr id="8195" name="文本占位符 4"/>
          <p:cNvSpPr>
            <a:spLocks noGrp="1"/>
          </p:cNvSpPr>
          <p:nvPr>
            <p:ph type="body" sz="half" idx="2"/>
            <p:custDataLst>
              <p:tags r:id="rId5"/>
            </p:custDataLst>
          </p:nvPr>
        </p:nvSpPr>
        <p:spPr>
          <a:xfrm>
            <a:off x="366710" y="1350960"/>
            <a:ext cx="7051675" cy="4294188"/>
          </a:xfrm>
        </p:spPr>
        <p:txBody>
          <a:bodyPr anchor="t"/>
          <a:p>
            <a:pPr marL="457200" marR="0" indent="-457200" algn="l" defTabSz="914400" rtl="0" eaLnBrk="1" fontAlgn="base" latinLnBrk="0" hangingPunct="1">
              <a:lnSpc>
                <a:spcPct val="15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 typeface="Wingdings" panose="05000000000000000000" charset="0"/>
              <a:buChar char="l"/>
            </a:pPr>
            <a:r>
              <a:rPr kumimoji="0" lang="en-US" altLang="zh-CN" sz="2400" b="1" i="0" u="none" strike="noStrike" kern="1200" cap="none" spc="0" normalizeH="0" baseline="0" noProof="1">
                <a:solidFill>
                  <a:srgbClr val="002060"/>
                </a:solidFill>
                <a:highlight>
                  <a:srgbClr val="FFFF00"/>
                </a:highlight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kumimoji="0" lang="zh-CN" altLang="en-US" sz="2400" b="1" i="0" u="none" strike="noStrike" kern="1200" cap="none" spc="0" normalizeH="0" baseline="0" noProof="1">
                <a:solidFill>
                  <a:srgbClr val="002060"/>
                </a:solidFill>
                <a:highlight>
                  <a:srgbClr val="FFFF00"/>
                </a:highlight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无所事事，张嘴“没劲”，闭嘴“没意思”</a:t>
            </a:r>
            <a:r>
              <a:rPr kumimoji="0" lang="zh-CN" altLang="en-US" sz="2400" b="1" i="0" u="none" strike="noStrike" kern="1200" cap="none" spc="0" normalizeH="0" baseline="0" noProof="1">
                <a:solidFill>
                  <a:srgbClr val="00206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。</a:t>
            </a:r>
            <a:endParaRPr kumimoji="0" lang="zh-CN" altLang="en-US" sz="2400" b="1" i="0" u="none" strike="noStrike" kern="1200" cap="none" spc="0" normalizeH="0" baseline="0" noProof="1">
              <a:solidFill>
                <a:srgbClr val="00206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457200" marR="0" indent="-457200" algn="l" defTabSz="914400" rtl="0" eaLnBrk="1" fontAlgn="base" latinLnBrk="0" hangingPunct="1">
              <a:lnSpc>
                <a:spcPct val="15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 typeface="Wingdings" panose="05000000000000000000" charset="0"/>
              <a:buChar char="l"/>
            </a:pPr>
            <a:r>
              <a:rPr kumimoji="0" lang="zh-CN" altLang="en-US" sz="2400" b="1" i="0" u="none" strike="noStrike" kern="1200" cap="none" spc="0" normalizeH="0" baseline="0" noProof="1">
                <a:solidFill>
                  <a:srgbClr val="002060"/>
                </a:solidFill>
                <a:highlight>
                  <a:srgbClr val="FFFF00"/>
                </a:highlight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中午才起床、凌晨才入睡。</a:t>
            </a:r>
            <a:endParaRPr kumimoji="0" lang="zh-CN" altLang="en-US" sz="2400" b="1" i="0" u="none" strike="noStrike" kern="1200" cap="none" spc="0" normalizeH="0" baseline="0" noProof="1">
              <a:solidFill>
                <a:srgbClr val="002060"/>
              </a:solidFill>
              <a:highlight>
                <a:srgbClr val="FFFF00"/>
              </a:highlight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457200" marR="0" indent="-457200" algn="l" defTabSz="914400" rtl="0" eaLnBrk="1" fontAlgn="base" latinLnBrk="0" hangingPunct="1">
              <a:lnSpc>
                <a:spcPct val="15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 typeface="Wingdings" panose="05000000000000000000" charset="0"/>
              <a:buChar char="l"/>
            </a:pPr>
            <a:r>
              <a:rPr kumimoji="0" lang="zh-CN" altLang="en-US" sz="2400" b="1" i="0" u="none" strike="noStrike" kern="1200" cap="none" spc="0" normalizeH="0" baseline="0" noProof="1">
                <a:solidFill>
                  <a:srgbClr val="00206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每次放假回家，做的最自信的事情就是：拿了一堆书回家，以为自己会好好学习。结果拿回来的书又原封不动拿回去。</a:t>
            </a:r>
            <a:endParaRPr kumimoji="0" lang="zh-CN" altLang="en-US" sz="2400" b="1" i="0" u="none" strike="noStrike" kern="1200" cap="none" spc="0" normalizeH="0" baseline="0" noProof="1">
              <a:solidFill>
                <a:srgbClr val="00206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457200" marR="0" indent="-457200" algn="l" defTabSz="914400" rtl="0" eaLnBrk="1" fontAlgn="base" latinLnBrk="0" hangingPunct="1">
              <a:lnSpc>
                <a:spcPct val="15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 typeface="Wingdings" panose="05000000000000000000" charset="0"/>
              <a:buChar char="l"/>
            </a:pPr>
            <a:r>
              <a:rPr kumimoji="0" lang="zh-CN" altLang="en-US" sz="2400" b="1" i="0" u="none" strike="noStrike" kern="1200" cap="none" spc="0" normalizeH="0" baseline="0" noProof="1">
                <a:solidFill>
                  <a:srgbClr val="002060"/>
                </a:solidFill>
                <a:highlight>
                  <a:srgbClr val="FFFF00"/>
                </a:highlight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三餐饮食不规律</a:t>
            </a:r>
            <a:r>
              <a:rPr kumimoji="0" lang="zh-CN" altLang="en-US" sz="2400" b="1" i="0" u="none" strike="noStrike" kern="1200" cap="none" spc="0" normalizeH="0" baseline="0" noProof="1">
                <a:solidFill>
                  <a:srgbClr val="00206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，早餐移至中午，午餐移至下午或晚餐。然后夜里需要加夜宵。</a:t>
            </a:r>
            <a:endParaRPr kumimoji="0" lang="zh-CN" altLang="en-US" sz="2400" b="1" i="0" u="none" strike="noStrike" kern="1200" cap="none" spc="0" normalizeH="0" baseline="0" noProof="1">
              <a:solidFill>
                <a:srgbClr val="00206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zh-CN" altLang="en-US" sz="2400" b="1" i="0" u="none" strike="noStrike" kern="1200" cap="none" spc="0" normalizeH="0" baseline="0" noProof="1">
              <a:solidFill>
                <a:srgbClr val="00206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</p:spTree>
    <p:custDataLst>
      <p:tags r:id="rId6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1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1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1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1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1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1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5" grpId="0" build="p"/>
      <p:bldP spid="8195" grpId="1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57345" name="内容占位符 4" descr="微信图片_20191020091839"/>
          <p:cNvPicPr>
            <a:picLocks noGrp="1" noChangeAspect="1"/>
          </p:cNvPicPr>
          <p:nvPr>
            <p:ph idx="1"/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7535863" y="1196975"/>
            <a:ext cx="3694112" cy="3278188"/>
          </a:xfrm>
        </p:spPr>
      </p:pic>
      <p:sp>
        <p:nvSpPr>
          <p:cNvPr id="57346" name="内容占位符 3"/>
          <p:cNvSpPr>
            <a:spLocks noGrp="1"/>
          </p:cNvSpPr>
          <p:nvPr>
            <p:custDataLst>
              <p:tags r:id="rId3"/>
            </p:custDataLst>
          </p:nvPr>
        </p:nvSpPr>
        <p:spPr>
          <a:xfrm>
            <a:off x="423860" y="1566860"/>
            <a:ext cx="6221415" cy="5145090"/>
          </a:xfrm>
          <a:prstGeom prst="rect">
            <a:avLst/>
          </a:prstGeom>
          <a:noFill/>
          <a:ln w="9525">
            <a:noFill/>
          </a:ln>
        </p:spPr>
        <p:txBody>
          <a:bodyPr anchor="t" anchorCtr="0"/>
          <a:p>
            <a:pPr marL="457200" indent="-457200" fontAlgn="base">
              <a:lnSpc>
                <a:spcPct val="150000"/>
              </a:lnSpc>
              <a:buFont typeface="Wingdings" panose="05000000000000000000" charset="0"/>
              <a:buChar char="l"/>
            </a:pPr>
            <a:r>
              <a:rPr lang="zh-CN" altLang="en-US" sz="2400" b="1" strike="noStrike" noProof="1">
                <a:solidFill>
                  <a:srgbClr val="002060"/>
                </a:solidFill>
                <a:highlight>
                  <a:srgbClr val="FFFF00"/>
                </a:highlight>
                <a:latin typeface="微软雅黑" panose="020B0503020204020204" charset="-122"/>
                <a:ea typeface="微软雅黑" panose="020B0503020204020204" charset="-122"/>
                <a:cs typeface="+mn-cs"/>
              </a:rPr>
              <a:t>睡眠之外，时时刻刻在刷屏</a:t>
            </a:r>
            <a:r>
              <a:rPr lang="zh-CN" altLang="en-US" sz="2400" b="1" strike="noStrike" noProof="1">
                <a:solidFill>
                  <a:srgbClr val="002060"/>
                </a:solidFill>
                <a:latin typeface="微软雅黑" panose="020B0503020204020204" charset="-122"/>
                <a:ea typeface="微软雅黑" panose="020B0503020204020204" charset="-122"/>
                <a:cs typeface="+mn-cs"/>
              </a:rPr>
              <a:t>，明知绝大多数信息无聊无趣，甚至扭曲、有害，仍止不住地去刷。</a:t>
            </a:r>
            <a:endParaRPr lang="zh-CN" altLang="en-US" sz="2400" b="1" strike="noStrike" noProof="1">
              <a:solidFill>
                <a:srgbClr val="002060"/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pPr marL="457200" indent="-457200" fontAlgn="base">
              <a:lnSpc>
                <a:spcPct val="150000"/>
              </a:lnSpc>
              <a:buFont typeface="Wingdings" panose="05000000000000000000" charset="0"/>
              <a:buChar char="l"/>
            </a:pPr>
            <a:r>
              <a:rPr lang="zh-CN" altLang="en-US" sz="2400" b="1" strike="noStrike" noProof="1">
                <a:solidFill>
                  <a:srgbClr val="002060"/>
                </a:solidFill>
                <a:highlight>
                  <a:srgbClr val="FFFF00"/>
                </a:highlight>
                <a:latin typeface="微软雅黑" panose="020B0503020204020204" charset="-122"/>
                <a:ea typeface="微软雅黑" panose="020B0503020204020204" charset="-122"/>
                <a:cs typeface="+mn-cs"/>
              </a:rPr>
              <a:t>一旦手机离手，就会失魂落魄。</a:t>
            </a:r>
            <a:r>
              <a:rPr lang="zh-CN" altLang="en-US" sz="2400" b="1" strike="noStrike" noProof="1">
                <a:solidFill>
                  <a:srgbClr val="002060"/>
                </a:solidFill>
                <a:latin typeface="微软雅黑" panose="020B0503020204020204" charset="-122"/>
                <a:ea typeface="微软雅黑" panose="020B0503020204020204" charset="-122"/>
                <a:cs typeface="+mn-cs"/>
              </a:rPr>
              <a:t>信息的海量堆积不仅没有带来内心的充实，反而总觉得内心空荡荡的</a:t>
            </a:r>
            <a:r>
              <a:rPr lang="zh-CN" altLang="en-US" sz="2800" b="1" strike="noStrike" noProof="1">
                <a:solidFill>
                  <a:srgbClr val="002060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。</a:t>
            </a:r>
            <a:endParaRPr lang="zh-CN" altLang="en-US" sz="2800" b="1" strike="noStrike" noProof="1">
              <a:solidFill>
                <a:srgbClr val="002060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57347" name="文本框 1"/>
          <p:cNvSpPr txBox="1"/>
          <p:nvPr>
            <p:custDataLst>
              <p:tags r:id="rId4"/>
            </p:custDataLst>
          </p:nvPr>
        </p:nvSpPr>
        <p:spPr>
          <a:xfrm>
            <a:off x="8039100" y="4795838"/>
            <a:ext cx="3032125" cy="706755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p>
            <a:r>
              <a:rPr lang="zh-CN" altLang="en-US" sz="4000" b="1">
                <a:latin typeface="Arial" panose="020B0604020202020204" pitchFamily="34" charset="0"/>
                <a:ea typeface="宋体" panose="02010600030101010101" pitchFamily="2" charset="-122"/>
              </a:rPr>
              <a:t>沉迷游戏</a:t>
            </a:r>
            <a:endParaRPr lang="zh-CN" altLang="en-US" sz="4000" b="1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57348" name="标题 1"/>
          <p:cNvSpPr>
            <a:spLocks noGrp="1"/>
          </p:cNvSpPr>
          <p:nvPr>
            <p:ph type="title"/>
            <p:custDataLst>
              <p:tags r:id="rId5"/>
            </p:custDataLst>
          </p:nvPr>
        </p:nvSpPr>
        <p:spPr>
          <a:xfrm>
            <a:off x="1778000" y="0"/>
            <a:ext cx="5224463" cy="1582738"/>
          </a:xfrm>
        </p:spPr>
        <p:txBody>
          <a:bodyPr anchor="ctr" anchorCtr="0"/>
          <a:p>
            <a:pPr defTabSz="914400">
              <a:buNone/>
            </a:pPr>
            <a:r>
              <a:rPr lang="zh-CN" altLang="en-US" sz="4800" b="1" kern="1200" baseline="0">
                <a:solidFill>
                  <a:srgbClr val="7575D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rPr>
              <a:t>空心人表现</a:t>
            </a:r>
            <a:endParaRPr lang="zh-CN" altLang="en-US" sz="4800" b="1" kern="1200" baseline="0">
              <a:solidFill>
                <a:srgbClr val="7575D1"/>
              </a:solidFill>
              <a:latin typeface="微软雅黑" panose="020B0503020204020204" charset="-122"/>
              <a:ea typeface="微软雅黑" panose="020B0503020204020204" charset="-122"/>
              <a:cs typeface="+mj-cs"/>
            </a:endParaRPr>
          </a:p>
        </p:txBody>
      </p:sp>
      <p:pic>
        <p:nvPicPr>
          <p:cNvPr id="57349" name="图片 4" descr="QQ截图2022012120575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524000" y="5267325"/>
            <a:ext cx="1343025" cy="1590675"/>
          </a:xfrm>
          <a:prstGeom prst="rect">
            <a:avLst/>
          </a:prstGeom>
          <a:noFill/>
          <a:ln w="9525">
            <a:noFill/>
          </a:ln>
        </p:spPr>
      </p:pic>
    </p:spTree>
    <p:custDataLst>
      <p:tags r:id="rId7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73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73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734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734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58369" name="图片 4" descr="QQ截图2022012120575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524000" y="5267325"/>
            <a:ext cx="1343025" cy="15906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58370" name="图片占位符 1" descr="微信图片_20191124131514"/>
          <p:cNvPicPr>
            <a:picLocks noGrp="1" noChangeAspect="1"/>
          </p:cNvPicPr>
          <p:nvPr>
            <p:ph type="pic" idx="1"/>
          </p:nvPr>
        </p:nvPicPr>
        <p:blipFill>
          <a:blip r:embed="rId2"/>
          <a:stretch>
            <a:fillRect/>
          </a:stretch>
        </p:blipFill>
        <p:spPr>
          <a:xfrm>
            <a:off x="7031038" y="1366838"/>
            <a:ext cx="3994150" cy="4124325"/>
          </a:xfrm>
        </p:spPr>
      </p:pic>
      <p:sp>
        <p:nvSpPr>
          <p:cNvPr id="9219" name="文本占位符 3"/>
          <p:cNvSpPr>
            <a:spLocks noGrp="1"/>
          </p:cNvSpPr>
          <p:nvPr>
            <p:ph type="body" sz="half" idx="2"/>
            <p:custDataLst>
              <p:tags r:id="rId3"/>
            </p:custDataLst>
          </p:nvPr>
        </p:nvSpPr>
        <p:spPr>
          <a:xfrm>
            <a:off x="360359" y="1366834"/>
            <a:ext cx="5983291" cy="3811591"/>
          </a:xfrm>
        </p:spPr>
        <p:txBody>
          <a:bodyPr anchor="t"/>
          <a:p>
            <a:pPr marL="0" marR="0" indent="0" algn="l" defTabSz="914400" rtl="0" eaLnBrk="1" fontAlgn="base" latinLnBrk="0" hangingPunct="1">
              <a:lnSpc>
                <a:spcPct val="15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zh-CN" altLang="en-US" sz="1500" b="1" i="0" u="none" strike="noStrike" kern="1200" cap="none" spc="0" normalizeH="0" baseline="0" noProof="1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457200" marR="0" indent="0" algn="l" defTabSz="914400" rtl="0" eaLnBrk="1" fontAlgn="base" latinLnBrk="0" hangingPunct="1">
              <a:lnSpc>
                <a:spcPct val="15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 typeface="Wingdings" panose="05000000000000000000" charset="0"/>
              <a:buChar char="l"/>
            </a:pPr>
            <a:r>
              <a:rPr kumimoji="0" lang="zh-CN" altLang="en-US" sz="2400" b="1" i="0" u="none" strike="noStrike" kern="1200" cap="none" spc="0" normalizeH="0" baseline="0" noProof="1">
                <a:solidFill>
                  <a:srgbClr val="002060"/>
                </a:solidFill>
                <a:latin typeface="微软雅黑" panose="020B0503020204020204" charset="-122"/>
                <a:ea typeface="微软雅黑" panose="020B0503020204020204" charset="-122"/>
                <a:cs typeface="+mn-cs"/>
              </a:rPr>
              <a:t>基本的精神状态是：</a:t>
            </a:r>
            <a:r>
              <a:rPr kumimoji="0" lang="zh-CN" altLang="en-US" sz="2400" b="1" i="0" u="none" strike="noStrike" kern="1200" cap="none" spc="0" normalizeH="0" baseline="0" noProof="1">
                <a:solidFill>
                  <a:srgbClr val="002060"/>
                </a:solidFill>
                <a:highlight>
                  <a:srgbClr val="FFFF00"/>
                </a:highlight>
                <a:latin typeface="微软雅黑" panose="020B0503020204020204" charset="-122"/>
                <a:ea typeface="微软雅黑" panose="020B0503020204020204" charset="-122"/>
                <a:cs typeface="+mn-cs"/>
              </a:rPr>
              <a:t>疲惫、孤独、抑郁寡欢、情绪低落、兴趣减退。</a:t>
            </a:r>
            <a:endParaRPr kumimoji="0" lang="zh-CN" altLang="en-US" sz="2400" b="1" i="0" u="none" strike="noStrike" kern="1200" cap="none" spc="0" normalizeH="0" baseline="0" noProof="1">
              <a:solidFill>
                <a:srgbClr val="002060"/>
              </a:solidFill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  <a:p>
            <a:pPr marL="457200" marR="0" indent="0" algn="l" defTabSz="914400" rtl="0" eaLnBrk="1" fontAlgn="base" latinLnBrk="0" hangingPunct="1">
              <a:lnSpc>
                <a:spcPct val="15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 typeface="Wingdings" panose="05000000000000000000" charset="0"/>
              <a:buChar char="l"/>
            </a:pPr>
            <a:r>
              <a:rPr kumimoji="0" lang="zh-CN" altLang="en-US" sz="2400" b="1" i="0" u="none" strike="noStrike" kern="1200" cap="none" spc="0" normalizeH="0" baseline="0" noProof="1">
                <a:solidFill>
                  <a:srgbClr val="002060"/>
                </a:solidFill>
                <a:latin typeface="微软雅黑" panose="020B0503020204020204" charset="-122"/>
                <a:ea typeface="微软雅黑" panose="020B0503020204020204" charset="-122"/>
                <a:cs typeface="+mn-cs"/>
              </a:rPr>
              <a:t>表现在行为上，</a:t>
            </a:r>
            <a:r>
              <a:rPr kumimoji="0" lang="zh-CN" altLang="en-US" sz="2400" b="1" i="0" u="none" strike="noStrike" kern="1200" cap="none" spc="0" normalizeH="0" baseline="0" noProof="1">
                <a:solidFill>
                  <a:srgbClr val="002060"/>
                </a:solidFill>
                <a:highlight>
                  <a:srgbClr val="FFFF00"/>
                </a:highlight>
                <a:latin typeface="微软雅黑" panose="020B0503020204020204" charset="-122"/>
                <a:ea typeface="微软雅黑" panose="020B0503020204020204" charset="-122"/>
                <a:cs typeface="+mn-cs"/>
              </a:rPr>
              <a:t>不愿说话，不愿沟通交流，不愿出门，睡眠减少，且性情暴躁，</a:t>
            </a:r>
            <a:r>
              <a:rPr kumimoji="0" lang="zh-CN" altLang="en-US" sz="2400" b="1" i="0" u="none" strike="noStrike" kern="1200" cap="none" spc="0" normalizeH="0" baseline="0" noProof="1">
                <a:solidFill>
                  <a:srgbClr val="002060"/>
                </a:solidFill>
                <a:latin typeface="微软雅黑" panose="020B0503020204020204" charset="-122"/>
                <a:ea typeface="微软雅黑" panose="020B0503020204020204" charset="-122"/>
                <a:cs typeface="+mn-cs"/>
              </a:rPr>
              <a:t>常常躲在家里玩游戏，不愿与家人沟通交流，难以达成协议。</a:t>
            </a:r>
            <a:endParaRPr kumimoji="0" lang="zh-CN" altLang="en-US" sz="2400" b="1" i="0" u="none" strike="noStrike" kern="1200" cap="none" spc="0" normalizeH="0" baseline="0" noProof="1">
              <a:solidFill>
                <a:srgbClr val="002060"/>
              </a:solidFill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58372" name="标题 1"/>
          <p:cNvSpPr>
            <a:spLocks noGrp="1"/>
          </p:cNvSpPr>
          <p:nvPr>
            <p:ph type="title"/>
            <p:custDataLst>
              <p:tags r:id="rId4"/>
            </p:custDataLst>
          </p:nvPr>
        </p:nvSpPr>
        <p:spPr>
          <a:xfrm>
            <a:off x="1862138" y="0"/>
            <a:ext cx="4175125" cy="1600200"/>
          </a:xfrm>
        </p:spPr>
        <p:txBody>
          <a:bodyPr anchor="ctr" anchorCtr="0"/>
          <a:p>
            <a:pPr defTabSz="914400">
              <a:buNone/>
            </a:pPr>
            <a:r>
              <a:rPr lang="zh-CN" altLang="en-US" sz="4800" b="1" kern="1200" baseline="0">
                <a:solidFill>
                  <a:srgbClr val="7575D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rPr>
              <a:t>空心人表现</a:t>
            </a:r>
            <a:endParaRPr lang="zh-CN" altLang="en-US" sz="4800" b="1" kern="1200" baseline="0">
              <a:solidFill>
                <a:srgbClr val="7575D1"/>
              </a:solidFill>
              <a:latin typeface="微软雅黑" panose="020B0503020204020204" charset="-122"/>
              <a:ea typeface="微软雅黑" panose="020B0503020204020204" charset="-122"/>
              <a:cs typeface="+mj-cs"/>
            </a:endParaRPr>
          </a:p>
        </p:txBody>
      </p:sp>
    </p:spTree>
    <p:custDataLst>
      <p:tags r:id="rId5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2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2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2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2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0723" name="标题 1"/>
          <p:cNvSpPr>
            <a:spLocks noGrp="1"/>
          </p:cNvSpPr>
          <p:nvPr>
            <p:custDataLst>
              <p:tags r:id="rId1"/>
            </p:custDataLst>
          </p:nvPr>
        </p:nvSpPr>
        <p:spPr>
          <a:xfrm>
            <a:off x="838200" y="3752215"/>
            <a:ext cx="8924290" cy="979805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p>
            <a:pPr algn="l" fontAlgn="base"/>
            <a:r>
              <a:rPr lang="zh-CN" altLang="en-US" sz="4400" b="1" strike="noStrike" noProof="1">
                <a:solidFill>
                  <a:schemeClr val="accent2">
                    <a:lumMod val="60000"/>
                    <a:lumOff val="40000"/>
                  </a:schemeClr>
                </a:solidFill>
                <a:highlight>
                  <a:srgbClr val="FFFF00"/>
                </a:highlight>
                <a:latin typeface="微软雅黑" panose="020B0503020204020204" charset="-122"/>
                <a:ea typeface="微软雅黑" panose="020B0503020204020204" charset="-122"/>
                <a:cs typeface="+mn-cs"/>
                <a:sym typeface="宋体" panose="02010600030101010101" pitchFamily="2" charset="-122"/>
              </a:rPr>
              <a:t>【学生互动】</a:t>
            </a:r>
            <a:endParaRPr lang="zh-CN" altLang="en-US" sz="4400" b="1" strike="noStrike" noProof="1">
              <a:solidFill>
                <a:schemeClr val="accent2">
                  <a:lumMod val="60000"/>
                  <a:lumOff val="40000"/>
                </a:schemeClr>
              </a:solidFill>
              <a:highlight>
                <a:srgbClr val="FFFF00"/>
              </a:highlight>
              <a:latin typeface="微软雅黑" panose="020B0503020204020204" charset="-122"/>
              <a:ea typeface="微软雅黑" panose="020B0503020204020204" charset="-122"/>
              <a:sym typeface="宋体" panose="02010600030101010101" pitchFamily="2" charset="-122"/>
            </a:endParaRPr>
          </a:p>
          <a:p>
            <a:pPr algn="l" fontAlgn="base"/>
            <a:endParaRPr lang="zh-CN" altLang="en-US" sz="3200" b="1" strike="noStrike" noProof="1">
              <a:solidFill>
                <a:schemeClr val="accent2">
                  <a:lumMod val="60000"/>
                  <a:lumOff val="40000"/>
                </a:schemeClr>
              </a:solidFill>
              <a:highlight>
                <a:srgbClr val="FFFF00"/>
              </a:highlight>
              <a:latin typeface="微软雅黑" panose="020B0503020204020204" charset="-122"/>
              <a:ea typeface="微软雅黑" panose="020B0503020204020204" charset="-122"/>
              <a:sym typeface="宋体" panose="02010600030101010101" pitchFamily="2" charset="-122"/>
            </a:endParaRPr>
          </a:p>
          <a:p>
            <a:pPr marL="457200" indent="-457200" defTabSz="914400" fontAlgn="base">
              <a:lnSpc>
                <a:spcPct val="200000"/>
              </a:lnSpc>
              <a:buClrTx/>
              <a:buSzTx/>
              <a:buFont typeface="Wingdings" panose="05000000000000000000" charset="0"/>
              <a:buChar char="l"/>
            </a:pPr>
            <a:r>
              <a:rPr lang="zh-CN" altLang="en-US" sz="3200" b="1" strike="noStrike" noProof="1">
                <a:solidFill>
                  <a:srgbClr val="002060"/>
                </a:solidFill>
                <a:latin typeface="微软雅黑" panose="020B0503020204020204" charset="-122"/>
                <a:ea typeface="微软雅黑" panose="020B0503020204020204" charset="-122"/>
                <a:cs typeface="+mn-cs"/>
                <a:sym typeface="+mn-ea"/>
              </a:rPr>
              <a:t>自己有没有</a:t>
            </a:r>
            <a:r>
              <a:rPr lang="en-US" altLang="zh-CN" sz="3200" b="1" strike="noStrike" noProof="1">
                <a:solidFill>
                  <a:srgbClr val="002060"/>
                </a:solidFill>
                <a:latin typeface="微软雅黑" panose="020B0503020204020204" charset="-122"/>
                <a:ea typeface="微软雅黑" panose="020B0503020204020204" charset="-122"/>
                <a:cs typeface="+mn-cs"/>
                <a:sym typeface="+mn-ea"/>
              </a:rPr>
              <a:t>“</a:t>
            </a:r>
            <a:r>
              <a:rPr lang="zh-CN" altLang="en-US" sz="3200" b="1" strike="noStrike" noProof="1">
                <a:solidFill>
                  <a:srgbClr val="002060"/>
                </a:solidFill>
                <a:latin typeface="微软雅黑" panose="020B0503020204020204" charset="-122"/>
                <a:ea typeface="微软雅黑" panose="020B0503020204020204" charset="-122"/>
                <a:cs typeface="+mn-cs"/>
                <a:sym typeface="+mn-ea"/>
              </a:rPr>
              <a:t>空心</a:t>
            </a:r>
            <a:r>
              <a:rPr lang="en-US" altLang="zh-CN" sz="3200" b="1" strike="noStrike" noProof="1">
                <a:solidFill>
                  <a:srgbClr val="002060"/>
                </a:solidFill>
                <a:latin typeface="微软雅黑" panose="020B0503020204020204" charset="-122"/>
                <a:ea typeface="微软雅黑" panose="020B0503020204020204" charset="-122"/>
                <a:cs typeface="+mn-cs"/>
                <a:sym typeface="+mn-ea"/>
              </a:rPr>
              <a:t>”</a:t>
            </a:r>
            <a:r>
              <a:rPr lang="zh-CN" altLang="en-US" sz="3200" b="1" strike="noStrike" noProof="1">
                <a:solidFill>
                  <a:srgbClr val="002060"/>
                </a:solidFill>
                <a:latin typeface="微软雅黑" panose="020B0503020204020204" charset="-122"/>
                <a:ea typeface="微软雅黑" panose="020B0503020204020204" charset="-122"/>
                <a:cs typeface="+mn-cs"/>
                <a:sym typeface="+mn-ea"/>
              </a:rPr>
              <a:t>行为？</a:t>
            </a:r>
            <a:endParaRPr lang="zh-CN" altLang="en-US" sz="3200" b="1" strike="noStrike" kern="1200" baseline="0" noProof="1">
              <a:solidFill>
                <a:srgbClr val="002060"/>
              </a:solidFill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  <a:p>
            <a:pPr marL="457200" indent="-457200" defTabSz="914400" fontAlgn="base">
              <a:lnSpc>
                <a:spcPct val="200000"/>
              </a:lnSpc>
              <a:buClrTx/>
              <a:buSzTx/>
              <a:buFont typeface="Wingdings" panose="05000000000000000000" charset="0"/>
              <a:buChar char="l"/>
            </a:pPr>
            <a:r>
              <a:rPr lang="zh-CN" altLang="en-US" sz="3200" b="1" strike="noStrike" noProof="1">
                <a:solidFill>
                  <a:srgbClr val="002060"/>
                </a:solidFill>
                <a:latin typeface="微软雅黑" panose="020B0503020204020204" charset="-122"/>
                <a:ea typeface="微软雅黑" panose="020B0503020204020204" charset="-122"/>
                <a:cs typeface="+mn-cs"/>
                <a:sym typeface="+mn-ea"/>
              </a:rPr>
              <a:t>列一列自己的有哪些</a:t>
            </a:r>
            <a:r>
              <a:rPr lang="en-US" altLang="zh-CN" sz="3200" b="1" strike="noStrike" noProof="1">
                <a:solidFill>
                  <a:srgbClr val="002060"/>
                </a:solidFill>
                <a:latin typeface="微软雅黑" panose="020B0503020204020204" charset="-122"/>
                <a:ea typeface="微软雅黑" panose="020B0503020204020204" charset="-122"/>
                <a:cs typeface="+mn-cs"/>
                <a:sym typeface="+mn-ea"/>
              </a:rPr>
              <a:t>“</a:t>
            </a:r>
            <a:r>
              <a:rPr lang="zh-CN" altLang="en-US" sz="3200" b="1" strike="noStrike" noProof="1">
                <a:solidFill>
                  <a:srgbClr val="002060"/>
                </a:solidFill>
                <a:latin typeface="微软雅黑" panose="020B0503020204020204" charset="-122"/>
                <a:ea typeface="微软雅黑" panose="020B0503020204020204" charset="-122"/>
                <a:cs typeface="+mn-cs"/>
                <a:sym typeface="+mn-ea"/>
              </a:rPr>
              <a:t>空心</a:t>
            </a:r>
            <a:r>
              <a:rPr lang="en-US" altLang="zh-CN" sz="3200" b="1" strike="noStrike" noProof="1">
                <a:solidFill>
                  <a:srgbClr val="002060"/>
                </a:solidFill>
                <a:latin typeface="微软雅黑" panose="020B0503020204020204" charset="-122"/>
                <a:ea typeface="微软雅黑" panose="020B0503020204020204" charset="-122"/>
                <a:cs typeface="+mn-cs"/>
                <a:sym typeface="+mn-ea"/>
              </a:rPr>
              <a:t>”</a:t>
            </a:r>
            <a:r>
              <a:rPr lang="zh-CN" altLang="en-US" sz="3200" b="1" strike="noStrike" noProof="1">
                <a:solidFill>
                  <a:srgbClr val="002060"/>
                </a:solidFill>
                <a:latin typeface="微软雅黑" panose="020B0503020204020204" charset="-122"/>
                <a:ea typeface="微软雅黑" panose="020B0503020204020204" charset="-122"/>
                <a:cs typeface="+mn-cs"/>
                <a:sym typeface="+mn-ea"/>
              </a:rPr>
              <a:t>行为</a:t>
            </a:r>
            <a:endParaRPr lang="zh-CN" altLang="en-US" sz="3200" b="1" strike="noStrike" kern="1200" baseline="0" noProof="1">
              <a:solidFill>
                <a:srgbClr val="002060"/>
              </a:solidFill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  <a:p>
            <a:pPr marL="457200" indent="-457200" defTabSz="914400" fontAlgn="base">
              <a:lnSpc>
                <a:spcPct val="200000"/>
              </a:lnSpc>
              <a:buClrTx/>
              <a:buSzTx/>
              <a:buFont typeface="Wingdings" panose="05000000000000000000" charset="0"/>
              <a:buChar char="l"/>
            </a:pPr>
            <a:r>
              <a:rPr lang="zh-CN" altLang="en-US" sz="3200" b="1" strike="noStrike" noProof="1">
                <a:solidFill>
                  <a:srgbClr val="002060"/>
                </a:solidFill>
                <a:latin typeface="微软雅黑" panose="020B0503020204020204" charset="-122"/>
                <a:ea typeface="微软雅黑" panose="020B0503020204020204" charset="-122"/>
                <a:cs typeface="+mn-cs"/>
                <a:sym typeface="+mn-ea"/>
              </a:rPr>
              <a:t>时间：</a:t>
            </a:r>
            <a:r>
              <a:rPr lang="en-US" altLang="zh-CN" sz="3200" b="1" strike="noStrike" noProof="1">
                <a:solidFill>
                  <a:srgbClr val="002060"/>
                </a:solidFill>
                <a:latin typeface="微软雅黑" panose="020B0503020204020204" charset="-122"/>
                <a:ea typeface="微软雅黑" panose="020B0503020204020204" charset="-122"/>
                <a:cs typeface="+mn-cs"/>
                <a:sym typeface="+mn-ea"/>
              </a:rPr>
              <a:t>3</a:t>
            </a:r>
            <a:r>
              <a:rPr lang="zh-CN" altLang="en-US" sz="3200" b="1" strike="noStrike" noProof="1">
                <a:solidFill>
                  <a:srgbClr val="002060"/>
                </a:solidFill>
                <a:latin typeface="微软雅黑" panose="020B0503020204020204" charset="-122"/>
                <a:ea typeface="微软雅黑" panose="020B0503020204020204" charset="-122"/>
                <a:cs typeface="+mn-cs"/>
                <a:sym typeface="+mn-ea"/>
              </a:rPr>
              <a:t>分钟</a:t>
            </a:r>
            <a:endParaRPr lang="zh-CN" altLang="en-US" sz="3200" b="1" strike="noStrike" noProof="1">
              <a:solidFill>
                <a:schemeClr val="accent2">
                  <a:lumMod val="60000"/>
                  <a:lumOff val="40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pic>
        <p:nvPicPr>
          <p:cNvPr id="59394" name="图片 4" descr="QQ截图20220121205751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1524000" y="5267325"/>
            <a:ext cx="1343025" cy="15906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59395" name="图片占位符 4" descr="微信图片_20191124125459"/>
          <p:cNvPicPr>
            <a:picLocks noGrp="1" noChangeAspect="1"/>
          </p:cNvPicPr>
          <p:nvPr>
            <p:ph type="pic" idx="1"/>
          </p:nvPr>
        </p:nvPicPr>
        <p:blipFill>
          <a:blip r:embed="rId4"/>
          <a:stretch>
            <a:fillRect/>
          </a:stretch>
        </p:blipFill>
        <p:spPr>
          <a:xfrm>
            <a:off x="7894638" y="1125538"/>
            <a:ext cx="3503612" cy="4248150"/>
          </a:xfrm>
        </p:spPr>
      </p:pic>
    </p:spTree>
    <p:custDataLst>
      <p:tags r:id="rId5"/>
    </p:custData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标题 3"/>
          <p:cNvSpPr>
            <a:spLocks noGrp="1"/>
          </p:cNvSpPr>
          <p:nvPr>
            <p:ph type="title" hasCustomPrompt="1"/>
          </p:nvPr>
        </p:nvSpPr>
        <p:spPr>
          <a:xfrm>
            <a:off x="1882775" y="2852738"/>
            <a:ext cx="8035925" cy="758825"/>
          </a:xfrm>
        </p:spPr>
        <p:txBody>
          <a:bodyPr wrap="square" lIns="91440" tIns="45720" rIns="91440" bIns="45720" rtlCol="0" anchor="ctr" anchorCtr="0">
            <a:normAutofit fontScale="90000"/>
          </a:bodyPr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zh-CN" altLang="en-US" sz="5335" b="1" i="0" u="none" strike="noStrike" kern="1200" cap="none" spc="200" normalizeH="0" baseline="0" noProof="1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j-cs"/>
                <a:sym typeface="+mn-ea"/>
              </a:rPr>
              <a:t>三、《妈妈的神奇小子》</a:t>
            </a:r>
            <a:r>
              <a:rPr kumimoji="0" lang="en-US" altLang="zh-CN" sz="5335" b="1" i="0" u="none" strike="noStrike" kern="1200" cap="none" spc="200" normalizeH="0" baseline="0" noProof="1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j-cs"/>
                <a:sym typeface="+mn-ea"/>
              </a:rPr>
              <a:t>--</a:t>
            </a:r>
            <a:r>
              <a:rPr kumimoji="0" lang="zh-CN" altLang="en-US" sz="5335" b="1" i="0" u="none" strike="noStrike" kern="1200" cap="none" spc="200" normalizeH="0" baseline="0" noProof="1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j-cs"/>
                <a:sym typeface="+mn-ea"/>
              </a:rPr>
              <a:t>不做</a:t>
            </a:r>
            <a:r>
              <a:rPr kumimoji="0" lang="en-US" altLang="zh-CN" sz="5335" b="1" i="0" u="none" strike="noStrike" kern="1200" cap="none" spc="200" normalizeH="0" baseline="0" noProof="1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j-cs"/>
                <a:sym typeface="+mn-ea"/>
              </a:rPr>
              <a:t>“</a:t>
            </a:r>
            <a:r>
              <a:rPr kumimoji="0" lang="zh-CN" altLang="en-US" sz="5335" b="1" i="0" u="none" strike="noStrike" kern="1200" cap="none" spc="200" normalizeH="0" baseline="0" noProof="1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j-cs"/>
                <a:sym typeface="+mn-ea"/>
              </a:rPr>
              <a:t>空心人</a:t>
            </a:r>
            <a:r>
              <a:rPr kumimoji="0" lang="en-US" altLang="zh-CN" sz="5335" b="1" i="0" u="none" strike="noStrike" kern="1200" cap="none" spc="200" normalizeH="0" baseline="0" noProof="1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j-cs"/>
                <a:sym typeface="+mn-ea"/>
              </a:rPr>
              <a:t>”</a:t>
            </a:r>
            <a:endParaRPr kumimoji="0" lang="zh-CN" altLang="en-US" sz="5335" b="1" i="0" u="none" strike="noStrike" kern="1200" cap="none" spc="200" normalizeH="0" baseline="0" noProof="1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j-cs"/>
              <a:sym typeface="+mn-ea"/>
            </a:endParaRPr>
          </a:p>
        </p:txBody>
      </p:sp>
    </p:spTree>
    <p:custDataLst>
      <p:tags r:id="rId1"/>
    </p:custData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61441" name="图片 4" descr="QQ截图2022012120575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524000" y="5267325"/>
            <a:ext cx="1343025" cy="159067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61442" name="文本占位符 3"/>
          <p:cNvSpPr>
            <a:spLocks noGrp="1"/>
          </p:cNvSpPr>
          <p:nvPr>
            <p:ph type="body" sz="half" idx="2"/>
          </p:nvPr>
        </p:nvSpPr>
        <p:spPr>
          <a:xfrm>
            <a:off x="660400" y="1714500"/>
            <a:ext cx="6470650" cy="3811588"/>
          </a:xfrm>
        </p:spPr>
        <p:txBody>
          <a:bodyPr anchor="t" anchorCtr="0"/>
          <a:p>
            <a:pPr marL="457200" indent="-457200" defTabSz="914400">
              <a:lnSpc>
                <a:spcPct val="150000"/>
              </a:lnSpc>
              <a:spcBef>
                <a:spcPct val="0"/>
              </a:spcBef>
              <a:buClrTx/>
              <a:buSzTx/>
              <a:buFont typeface="Wingdings" panose="05000000000000000000" charset="0"/>
              <a:buChar char="l"/>
            </a:pPr>
            <a:r>
              <a:rPr lang="zh-CN" altLang="en-US" sz="2400" b="1" kern="1200" baseline="0">
                <a:solidFill>
                  <a:srgbClr val="002060"/>
                </a:solidFill>
                <a:latin typeface="微软雅黑" panose="020B0503020204020204" charset="-122"/>
                <a:ea typeface="微软雅黑" panose="020B0503020204020204" charset="-122"/>
                <a:cs typeface="+mn-cs"/>
                <a:sym typeface="宋体" panose="02010600030101010101" pitchFamily="2" charset="-122"/>
              </a:rPr>
              <a:t>电影《妈妈的神奇小子》讲述的是一个残疾人在母亲的鼓励下，发掘自己的运动潜能，最终勇得残奥会金牌的故事。</a:t>
            </a:r>
            <a:endParaRPr lang="zh-CN" altLang="en-US" sz="2400" b="1" kern="1200" baseline="0">
              <a:solidFill>
                <a:srgbClr val="002060"/>
              </a:solidFill>
              <a:latin typeface="微软雅黑" panose="020B0503020204020204" charset="-122"/>
              <a:ea typeface="微软雅黑" panose="020B0503020204020204" charset="-122"/>
              <a:cs typeface="+mn-cs"/>
              <a:sym typeface="宋体" panose="02010600030101010101" pitchFamily="2" charset="-122"/>
            </a:endParaRPr>
          </a:p>
          <a:p>
            <a:pPr marL="457200" indent="-457200" defTabSz="914400">
              <a:lnSpc>
                <a:spcPct val="150000"/>
              </a:lnSpc>
              <a:spcBef>
                <a:spcPct val="0"/>
              </a:spcBef>
              <a:buClrTx/>
              <a:buSzTx/>
              <a:buFont typeface="Wingdings" panose="05000000000000000000" charset="0"/>
              <a:buChar char="l"/>
            </a:pPr>
            <a:r>
              <a:rPr lang="zh-CN" altLang="en-US" sz="2400" b="1" kern="1200" baseline="0">
                <a:solidFill>
                  <a:srgbClr val="002060"/>
                </a:solidFill>
                <a:latin typeface="微软雅黑" panose="020B0503020204020204" charset="-122"/>
                <a:ea typeface="微软雅黑" panose="020B0503020204020204" charset="-122"/>
                <a:cs typeface="+mn-cs"/>
                <a:sym typeface="宋体" panose="02010600030101010101" pitchFamily="2" charset="-122"/>
              </a:rPr>
              <a:t>让人最感动的是他们的低谷时期，一些生活中的磕磕绊绊，真实而动人。男主和母亲彼此鼓励，给彼此力量，一起相信奇迹，用爱创造奇迹。</a:t>
            </a:r>
            <a:endParaRPr lang="zh-CN" altLang="en-US" sz="2400" b="1" kern="1200" baseline="0">
              <a:solidFill>
                <a:srgbClr val="002060"/>
              </a:solidFill>
              <a:latin typeface="微软雅黑" panose="020B0503020204020204" charset="-122"/>
              <a:ea typeface="微软雅黑" panose="020B0503020204020204" charset="-122"/>
              <a:cs typeface="+mn-cs"/>
              <a:sym typeface="宋体" panose="02010600030101010101" pitchFamily="2" charset="-122"/>
            </a:endParaRPr>
          </a:p>
        </p:txBody>
      </p:sp>
      <p:pic>
        <p:nvPicPr>
          <p:cNvPr id="61443" name="内容占位符 4" descr="微信图片_20220119212143"/>
          <p:cNvPicPr>
            <a:picLocks noGrp="1" noChangeAspect="1"/>
          </p:cNvPicPr>
          <p:nvPr>
            <p:ph idx="1"/>
            <p:custDataLst>
              <p:tags r:id="rId2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7391400" y="1916113"/>
            <a:ext cx="3617913" cy="3006725"/>
          </a:xfrm>
        </p:spPr>
      </p:pic>
      <p:sp>
        <p:nvSpPr>
          <p:cNvPr id="61444" name="标题 1"/>
          <p:cNvSpPr>
            <a:spLocks noGrp="1"/>
          </p:cNvSpPr>
          <p:nvPr>
            <p:custDataLst>
              <p:tags r:id="rId4"/>
            </p:custDataLst>
          </p:nvPr>
        </p:nvSpPr>
        <p:spPr>
          <a:xfrm>
            <a:off x="1809750" y="352425"/>
            <a:ext cx="7997825" cy="1101725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p>
            <a:pPr algn="ctr"/>
            <a:r>
              <a:rPr lang="zh-CN" altLang="en-US" sz="4800" b="1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</a:rPr>
              <a:t>《妈妈的神奇小子》</a:t>
            </a:r>
            <a:endParaRPr lang="zh-CN" altLang="en-US" sz="4800" b="1">
              <a:solidFill>
                <a:srgbClr val="FF0000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</p:spTree>
    <p:custDataLst>
      <p:tags r:id="rId5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14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14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144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144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62465" name="标题 4"/>
          <p:cNvSpPr>
            <a:spLocks noGrp="1"/>
          </p:cNvSpPr>
          <p:nvPr>
            <p:ph type="title"/>
          </p:nvPr>
        </p:nvSpPr>
        <p:spPr/>
        <p:txBody>
          <a:bodyPr anchor="ctr" anchorCtr="0"/>
          <a:p>
            <a:r>
              <a:rPr lang="zh-CN" altLang="en-US" sz="4000" b="1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</a:rPr>
              <a:t>【视频】</a:t>
            </a:r>
            <a:r>
              <a:rPr lang="zh-CN" altLang="en-US" sz="4000" b="1">
                <a:latin typeface="微软雅黑" panose="020B0503020204020204" charset="-122"/>
                <a:ea typeface="微软雅黑" panose="020B0503020204020204" charset="-122"/>
              </a:rPr>
              <a:t>《妈妈的神奇小子》电影节选（</a:t>
            </a:r>
            <a:r>
              <a:rPr lang="en-US" altLang="zh-CN" sz="4000" b="1">
                <a:latin typeface="微软雅黑" panose="020B0503020204020204" charset="-122"/>
                <a:ea typeface="微软雅黑" panose="020B0503020204020204" charset="-122"/>
              </a:rPr>
              <a:t>7</a:t>
            </a:r>
            <a:r>
              <a:rPr lang="zh-CN" altLang="en-US" sz="4000" b="1">
                <a:latin typeface="微软雅黑" panose="020B0503020204020204" charset="-122"/>
                <a:ea typeface="微软雅黑" panose="020B0503020204020204" charset="-122"/>
              </a:rPr>
              <a:t>分钟）</a:t>
            </a:r>
            <a:endParaRPr lang="zh-CN" altLang="en-US" sz="4000" b="1">
              <a:latin typeface="微软雅黑" panose="020B0503020204020204" charset="-122"/>
              <a:ea typeface="微软雅黑" panose="020B0503020204020204" charset="-122"/>
            </a:endParaRPr>
          </a:p>
        </p:txBody>
      </p:sp>
      <p:pic>
        <p:nvPicPr>
          <p:cNvPr id="2" name="【妈妈的神奇小子】所有人都不把你当普通人，你就做一个不普通的人">
            <a:hlinkClick r:id="" action="ppaction://media"/>
          </p:cNvPr>
          <p:cNvPicPr>
            <a:picLocks noGrp="1"/>
          </p:cNvPicPr>
          <p:nvPr>
            <p:ph idx="1"/>
            <a:videoFile r:link="rId1"/>
            <p:extLst>
              <p:ext uri="{DAA4B4D4-6D71-4841-9C94-3DE7FCFB9230}">
                <p14:media xmlns:p14="http://schemas.microsoft.com/office/powerpoint/2010/main" r:link="rId2"/>
              </p:ext>
            </p:extLst>
            <p:custDataLst>
              <p:tags r:id="rId3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263525" y="1341438"/>
            <a:ext cx="11645900" cy="5035550"/>
          </a:xfrm>
        </p:spPr>
      </p:pic>
    </p:spTree>
    <p:custDataLst>
      <p:tags r:id="rId5"/>
    </p:custDataLst>
  </p:cSld>
  <p:clrMapOvr>
    <a:masterClrMapping/>
  </p:clrMapOvr>
  <p:timing>
    <p:tnLst>
      <p:par>
        <p:cTn id="1" dur="indefinite" restart="never" nodeType="tmRoot">
          <p:childTnLst>
            <p:video fullScrn="0">
              <p:cMediaNode>
                <p:cTn id="2" fill="hold" display="1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  <p:seq concurrent="1" nextAc="seek">
              <p:cTn id="3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" fill="hold">
                      <p:stCondLst>
                        <p:cond delay="0"/>
                      </p:stCondLst>
                      <p:childTnLst>
                        <p:par>
                          <p:cTn id="5" fill="hold">
                            <p:stCondLst>
                              <p:cond delay="0"/>
                            </p:stCondLst>
                            <p:childTnLst>
                              <p:par>
                                <p:cTn id="6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7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63489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1724025" y="352425"/>
            <a:ext cx="7997825" cy="1101725"/>
          </a:xfrm>
        </p:spPr>
        <p:txBody>
          <a:bodyPr anchor="b" anchorCtr="0"/>
          <a:p>
            <a:pPr defTabSz="914400">
              <a:buNone/>
            </a:pPr>
            <a:r>
              <a:rPr lang="zh-CN" altLang="en-US" sz="4800" b="1" kern="1200" baseline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rPr>
              <a:t>《妈妈的神奇小子》</a:t>
            </a:r>
            <a:endParaRPr lang="zh-CN" altLang="en-US" sz="4800" b="1" kern="1200" baseline="0">
              <a:solidFill>
                <a:srgbClr val="FF0000"/>
              </a:solidFill>
              <a:latin typeface="微软雅黑" panose="020B0503020204020204" charset="-122"/>
              <a:ea typeface="微软雅黑" panose="020B0503020204020204" charset="-122"/>
              <a:cs typeface="+mj-cs"/>
            </a:endParaRPr>
          </a:p>
        </p:txBody>
      </p:sp>
      <p:sp>
        <p:nvSpPr>
          <p:cNvPr id="12291" name="文本占位符 3"/>
          <p:cNvSpPr>
            <a:spLocks noGrp="1"/>
          </p:cNvSpPr>
          <p:nvPr>
            <p:ph type="body" sz="half" idx="2"/>
            <p:custDataLst>
              <p:tags r:id="rId2"/>
            </p:custDataLst>
          </p:nvPr>
        </p:nvSpPr>
        <p:spPr>
          <a:xfrm>
            <a:off x="198434" y="1873250"/>
            <a:ext cx="6892927" cy="4518025"/>
          </a:xfrm>
        </p:spPr>
        <p:txBody>
          <a:bodyPr anchor="t"/>
          <a:p>
            <a:pPr marL="457200" marR="0" indent="-457200" algn="l" defTabSz="914400" rtl="0" eaLnBrk="1" fontAlgn="base" latinLnBrk="0" hangingPunct="1">
              <a:lnSpc>
                <a:spcPct val="15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 typeface="Wingdings" panose="05000000000000000000" charset="0"/>
              <a:buChar char="l"/>
            </a:pPr>
            <a:r>
              <a:rPr kumimoji="0" lang="zh-CN" altLang="en-US" sz="2400" b="1" i="0" u="none" strike="noStrike" kern="1200" cap="none" spc="0" normalizeH="0" baseline="0" noProof="1">
                <a:solidFill>
                  <a:srgbClr val="00206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苏桦伟：</a:t>
            </a:r>
            <a:r>
              <a:rPr kumimoji="0" lang="zh-CN" altLang="en-US" sz="2400" b="1" i="0" u="none" strike="noStrike" kern="1200" cap="none" spc="0" normalizeH="0" baseline="0" noProof="1">
                <a:solidFill>
                  <a:srgbClr val="002060"/>
                </a:solidFill>
                <a:highlight>
                  <a:srgbClr val="FFFF00"/>
                </a:highlight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“我知道自己起步慢，所以我才在跑的时候拼尽全力，用我生命在跑，在过程中跑赢。”</a:t>
            </a:r>
            <a:endParaRPr kumimoji="0" lang="zh-CN" altLang="en-US" sz="2400" b="1" i="0" u="none" strike="noStrike" kern="1200" cap="none" spc="0" normalizeH="0" baseline="0" noProof="1">
              <a:solidFill>
                <a:srgbClr val="002060"/>
              </a:solidFill>
              <a:highlight>
                <a:srgbClr val="FFFF00"/>
              </a:highlight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457200" marR="0" indent="-457200" algn="l" defTabSz="914400" rtl="0" eaLnBrk="1" fontAlgn="base" latinLnBrk="0" hangingPunct="1">
              <a:lnSpc>
                <a:spcPct val="15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 typeface="Wingdings" panose="05000000000000000000" charset="0"/>
              <a:buChar char="l"/>
            </a:pPr>
            <a:r>
              <a:rPr kumimoji="0" lang="zh-CN" altLang="en-US" sz="2400" b="1" i="0" u="none" strike="noStrike" kern="1200" cap="none" spc="0" normalizeH="0" baseline="0" noProof="1">
                <a:solidFill>
                  <a:srgbClr val="00206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身为健全人，我们的人生起点比大部分残障人士好了太多。我们又有什么理由拒绝在各自的人生赛道上跑赢全场，获得属于自己的喝彩呢？</a:t>
            </a:r>
            <a:endParaRPr kumimoji="0" lang="zh-CN" altLang="en-US" sz="2400" b="1" i="0" u="none" strike="noStrike" kern="1200" cap="none" spc="0" normalizeH="0" baseline="0" noProof="1">
              <a:solidFill>
                <a:srgbClr val="00206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zh-CN" altLang="en-US" sz="2400" b="1" i="0" u="none" strike="noStrike" kern="1200" cap="none" spc="0" normalizeH="0" baseline="0" noProof="1">
              <a:solidFill>
                <a:srgbClr val="00206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pic>
        <p:nvPicPr>
          <p:cNvPr id="63491" name="内容占位符 2" descr="微信图片_20220121193313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7391400" y="1873250"/>
            <a:ext cx="3670300" cy="2801938"/>
          </a:xfrm>
        </p:spPr>
      </p:pic>
      <p:pic>
        <p:nvPicPr>
          <p:cNvPr id="63492" name="图片 4" descr="QQ截图2022012120575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24000" y="5267325"/>
            <a:ext cx="1343025" cy="1590675"/>
          </a:xfrm>
          <a:prstGeom prst="rect">
            <a:avLst/>
          </a:prstGeom>
          <a:noFill/>
          <a:ln w="9525">
            <a:noFill/>
          </a:ln>
        </p:spPr>
      </p:pic>
    </p:spTree>
    <p:custDataLst>
      <p:tags r:id="rId5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2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2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2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22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标题 3"/>
          <p:cNvSpPr>
            <a:spLocks noGrp="1"/>
          </p:cNvSpPr>
          <p:nvPr>
            <p:ph type="title"/>
          </p:nvPr>
        </p:nvSpPr>
        <p:spPr>
          <a:xfrm>
            <a:off x="669925" y="607060"/>
            <a:ext cx="10852150" cy="1344930"/>
          </a:xfrm>
        </p:spPr>
        <p:txBody>
          <a:bodyPr/>
          <a:p>
            <a:r>
              <a:rPr lang="zh-CN" altLang="en-US" sz="4000">
                <a:solidFill>
                  <a:srgbClr val="7030A0"/>
                </a:solidFill>
                <a:latin typeface="微软雅黑" panose="020B0503020204020204" charset="-122"/>
                <a:ea typeface="微软雅黑" panose="020B0503020204020204" charset="-122"/>
              </a:rPr>
              <a:t>两部电影关于</a:t>
            </a:r>
            <a:r>
              <a:rPr lang="en-US" altLang="zh-CN" sz="4000">
                <a:solidFill>
                  <a:srgbClr val="7030A0"/>
                </a:solidFill>
                <a:latin typeface="微软雅黑" panose="020B0503020204020204" charset="-122"/>
                <a:ea typeface="微软雅黑" panose="020B0503020204020204" charset="-122"/>
              </a:rPr>
              <a:t>“</a:t>
            </a:r>
            <a:r>
              <a:rPr sz="4000">
                <a:solidFill>
                  <a:srgbClr val="7030A0"/>
                </a:solidFill>
                <a:latin typeface="微软雅黑" panose="020B0503020204020204" charset="-122"/>
                <a:ea typeface="微软雅黑" panose="020B0503020204020204" charset="-122"/>
              </a:rPr>
              <a:t>爱</a:t>
            </a:r>
            <a:r>
              <a:rPr lang="en-US" altLang="zh-CN" sz="4000">
                <a:solidFill>
                  <a:srgbClr val="7030A0"/>
                </a:solidFill>
                <a:latin typeface="微软雅黑" panose="020B0503020204020204" charset="-122"/>
                <a:ea typeface="微软雅黑" panose="020B0503020204020204" charset="-122"/>
              </a:rPr>
              <a:t>”</a:t>
            </a:r>
            <a:r>
              <a:rPr sz="4000">
                <a:solidFill>
                  <a:srgbClr val="7030A0"/>
                </a:solidFill>
                <a:latin typeface="微软雅黑" panose="020B0503020204020204" charset="-122"/>
                <a:ea typeface="微软雅黑" panose="020B0503020204020204" charset="-122"/>
              </a:rPr>
              <a:t>与</a:t>
            </a:r>
            <a:r>
              <a:rPr lang="en-US" altLang="zh-CN" sz="4000">
                <a:solidFill>
                  <a:srgbClr val="7030A0"/>
                </a:solidFill>
                <a:latin typeface="微软雅黑" panose="020B0503020204020204" charset="-122"/>
                <a:ea typeface="微软雅黑" panose="020B0503020204020204" charset="-122"/>
              </a:rPr>
              <a:t>“</a:t>
            </a:r>
            <a:r>
              <a:rPr sz="4000">
                <a:solidFill>
                  <a:srgbClr val="7030A0"/>
                </a:solidFill>
                <a:latin typeface="微软雅黑" panose="020B0503020204020204" charset="-122"/>
                <a:ea typeface="微软雅黑" panose="020B0503020204020204" charset="-122"/>
              </a:rPr>
              <a:t>成长</a:t>
            </a:r>
            <a:r>
              <a:rPr lang="en-US" altLang="zh-CN" sz="4000">
                <a:solidFill>
                  <a:srgbClr val="7030A0"/>
                </a:solidFill>
                <a:latin typeface="微软雅黑" panose="020B0503020204020204" charset="-122"/>
                <a:ea typeface="微软雅黑" panose="020B0503020204020204" charset="-122"/>
              </a:rPr>
              <a:t>”</a:t>
            </a:r>
            <a:r>
              <a:rPr sz="4000">
                <a:solidFill>
                  <a:srgbClr val="7030A0"/>
                </a:solidFill>
                <a:latin typeface="微软雅黑" panose="020B0503020204020204" charset="-122"/>
                <a:ea typeface="微软雅黑" panose="020B0503020204020204" charset="-122"/>
              </a:rPr>
              <a:t>的</a:t>
            </a:r>
            <a:r>
              <a:rPr lang="zh-CN" altLang="en-US" sz="4000">
                <a:solidFill>
                  <a:srgbClr val="7030A0"/>
                </a:solidFill>
                <a:latin typeface="微软雅黑" panose="020B0503020204020204" charset="-122"/>
                <a:ea typeface="微软雅黑" panose="020B0503020204020204" charset="-122"/>
              </a:rPr>
              <a:t>思考</a:t>
            </a:r>
            <a:endParaRPr lang="zh-CN" altLang="en-US" sz="4000">
              <a:solidFill>
                <a:srgbClr val="7030A0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pic>
        <p:nvPicPr>
          <p:cNvPr id="7" name="内容占位符 6"/>
          <p:cNvPicPr>
            <a:picLocks noChangeAspect="1"/>
          </p:cNvPicPr>
          <p:nvPr>
            <p:ph sz="half" idx="1"/>
          </p:nvPr>
        </p:nvPicPr>
        <p:blipFill>
          <a:blip r:embed="rId1"/>
          <a:stretch>
            <a:fillRect/>
          </a:stretch>
        </p:blipFill>
        <p:spPr>
          <a:xfrm>
            <a:off x="669925" y="2183130"/>
            <a:ext cx="5283200" cy="2817495"/>
          </a:xfrm>
          <a:prstGeom prst="rect">
            <a:avLst/>
          </a:prstGeom>
        </p:spPr>
      </p:pic>
      <p:pic>
        <p:nvPicPr>
          <p:cNvPr id="10" name="内容占位符 9"/>
          <p:cNvPicPr>
            <a:picLocks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6238875" y="2107565"/>
            <a:ext cx="5283200" cy="2969260"/>
          </a:xfrm>
          <a:prstGeom prst="rect">
            <a:avLst/>
          </a:prstGeom>
        </p:spPr>
      </p:pic>
    </p:spTree>
    <p:custDataLst>
      <p:tags r:id="rId3"/>
    </p:custData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64513" name="标题 1"/>
          <p:cNvSpPr>
            <a:spLocks noGrp="1"/>
          </p:cNvSpPr>
          <p:nvPr>
            <p:ph type="title"/>
          </p:nvPr>
        </p:nvSpPr>
        <p:spPr>
          <a:xfrm>
            <a:off x="1852613" y="298450"/>
            <a:ext cx="7551737" cy="1014413"/>
          </a:xfrm>
        </p:spPr>
        <p:txBody>
          <a:bodyPr anchor="b" anchorCtr="0"/>
          <a:p>
            <a:pPr defTabSz="914400">
              <a:buNone/>
            </a:pPr>
            <a:r>
              <a:rPr lang="zh-CN" altLang="en-US" sz="4800" b="1" kern="1200" baseline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rPr>
              <a:t>学生活动</a:t>
            </a:r>
            <a:r>
              <a:rPr lang="en-US" altLang="zh-CN" sz="4800" b="1" kern="1200" baseline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rPr>
              <a:t>—</a:t>
            </a:r>
            <a:r>
              <a:rPr lang="zh-CN" altLang="en-US" sz="4800" b="1" kern="1200" baseline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rPr>
              <a:t>塑造新我</a:t>
            </a:r>
            <a:endParaRPr lang="zh-CN" altLang="en-US" sz="4800" b="1" kern="1200" baseline="0">
              <a:solidFill>
                <a:srgbClr val="FF0000"/>
              </a:solidFill>
              <a:latin typeface="微软雅黑" panose="020B0503020204020204" charset="-122"/>
              <a:ea typeface="微软雅黑" panose="020B0503020204020204" charset="-122"/>
              <a:cs typeface="+mj-cs"/>
            </a:endParaRPr>
          </a:p>
        </p:txBody>
      </p:sp>
      <p:pic>
        <p:nvPicPr>
          <p:cNvPr id="64514" name="图片占位符 4" descr="微信图片_20191124125459"/>
          <p:cNvPicPr>
            <a:picLocks noGrp="1" noChangeAspect="1"/>
          </p:cNvPicPr>
          <p:nvPr>
            <p:ph type="pic" idx="1"/>
          </p:nvPr>
        </p:nvPicPr>
        <p:blipFill>
          <a:blip r:embed="rId1"/>
          <a:stretch>
            <a:fillRect/>
          </a:stretch>
        </p:blipFill>
        <p:spPr>
          <a:xfrm>
            <a:off x="8039100" y="1701800"/>
            <a:ext cx="3416300" cy="4097338"/>
          </a:xfrm>
        </p:spPr>
      </p:pic>
      <p:sp>
        <p:nvSpPr>
          <p:cNvPr id="64515" name="文本占位符 3"/>
          <p:cNvSpPr>
            <a:spLocks noGrp="1"/>
          </p:cNvSpPr>
          <p:nvPr>
            <p:ph type="body" sz="half" idx="2"/>
          </p:nvPr>
        </p:nvSpPr>
        <p:spPr>
          <a:xfrm>
            <a:off x="587375" y="1746250"/>
            <a:ext cx="6392863" cy="3811588"/>
          </a:xfrm>
        </p:spPr>
        <p:txBody>
          <a:bodyPr anchor="t" anchorCtr="0"/>
          <a:p>
            <a:pPr marL="457200" indent="-457200" defTabSz="914400">
              <a:buClrTx/>
              <a:buSzTx/>
              <a:buFont typeface="Wingdings" panose="05000000000000000000" charset="0"/>
              <a:buChar char="l"/>
            </a:pPr>
            <a:r>
              <a:rPr lang="zh-CN" altLang="en-US" sz="2800" b="1" kern="1200" baseline="0">
                <a:solidFill>
                  <a:srgbClr val="002060"/>
                </a:solidFill>
                <a:latin typeface="微软雅黑" panose="020B0503020204020204" charset="-122"/>
                <a:ea typeface="微软雅黑" panose="020B0503020204020204" charset="-122"/>
                <a:cs typeface="+mn-cs"/>
              </a:rPr>
              <a:t>四人一组</a:t>
            </a:r>
            <a:endParaRPr lang="zh-CN" altLang="en-US" sz="2800" b="1" kern="1200" baseline="0">
              <a:solidFill>
                <a:srgbClr val="002060"/>
              </a:solidFill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  <a:p>
            <a:pPr marL="457200" indent="-457200" defTabSz="914400">
              <a:buClrTx/>
              <a:buSzTx/>
              <a:buFont typeface="Wingdings" panose="05000000000000000000" charset="0"/>
              <a:buChar char="l"/>
            </a:pPr>
            <a:r>
              <a:rPr lang="zh-CN" altLang="en-US" sz="2800" b="1" kern="1200" baseline="0">
                <a:solidFill>
                  <a:srgbClr val="002060"/>
                </a:solidFill>
                <a:latin typeface="微软雅黑" panose="020B0503020204020204" charset="-122"/>
                <a:ea typeface="微软雅黑" panose="020B0503020204020204" charset="-122"/>
                <a:cs typeface="+mn-cs"/>
              </a:rPr>
              <a:t>讨论怎样塑造自我，改变</a:t>
            </a:r>
            <a:r>
              <a:rPr lang="en-US" altLang="zh-CN" sz="2800" b="1" kern="1200" baseline="0">
                <a:solidFill>
                  <a:srgbClr val="002060"/>
                </a:solidFill>
                <a:latin typeface="微软雅黑" panose="020B0503020204020204" charset="-122"/>
                <a:ea typeface="微软雅黑" panose="020B0503020204020204" charset="-122"/>
                <a:cs typeface="+mn-cs"/>
              </a:rPr>
              <a:t>“</a:t>
            </a:r>
            <a:r>
              <a:rPr lang="zh-CN" altLang="en-US" sz="2800" b="1" kern="1200" baseline="0">
                <a:solidFill>
                  <a:srgbClr val="002060"/>
                </a:solidFill>
                <a:latin typeface="微软雅黑" panose="020B0503020204020204" charset="-122"/>
                <a:ea typeface="微软雅黑" panose="020B0503020204020204" charset="-122"/>
                <a:cs typeface="+mn-cs"/>
              </a:rPr>
              <a:t>空心</a:t>
            </a:r>
            <a:r>
              <a:rPr lang="en-US" altLang="zh-CN" sz="2800" b="1" kern="1200" baseline="0">
                <a:solidFill>
                  <a:srgbClr val="002060"/>
                </a:solidFill>
                <a:latin typeface="微软雅黑" panose="020B0503020204020204" charset="-122"/>
                <a:ea typeface="微软雅黑" panose="020B0503020204020204" charset="-122"/>
                <a:cs typeface="+mn-cs"/>
              </a:rPr>
              <a:t>”</a:t>
            </a:r>
            <a:r>
              <a:rPr lang="zh-CN" altLang="en-US" sz="2800" b="1" kern="1200" baseline="0">
                <a:solidFill>
                  <a:srgbClr val="002060"/>
                </a:solidFill>
                <a:latin typeface="微软雅黑" panose="020B0503020204020204" charset="-122"/>
                <a:ea typeface="微软雅黑" panose="020B0503020204020204" charset="-122"/>
                <a:cs typeface="+mn-cs"/>
              </a:rPr>
              <a:t>状态，郑重记在你认为重要的位置。</a:t>
            </a:r>
            <a:endParaRPr lang="zh-CN" altLang="en-US" sz="2800" b="1" kern="1200" baseline="0">
              <a:solidFill>
                <a:srgbClr val="002060"/>
              </a:solidFill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  <a:p>
            <a:pPr marL="457200" indent="-457200" defTabSz="914400">
              <a:buClrTx/>
              <a:buSzTx/>
              <a:buFont typeface="Wingdings" panose="05000000000000000000" charset="0"/>
              <a:buChar char="l"/>
            </a:pPr>
            <a:r>
              <a:rPr lang="zh-CN" altLang="en-US" sz="2800" b="1" kern="1200" baseline="0">
                <a:solidFill>
                  <a:srgbClr val="002060"/>
                </a:solidFill>
                <a:latin typeface="微软雅黑" panose="020B0503020204020204" charset="-122"/>
                <a:ea typeface="微软雅黑" panose="020B0503020204020204" charset="-122"/>
                <a:cs typeface="+mn-cs"/>
              </a:rPr>
              <a:t>同学分享</a:t>
            </a:r>
            <a:endParaRPr lang="zh-CN" altLang="en-US" sz="2800" b="1" kern="1200" baseline="0">
              <a:solidFill>
                <a:srgbClr val="002060"/>
              </a:solidFill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  <a:p>
            <a:pPr marL="457200" indent="-457200" defTabSz="914400">
              <a:buClrTx/>
              <a:buSzTx/>
              <a:buFont typeface="Wingdings" panose="05000000000000000000" charset="0"/>
              <a:buChar char="l"/>
            </a:pPr>
            <a:r>
              <a:rPr lang="zh-CN" altLang="en-US" sz="2800" b="1" kern="1200" baseline="0">
                <a:solidFill>
                  <a:srgbClr val="002060"/>
                </a:solidFill>
                <a:latin typeface="微软雅黑" panose="020B0503020204020204" charset="-122"/>
                <a:ea typeface="微软雅黑" panose="020B0503020204020204" charset="-122"/>
                <a:cs typeface="+mn-cs"/>
              </a:rPr>
              <a:t>时间：</a:t>
            </a:r>
            <a:r>
              <a:rPr lang="en-US" altLang="zh-CN" sz="2800" b="1" kern="1200" baseline="0">
                <a:solidFill>
                  <a:srgbClr val="002060"/>
                </a:solidFill>
                <a:latin typeface="微软雅黑" panose="020B0503020204020204" charset="-122"/>
                <a:ea typeface="微软雅黑" panose="020B0503020204020204" charset="-122"/>
                <a:cs typeface="+mn-cs"/>
              </a:rPr>
              <a:t>4</a:t>
            </a:r>
            <a:r>
              <a:rPr lang="zh-CN" altLang="en-US" sz="2800" b="1" kern="1200" baseline="0">
                <a:solidFill>
                  <a:srgbClr val="002060"/>
                </a:solidFill>
                <a:latin typeface="微软雅黑" panose="020B0503020204020204" charset="-122"/>
                <a:ea typeface="微软雅黑" panose="020B0503020204020204" charset="-122"/>
                <a:cs typeface="+mn-cs"/>
              </a:rPr>
              <a:t>分钟</a:t>
            </a:r>
            <a:endParaRPr lang="zh-CN" altLang="en-US" sz="2800" b="1" kern="1200" baseline="0">
              <a:solidFill>
                <a:srgbClr val="002060"/>
              </a:solidFill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pic>
        <p:nvPicPr>
          <p:cNvPr id="64516" name="图片 4" descr="QQ截图2022012120575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0" y="5267325"/>
            <a:ext cx="1343025" cy="1590675"/>
          </a:xfrm>
          <a:prstGeom prst="rect">
            <a:avLst/>
          </a:prstGeom>
          <a:noFill/>
          <a:ln w="9525">
            <a:noFill/>
          </a:ln>
        </p:spPr>
      </p:pic>
    </p:spTree>
    <p:custDataLst>
      <p:tags r:id="rId3"/>
    </p:custData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65537" name="图片 4" descr="QQ截图2022012120575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524000" y="5267325"/>
            <a:ext cx="1343025" cy="15906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65538" name="图片 6" descr="铅笔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/>
          <a:stretch>
            <a:fillRect/>
          </a:stretch>
        </p:blipFill>
        <p:spPr>
          <a:xfrm flipH="1">
            <a:off x="10007600" y="957263"/>
            <a:ext cx="534988" cy="519112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65539" name="图片占位符 3" descr="微信图片_20191020092223"/>
          <p:cNvPicPr>
            <a:picLocks noGrp="1" noChangeAspect="1"/>
          </p:cNvPicPr>
          <p:nvPr>
            <p:ph type="pic" idx="1"/>
            <p:custDataLst>
              <p:tags r:id="rId4"/>
            </p:custDataLst>
          </p:nvPr>
        </p:nvPicPr>
        <p:blipFill>
          <a:blip r:embed="rId5"/>
          <a:stretch>
            <a:fillRect/>
          </a:stretch>
        </p:blipFill>
        <p:spPr>
          <a:xfrm>
            <a:off x="7751763" y="1773238"/>
            <a:ext cx="3698875" cy="3776662"/>
          </a:xfrm>
        </p:spPr>
      </p:pic>
      <p:sp>
        <p:nvSpPr>
          <p:cNvPr id="65540" name="Rectangle 2"/>
          <p:cNvSpPr>
            <a:spLocks noGrp="1"/>
          </p:cNvSpPr>
          <p:nvPr>
            <p:ph type="title"/>
            <p:custDataLst>
              <p:tags r:id="rId6"/>
            </p:custDataLst>
          </p:nvPr>
        </p:nvSpPr>
        <p:spPr>
          <a:xfrm>
            <a:off x="623888" y="173038"/>
            <a:ext cx="8818562" cy="1600200"/>
          </a:xfrm>
        </p:spPr>
        <p:txBody>
          <a:bodyPr vert="horz" wrap="square" lIns="68580" tIns="34290" rIns="68580" bIns="34290" anchor="t" anchorCtr="0"/>
          <a:p>
            <a:pPr algn="l" defTabSz="914400" rtl="0">
              <a:buClrTx/>
              <a:buNone/>
            </a:pPr>
            <a:br>
              <a:rPr lang="zh-CN" altLang="en-US" sz="2800" b="1" kern="1200" baseline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rPr>
            </a:br>
            <a:r>
              <a:rPr lang="zh-CN" altLang="en-US" sz="4000" b="1" kern="1200" baseline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rPr>
              <a:t>方法一：制定每日计划</a:t>
            </a:r>
            <a:endParaRPr lang="zh-CN" altLang="en-US" sz="4000" b="1" kern="1200" baseline="0">
              <a:solidFill>
                <a:srgbClr val="FF0000"/>
              </a:solidFill>
              <a:latin typeface="微软雅黑" panose="020B0503020204020204" charset="-122"/>
              <a:ea typeface="微软雅黑" panose="020B0503020204020204" charset="-122"/>
              <a:cs typeface="+mj-cs"/>
            </a:endParaRPr>
          </a:p>
        </p:txBody>
      </p:sp>
      <p:sp>
        <p:nvSpPr>
          <p:cNvPr id="21508" name="Rectangle 3"/>
          <p:cNvSpPr>
            <a:spLocks noGrp="1"/>
          </p:cNvSpPr>
          <p:nvPr>
            <p:ph type="body" sz="half" idx="2"/>
            <p:custDataLst>
              <p:tags r:id="rId7"/>
            </p:custDataLst>
          </p:nvPr>
        </p:nvSpPr>
        <p:spPr>
          <a:xfrm>
            <a:off x="782638" y="1784350"/>
            <a:ext cx="6794500" cy="4483100"/>
          </a:xfrm>
        </p:spPr>
        <p:txBody>
          <a:bodyPr vert="horz" wrap="square" lIns="68580" tIns="34290" rIns="68580" bIns="34290" anchor="t"/>
          <a:p>
            <a:pPr marL="1028700" marR="0" lvl="3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anose="05000000000000000000" charset="0"/>
              <a:buNone/>
            </a:pPr>
            <a:r>
              <a:rPr kumimoji="0" lang="zh-TW" altLang="en-US" sz="3200" b="1" i="0" u="none" strike="noStrike" kern="1200" cap="none" spc="0" normalizeH="0" baseline="0" noProof="1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宋体" panose="02010600030101010101" pitchFamily="2" charset="-122"/>
              </a:rPr>
              <a:t>每日计划，让每一刻实实在在</a:t>
            </a:r>
            <a:r>
              <a:rPr kumimoji="0" lang="zh-CN" altLang="zh-TW" sz="3200" b="1" i="0" u="none" strike="noStrike" kern="1200" cap="none" spc="0" normalizeH="0" baseline="0" noProof="1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宋体" panose="02010600030101010101" pitchFamily="2" charset="-122"/>
              </a:rPr>
              <a:t>的</a:t>
            </a:r>
            <a:r>
              <a:rPr kumimoji="0" lang="zh-TW" altLang="en-US" sz="3200" b="1" i="0" u="none" strike="noStrike" kern="1200" cap="none" spc="0" normalizeH="0" baseline="0" noProof="1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宋体" panose="02010600030101010101" pitchFamily="2" charset="-122"/>
              </a:rPr>
              <a:t>方法</a:t>
            </a:r>
            <a:endParaRPr kumimoji="0" lang="zh-TW" altLang="en-US" sz="3200" b="1" i="0" u="none" strike="noStrike" kern="1200" cap="none" spc="0" normalizeH="0" baseline="0" noProof="1" dirty="0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宋体" panose="02010600030101010101" pitchFamily="2" charset="-122"/>
            </a:endParaRPr>
          </a:p>
          <a:p>
            <a:pPr marL="1028700" marR="0" lvl="3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anose="05000000000000000000" charset="0"/>
              <a:buNone/>
            </a:pPr>
            <a:endParaRPr kumimoji="0" lang="zh-TW" altLang="en-US" sz="2400" b="1" i="0" u="none" strike="noStrike" kern="1200" cap="none" spc="0" normalizeH="0" baseline="0" noProof="1" dirty="0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宋体" panose="02010600030101010101" pitchFamily="2" charset="-122"/>
            </a:endParaRPr>
          </a:p>
          <a:p>
            <a:pPr marL="1143000" marR="0" lvl="2" indent="-4572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20000"/>
              </a:spcAft>
              <a:buClrTx/>
              <a:buSzTx/>
              <a:buFont typeface="Wingdings" panose="05000000000000000000" charset="0"/>
              <a:buChar char="u"/>
            </a:pPr>
            <a:r>
              <a:rPr kumimoji="0" lang="zh-TW" altLang="en-US" sz="2400" b="1" i="0" u="none" strike="noStrike" kern="1200" cap="none" spc="0" normalizeH="0" baseline="0" noProof="1" dirty="0">
                <a:solidFill>
                  <a:srgbClr val="00206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宋体" panose="02010600030101010101" pitchFamily="2" charset="-122"/>
              </a:rPr>
              <a:t> </a:t>
            </a:r>
            <a:r>
              <a:rPr kumimoji="0" lang="zh-TW" altLang="en-US" sz="2400" b="1" i="0" u="none" strike="noStrike" kern="1200" cap="none" spc="0" normalizeH="0" baseline="0" noProof="1" dirty="0">
                <a:solidFill>
                  <a:srgbClr val="00206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宋体" panose="02010600030101010101" pitchFamily="2" charset="-122"/>
              </a:rPr>
              <a:t>  在记事本上写下今天要完成的事项</a:t>
            </a:r>
            <a:endParaRPr kumimoji="0" lang="zh-TW" altLang="en-US" sz="2400" b="1" i="0" u="none" strike="noStrike" kern="1200" cap="none" spc="0" normalizeH="0" baseline="0" noProof="1" dirty="0">
              <a:solidFill>
                <a:srgbClr val="00206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宋体" panose="02010600030101010101" pitchFamily="2" charset="-122"/>
            </a:endParaRPr>
          </a:p>
          <a:p>
            <a:pPr marL="1143000" marR="0" lvl="2" indent="-4572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20000"/>
              </a:spcAft>
              <a:buClrTx/>
              <a:buSzTx/>
              <a:buFont typeface="Wingdings" panose="05000000000000000000" charset="0"/>
              <a:buChar char="u"/>
            </a:pPr>
            <a:r>
              <a:rPr kumimoji="0" lang="zh-TW" altLang="en-US" sz="2400" b="1" i="0" u="none" strike="noStrike" kern="1200" cap="none" spc="0" normalizeH="0" baseline="0" noProof="1" dirty="0">
                <a:solidFill>
                  <a:srgbClr val="00206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宋体" panose="02010600030101010101" pitchFamily="2" charset="-122"/>
              </a:rPr>
              <a:t>   尚未开始学习前拟定</a:t>
            </a:r>
            <a:endParaRPr kumimoji="0" lang="zh-TW" altLang="en-US" sz="2400" b="1" i="0" u="none" strike="noStrike" kern="1200" cap="none" spc="0" normalizeH="0" baseline="0" noProof="1" dirty="0">
              <a:solidFill>
                <a:srgbClr val="00206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宋体" panose="02010600030101010101" pitchFamily="2" charset="-122"/>
            </a:endParaRPr>
          </a:p>
          <a:p>
            <a:pPr marL="1143000" marR="0" lvl="2" indent="-4572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20000"/>
              </a:spcAft>
              <a:buClrTx/>
              <a:buSzTx/>
              <a:buFont typeface="Wingdings" panose="05000000000000000000" charset="0"/>
              <a:buChar char="u"/>
            </a:pPr>
            <a:r>
              <a:rPr kumimoji="0" lang="zh-TW" altLang="en-US" sz="2400" b="1" i="0" u="none" strike="noStrike" kern="1200" cap="none" spc="0" normalizeH="0" baseline="0" noProof="1" dirty="0">
                <a:solidFill>
                  <a:srgbClr val="00206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宋体" panose="02010600030101010101" pitchFamily="2" charset="-122"/>
              </a:rPr>
              <a:t>   不必订下确定的时间</a:t>
            </a:r>
            <a:r>
              <a:rPr kumimoji="0" lang="zh-CN" altLang="zh-TW" sz="2400" b="1" i="0" u="none" strike="noStrike" kern="1200" cap="none" spc="0" normalizeH="0" baseline="0" noProof="1" dirty="0">
                <a:solidFill>
                  <a:srgbClr val="00206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宋体" panose="02010600030101010101" pitchFamily="2" charset="-122"/>
              </a:rPr>
              <a:t>，</a:t>
            </a:r>
            <a:r>
              <a:rPr kumimoji="0" lang="zh-TW" altLang="en-US" sz="2400" b="1" i="0" u="none" strike="noStrike" kern="1200" cap="none" spc="0" normalizeH="0" baseline="0" noProof="1" dirty="0">
                <a:solidFill>
                  <a:srgbClr val="00206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宋体" panose="02010600030101010101" pitchFamily="2" charset="-122"/>
              </a:rPr>
              <a:t>安排学习要有自主的内容，否则可能只是被动学习</a:t>
            </a:r>
            <a:endParaRPr kumimoji="0" lang="zh-TW" altLang="en-US" sz="2400" b="1" i="0" u="none" strike="noStrike" kern="1200" cap="none" spc="0" normalizeH="0" baseline="0" noProof="1" dirty="0">
              <a:solidFill>
                <a:srgbClr val="00206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宋体" panose="02010600030101010101" pitchFamily="2" charset="-122"/>
            </a:endParaRPr>
          </a:p>
          <a:p>
            <a:pPr marL="1028700" marR="0" lvl="3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Ø"/>
            </a:pPr>
            <a:endParaRPr kumimoji="0" lang="zh-TW" altLang="en-US" sz="2400" b="1" i="0" u="none" strike="noStrike" kern="1200" cap="none" spc="0" normalizeH="0" baseline="0" noProof="1" dirty="0">
              <a:solidFill>
                <a:srgbClr val="00206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宋体" panose="02010600030101010101" pitchFamily="2" charset="-122"/>
            </a:endParaRPr>
          </a:p>
        </p:txBody>
      </p:sp>
    </p:spTree>
    <p:custDataLst>
      <p:tags r:id="rId8"/>
    </p:custDataLst>
  </p:cSld>
  <p:clrMapOvr>
    <a:masterClrMapping/>
  </p:clrMapOvr>
  <p:transition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66561" name="图片 4" descr="铅笔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 flipH="1">
            <a:off x="10007600" y="957263"/>
            <a:ext cx="534988" cy="519112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66562" name="标题 1"/>
          <p:cNvSpPr>
            <a:spLocks noGrp="1"/>
          </p:cNvSpPr>
          <p:nvPr>
            <p:ph type="title" idx="4294967295"/>
            <p:custDataLst>
              <p:tags r:id="rId3"/>
            </p:custDataLst>
          </p:nvPr>
        </p:nvSpPr>
        <p:spPr>
          <a:xfrm>
            <a:off x="1303338" y="800100"/>
            <a:ext cx="9305925" cy="857250"/>
          </a:xfrm>
        </p:spPr>
        <p:txBody>
          <a:bodyPr vert="horz" wrap="square" lIns="68580" tIns="34290" rIns="68580" bIns="34290" anchor="ctr" anchorCtr="0"/>
          <a:p>
            <a:pPr rtl="0" eaLnBrk="0" hangingPunct="0"/>
            <a:r>
              <a:rPr lang="zh-CN" altLang="en-US" b="1" dirty="0">
                <a:solidFill>
                  <a:schemeClr val="accent2"/>
                </a:solidFill>
                <a:latin typeface="微软雅黑" panose="020B0503020204020204" charset="-122"/>
                <a:ea typeface="微软雅黑" panose="020B0503020204020204" charset="-122"/>
                <a:sym typeface="宋体" panose="02010600030101010101" pitchFamily="2" charset="-122"/>
              </a:rPr>
              <a:t>给自己算算一天的时间清单</a:t>
            </a:r>
            <a:endParaRPr lang="zh-CN" altLang="en-US" b="1" dirty="0">
              <a:solidFill>
                <a:schemeClr val="accent2"/>
              </a:solidFill>
              <a:latin typeface="微软雅黑" panose="020B0503020204020204" charset="-122"/>
              <a:ea typeface="微软雅黑" panose="020B0503020204020204" charset="-122"/>
              <a:sym typeface="宋体" panose="02010600030101010101" pitchFamily="2" charset="-122"/>
            </a:endParaRPr>
          </a:p>
        </p:txBody>
      </p:sp>
      <p:graphicFrame>
        <p:nvGraphicFramePr>
          <p:cNvPr id="65539" name="内容占位符 65538"/>
          <p:cNvGraphicFramePr/>
          <p:nvPr>
            <p:ph idx="4294967295"/>
            <p:custDataLst>
              <p:tags r:id="rId4"/>
            </p:custDataLst>
          </p:nvPr>
        </p:nvGraphicFramePr>
        <p:xfrm>
          <a:off x="2376488" y="1703388"/>
          <a:ext cx="7078663" cy="4759325"/>
        </p:xfrm>
        <a:graphic>
          <a:graphicData uri="http://schemas.openxmlformats.org/drawingml/2006/table">
            <a:tbl>
              <a:tblPr/>
              <a:tblGrid>
                <a:gridCol w="1525905"/>
                <a:gridCol w="3192780"/>
                <a:gridCol w="2359660"/>
              </a:tblGrid>
              <a:tr h="354965">
                <a:tc>
                  <a:txBody>
                    <a:bodyPr/>
                    <a:lstStyle>
                      <a:lvl1pPr marL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5pPr>
                    </a:lstStyle>
                    <a:p>
                      <a:pPr lvl="0" algn="ctr">
                        <a:buNone/>
                      </a:pPr>
                      <a:r>
                        <a:rPr lang="zh-CN" altLang="en-US" sz="2400" b="1" dirty="0">
                          <a:solidFill>
                            <a:schemeClr val="accent2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幼圆" charset="0"/>
                        </a:rPr>
                        <a:t>时间段</a:t>
                      </a:r>
                      <a:endParaRPr lang="zh-CN" altLang="en-US" sz="2400" b="1" dirty="0">
                        <a:solidFill>
                          <a:schemeClr val="accent2"/>
                        </a:solidFill>
                        <a:latin typeface="微软雅黑" panose="020B0503020204020204" charset="-122"/>
                        <a:ea typeface="微软雅黑" panose="020B0503020204020204" charset="-122"/>
                        <a:cs typeface="幼圆" charset="0"/>
                      </a:endParaRPr>
                    </a:p>
                  </a:txBody>
                  <a:tcPr marL="68580" marR="68580" marT="34290" marB="34290" anchor="t" anchorCtr="0">
                    <a:lnL w="1270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T>
                    <a:lnB w="3810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BE0E3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5pPr>
                    </a:lstStyle>
                    <a:p>
                      <a:pPr lvl="0" algn="ctr">
                        <a:buNone/>
                      </a:pPr>
                      <a:r>
                        <a:rPr lang="zh-CN" altLang="en-US" sz="2400" b="1" dirty="0">
                          <a:solidFill>
                            <a:schemeClr val="accent2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幼圆" charset="0"/>
                        </a:rPr>
                        <a:t>任务</a:t>
                      </a:r>
                      <a:endParaRPr lang="zh-CN" altLang="en-US" sz="2400" b="1" dirty="0">
                        <a:solidFill>
                          <a:schemeClr val="accent2"/>
                        </a:solidFill>
                        <a:latin typeface="微软雅黑" panose="020B0503020204020204" charset="-122"/>
                        <a:ea typeface="微软雅黑" panose="020B0503020204020204" charset="-122"/>
                        <a:cs typeface="幼圆" charset="0"/>
                      </a:endParaRPr>
                    </a:p>
                  </a:txBody>
                  <a:tcPr marL="68580" marR="68580" marT="34290" marB="34290" anchor="t" anchorCtr="0">
                    <a:lnL w="1270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T>
                    <a:lnB w="3810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BE0E3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5pPr>
                    </a:lstStyle>
                    <a:p>
                      <a:pPr lvl="0" algn="ctr">
                        <a:buNone/>
                      </a:pPr>
                      <a:r>
                        <a:rPr lang="zh-CN" altLang="en-US" sz="2400" b="1" dirty="0">
                          <a:solidFill>
                            <a:schemeClr val="accent2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幼圆" charset="0"/>
                        </a:rPr>
                        <a:t>备注</a:t>
                      </a:r>
                      <a:endParaRPr lang="zh-CN" altLang="en-US" sz="2400" b="1" dirty="0">
                        <a:solidFill>
                          <a:schemeClr val="accent2"/>
                        </a:solidFill>
                        <a:latin typeface="微软雅黑" panose="020B0503020204020204" charset="-122"/>
                        <a:ea typeface="微软雅黑" panose="020B0503020204020204" charset="-122"/>
                        <a:cs typeface="幼圆" charset="0"/>
                      </a:endParaRPr>
                    </a:p>
                  </a:txBody>
                  <a:tcPr marL="68580" marR="68580" marT="34290" marB="34290" anchor="t" anchorCtr="0">
                    <a:lnL w="1270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T>
                    <a:lnB w="3810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BE0E3"/>
                    </a:solidFill>
                  </a:tcPr>
                </a:tc>
              </a:tr>
              <a:tr h="473075">
                <a:tc>
                  <a:txBody>
                    <a:bodyPr/>
                    <a:lstStyle>
                      <a:lvl1pPr marL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5pPr>
                    </a:lstStyle>
                    <a:p>
                      <a:pPr lvl="0" algn="ctr">
                        <a:buNone/>
                      </a:pPr>
                      <a:r>
                        <a:rPr lang="en-US" altLang="zh-CN" sz="1500" b="1" dirty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6:00-6:50</a:t>
                      </a:r>
                      <a:endParaRPr lang="en-US" altLang="zh-CN" sz="1500" b="1" dirty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68580" marR="68580" marT="34290" marB="34290" anchor="t" anchorCtr="0">
                    <a:lnL w="1270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R>
                    <a:lnT w="3810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5pPr>
                    </a:lstStyle>
                    <a:p>
                      <a:pPr lvl="0" algn="ctr">
                        <a:buNone/>
                      </a:pPr>
                      <a:r>
                        <a:rPr lang="zh-CN" altLang="en-US" sz="1500" b="1" dirty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幼圆" charset="0"/>
                        </a:rPr>
                        <a:t>起床、个人卫生、早餐</a:t>
                      </a:r>
                      <a:endParaRPr lang="zh-CN" altLang="en-US" sz="1500" b="1" dirty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  <a:cs typeface="幼圆" charset="0"/>
                      </a:endParaRPr>
                    </a:p>
                  </a:txBody>
                  <a:tcPr marL="68580" marR="68580" marT="34290" marB="34290" anchor="t" anchorCtr="0">
                    <a:lnL w="1270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R>
                    <a:lnT w="3810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5pPr>
                    </a:lstStyle>
                    <a:p>
                      <a:pPr lvl="0" algn="ctr">
                        <a:buNone/>
                      </a:pPr>
                      <a:endParaRPr lang="zh-CN" altLang="en-US" sz="1500" b="1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68580" marR="68580" marT="34290" marB="34290" anchor="t" anchorCtr="0">
                    <a:lnL w="1270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R>
                    <a:lnT w="3810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</a:tr>
              <a:tr h="469265">
                <a:tc>
                  <a:txBody>
                    <a:bodyPr/>
                    <a:lstStyle>
                      <a:lvl1pPr marL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5pPr>
                    </a:lstStyle>
                    <a:p>
                      <a:pPr lvl="0" algn="ctr">
                        <a:buNone/>
                      </a:pPr>
                      <a:r>
                        <a:rPr lang="en-US" altLang="zh-CN" sz="1500" b="1" dirty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6:50-7:30</a:t>
                      </a:r>
                      <a:endParaRPr lang="en-US" altLang="zh-CN" sz="1500" b="1" dirty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68580" marR="68580" marT="34290" marB="34290" anchor="t" anchorCtr="0">
                    <a:lnL w="1270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5pPr>
                    </a:lstStyle>
                    <a:p>
                      <a:pPr lvl="0" algn="ctr">
                        <a:buNone/>
                      </a:pPr>
                      <a:r>
                        <a:rPr lang="zh-CN" altLang="en-US" sz="1500" b="1" dirty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幼圆" charset="0"/>
                        </a:rPr>
                        <a:t>早读</a:t>
                      </a:r>
                      <a:endParaRPr lang="zh-CN" altLang="en-US" sz="1500" b="1" dirty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  <a:cs typeface="幼圆" charset="0"/>
                      </a:endParaRPr>
                    </a:p>
                  </a:txBody>
                  <a:tcPr marL="68580" marR="68580" marT="34290" marB="34290" anchor="t" anchorCtr="0">
                    <a:lnL w="1270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5pPr>
                    </a:lstStyle>
                    <a:p>
                      <a:pPr lvl="0" algn="ctr">
                        <a:buNone/>
                      </a:pPr>
                      <a:endParaRPr lang="zh-CN" altLang="en-US" sz="1500" b="1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68580" marR="68580" marT="34290" marB="34290" anchor="t" anchorCtr="0">
                    <a:lnL w="1270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</a:tr>
              <a:tr h="470535">
                <a:tc>
                  <a:txBody>
                    <a:bodyPr/>
                    <a:lstStyle>
                      <a:lvl1pPr marL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5pPr>
                    </a:lstStyle>
                    <a:p>
                      <a:pPr lvl="0" algn="ctr">
                        <a:buNone/>
                      </a:pPr>
                      <a:r>
                        <a:rPr lang="en-US" altLang="zh-CN" sz="1500" b="1" dirty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7:31-7:40</a:t>
                      </a:r>
                      <a:endParaRPr lang="en-US" altLang="zh-CN" sz="1500" b="1" dirty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68580" marR="68580" marT="34290" marB="34290" anchor="t" anchorCtr="0">
                    <a:lnL w="1270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5pPr>
                    </a:lstStyle>
                    <a:p>
                      <a:pPr lvl="0" algn="ctr">
                        <a:buNone/>
                      </a:pPr>
                      <a:r>
                        <a:rPr lang="zh-CN" altLang="en-US" sz="1500" b="1" dirty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幼圆" charset="0"/>
                        </a:rPr>
                        <a:t>课间</a:t>
                      </a:r>
                      <a:endParaRPr lang="zh-CN" altLang="en-US" sz="1500" b="1" dirty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  <a:cs typeface="幼圆" charset="0"/>
                      </a:endParaRPr>
                    </a:p>
                  </a:txBody>
                  <a:tcPr marL="68580" marR="68580" marT="34290" marB="34290" anchor="t" anchorCtr="0">
                    <a:lnL w="1270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5pPr>
                    </a:lstStyle>
                    <a:p>
                      <a:pPr lvl="0" algn="ctr">
                        <a:buNone/>
                      </a:pPr>
                      <a:endParaRPr lang="zh-CN" altLang="en-US" sz="1500" b="1" dirty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68580" marR="68580" marT="34290" marB="34290" anchor="t" anchorCtr="0">
                    <a:lnL w="1270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</a:tr>
              <a:tr h="473710">
                <a:tc>
                  <a:txBody>
                    <a:bodyPr/>
                    <a:lstStyle>
                      <a:lvl1pPr marL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5pPr>
                    </a:lstStyle>
                    <a:p>
                      <a:pPr lvl="0" algn="ctr">
                        <a:buNone/>
                      </a:pPr>
                      <a:r>
                        <a:rPr lang="en-US" altLang="zh-CN" sz="1500" b="1" dirty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7:41-8:20</a:t>
                      </a:r>
                      <a:endParaRPr lang="en-US" altLang="zh-CN" sz="1500" b="1" dirty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68580" marR="68580" marT="34290" marB="34290" anchor="t" anchorCtr="0">
                    <a:lnL w="1270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5pPr>
                    </a:lstStyle>
                    <a:p>
                      <a:pPr lvl="0" algn="ctr">
                        <a:buNone/>
                      </a:pPr>
                      <a:r>
                        <a:rPr lang="zh-CN" altLang="en-US" sz="1500" b="1" dirty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幼圆" charset="0"/>
                        </a:rPr>
                        <a:t>第一节课</a:t>
                      </a:r>
                      <a:endParaRPr lang="zh-CN" altLang="en-US" sz="1500" b="1" dirty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  <a:cs typeface="幼圆" charset="0"/>
                      </a:endParaRPr>
                    </a:p>
                  </a:txBody>
                  <a:tcPr marL="68580" marR="68580" marT="34290" marB="34290" anchor="t" anchorCtr="0">
                    <a:lnL w="1270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5pPr>
                    </a:lstStyle>
                    <a:p>
                      <a:pPr lvl="0" algn="ctr">
                        <a:buNone/>
                      </a:pPr>
                      <a:endParaRPr lang="zh-CN" altLang="en-US" sz="1500" b="1" dirty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68580" marR="68580" marT="34290" marB="34290" anchor="t" anchorCtr="0">
                    <a:lnL w="1270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</a:tr>
              <a:tr h="470535">
                <a:tc>
                  <a:txBody>
                    <a:bodyPr/>
                    <a:lstStyle>
                      <a:lvl1pPr marL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5pPr>
                    </a:lstStyle>
                    <a:p>
                      <a:pPr lvl="0" algn="ctr">
                        <a:buNone/>
                      </a:pPr>
                      <a:r>
                        <a:rPr lang="en-US" altLang="zh-CN" sz="1500" b="1" dirty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8:21-8:30</a:t>
                      </a:r>
                      <a:endParaRPr lang="en-US" altLang="zh-CN" sz="1500" b="1" dirty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68580" marR="68580" marT="34290" marB="34290" anchor="t" anchorCtr="0">
                    <a:lnL w="1270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5pPr>
                    </a:lstStyle>
                    <a:p>
                      <a:pPr lvl="0" algn="ctr">
                        <a:buNone/>
                      </a:pPr>
                      <a:r>
                        <a:rPr lang="zh-CN" altLang="en-US" sz="1500" b="1" dirty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幼圆" charset="0"/>
                        </a:rPr>
                        <a:t>课间</a:t>
                      </a:r>
                      <a:endParaRPr lang="zh-CN" altLang="en-US" sz="1500" b="1" dirty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  <a:cs typeface="幼圆" charset="0"/>
                      </a:endParaRPr>
                    </a:p>
                  </a:txBody>
                  <a:tcPr marL="68580" marR="68580" marT="34290" marB="34290" anchor="t" anchorCtr="0">
                    <a:lnL w="1270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5pPr>
                    </a:lstStyle>
                    <a:p>
                      <a:pPr lvl="0" algn="ctr">
                        <a:buNone/>
                      </a:pPr>
                      <a:endParaRPr lang="zh-CN" altLang="en-US" sz="1500" b="1" dirty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68580" marR="68580" marT="34290" marB="34290" anchor="t" anchorCtr="0">
                    <a:lnL w="1270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</a:tr>
              <a:tr h="354330">
                <a:tc>
                  <a:txBody>
                    <a:bodyPr/>
                    <a:lstStyle>
                      <a:lvl1pPr marL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5pPr>
                    </a:lstStyle>
                    <a:p>
                      <a:pPr lvl="0" algn="ctr">
                        <a:buNone/>
                      </a:pPr>
                      <a:endParaRPr lang="zh-CN" altLang="en-US" sz="1500" b="1" dirty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68580" marR="68580" marT="34290" marB="34290" anchor="t" anchorCtr="0">
                    <a:lnL w="1270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5pPr>
                    </a:lstStyle>
                    <a:p>
                      <a:pPr lvl="0" algn="ctr">
                        <a:buNone/>
                      </a:pPr>
                      <a:r>
                        <a:rPr lang="en-US" altLang="zh-CN" sz="1500" b="1" dirty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……</a:t>
                      </a:r>
                      <a:endParaRPr lang="en-US" altLang="zh-CN" sz="1500" b="1" dirty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68580" marR="68580" marT="34290" marB="34290" anchor="t" anchorCtr="0">
                    <a:lnL w="1270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5pPr>
                    </a:lstStyle>
                    <a:p>
                      <a:pPr lvl="0" algn="ctr">
                        <a:buNone/>
                      </a:pPr>
                      <a:endParaRPr lang="zh-CN" altLang="en-US" sz="1500" b="1" dirty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68580" marR="68580" marT="34290" marB="34290" anchor="t" anchorCtr="0">
                    <a:lnL w="1270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</a:tr>
              <a:tr h="630555">
                <a:tc>
                  <a:txBody>
                    <a:bodyPr/>
                    <a:lstStyle>
                      <a:lvl1pPr marL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5pPr>
                    </a:lstStyle>
                    <a:p>
                      <a:pPr lvl="0" algn="ctr">
                        <a:buNone/>
                      </a:pPr>
                      <a:r>
                        <a:rPr lang="en-US" altLang="zh-CN" sz="1500" b="1" dirty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12:00-12:50</a:t>
                      </a:r>
                      <a:endParaRPr lang="en-US" altLang="zh-CN" sz="1500" b="1" dirty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68580" marR="68580" marT="34290" marB="34290" anchor="t" anchorCtr="0">
                    <a:lnL w="1270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5pPr>
                    </a:lstStyle>
                    <a:p>
                      <a:pPr lvl="0" algn="ctr">
                        <a:buNone/>
                      </a:pPr>
                      <a:r>
                        <a:rPr lang="zh-CN" altLang="en-US" sz="1500" b="1" dirty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幼圆" charset="0"/>
                        </a:rPr>
                        <a:t>午餐</a:t>
                      </a:r>
                      <a:endParaRPr lang="zh-CN" altLang="en-US" sz="1500" b="1" dirty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  <a:cs typeface="幼圆" charset="0"/>
                      </a:endParaRPr>
                    </a:p>
                  </a:txBody>
                  <a:tcPr marL="68580" marR="68580" marT="34290" marB="34290" anchor="t" anchorCtr="0">
                    <a:lnL w="1270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5pPr>
                    </a:lstStyle>
                    <a:p>
                      <a:pPr lvl="0" algn="ctr">
                        <a:buNone/>
                      </a:pPr>
                      <a:endParaRPr lang="zh-CN" altLang="en-US" sz="1500" b="1" dirty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68580" marR="68580" marT="34290" marB="34290" anchor="t" anchorCtr="0">
                    <a:lnL w="1270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</a:tr>
              <a:tr h="628650">
                <a:tc>
                  <a:txBody>
                    <a:bodyPr/>
                    <a:lstStyle>
                      <a:lvl1pPr marL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5pPr>
                    </a:lstStyle>
                    <a:p>
                      <a:pPr lvl="0" algn="ctr">
                        <a:buNone/>
                      </a:pPr>
                      <a:r>
                        <a:rPr lang="en-US" altLang="zh-CN" sz="1500" b="1" dirty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12:51-14:15</a:t>
                      </a:r>
                      <a:endParaRPr lang="en-US" altLang="zh-CN" sz="1500" b="1" dirty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68580" marR="68580" marT="34290" marB="34290" anchor="t" anchorCtr="0">
                    <a:lnL w="1270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5pPr>
                    </a:lstStyle>
                    <a:p>
                      <a:pPr lvl="0" algn="ctr">
                        <a:buNone/>
                      </a:pPr>
                      <a:r>
                        <a:rPr lang="zh-CN" altLang="en-US" sz="1500" b="1" dirty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幼圆" charset="0"/>
                        </a:rPr>
                        <a:t>午睡</a:t>
                      </a:r>
                      <a:endParaRPr lang="zh-CN" altLang="en-US" sz="1500" b="1" dirty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  <a:cs typeface="幼圆" charset="0"/>
                      </a:endParaRPr>
                    </a:p>
                  </a:txBody>
                  <a:tcPr marL="68580" marR="68580" marT="34290" marB="34290" anchor="t" anchorCtr="0">
                    <a:lnL w="1270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5pPr>
                    </a:lstStyle>
                    <a:p>
                      <a:pPr lvl="0" algn="ctr">
                        <a:buNone/>
                      </a:pPr>
                      <a:endParaRPr lang="zh-CN" altLang="en-US" sz="1500" b="1" dirty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68580" marR="68580" marT="34290" marB="34290" anchor="t" anchorCtr="0">
                    <a:lnL w="1270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</a:tr>
              <a:tr h="354965">
                <a:tc>
                  <a:txBody>
                    <a:bodyPr/>
                    <a:lstStyle>
                      <a:lvl1pPr marL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5pPr>
                    </a:lstStyle>
                    <a:p>
                      <a:pPr lvl="0" algn="ctr">
                        <a:buNone/>
                      </a:pPr>
                      <a:endParaRPr lang="zh-CN" altLang="en-US" sz="1500" b="1" dirty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68580" marR="68580" marT="34290" marB="34290" anchor="t" anchorCtr="0">
                    <a:lnL w="1270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5pPr>
                    </a:lstStyle>
                    <a:p>
                      <a:pPr lvl="0" algn="ctr">
                        <a:buNone/>
                      </a:pPr>
                      <a:r>
                        <a:rPr lang="en-US" altLang="zh-CN" sz="1500" b="1" dirty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……</a:t>
                      </a:r>
                      <a:endParaRPr lang="en-US" altLang="zh-CN" sz="1500" b="1" dirty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68580" marR="68580" marT="34290" marB="34290" anchor="t" anchorCtr="0">
                    <a:lnL w="1270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5pPr>
                    </a:lstStyle>
                    <a:p>
                      <a:pPr lvl="0" algn="ctr">
                        <a:buNone/>
                      </a:pPr>
                      <a:endParaRPr lang="zh-CN" altLang="en-US" sz="1500" b="1" dirty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68580" marR="68580" marT="34290" marB="34290" anchor="t" anchorCtr="0">
                    <a:lnL w="1270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</a:tr>
            </a:tbl>
          </a:graphicData>
        </a:graphic>
      </p:graphicFrame>
      <p:sp>
        <p:nvSpPr>
          <p:cNvPr id="6" name="TextBox 5"/>
          <p:cNvSpPr txBox="1"/>
          <p:nvPr>
            <p:custDataLst>
              <p:tags r:id="rId5"/>
            </p:custDataLst>
          </p:nvPr>
        </p:nvSpPr>
        <p:spPr>
          <a:xfrm>
            <a:off x="7583488" y="2271713"/>
            <a:ext cx="868362" cy="368300"/>
          </a:xfrm>
          <a:prstGeom prst="rect">
            <a:avLst/>
          </a:prstGeom>
          <a:noFill/>
          <a:ln w="9525">
            <a:noFill/>
          </a:ln>
        </p:spPr>
        <p:txBody>
          <a:bodyPr wrap="none" anchor="t" anchorCtr="0">
            <a:spAutoFit/>
          </a:bodyPr>
          <a:p>
            <a:r>
              <a:rPr lang="zh-CN" altLang="en-US" dirty="0">
                <a:solidFill>
                  <a:srgbClr val="000000"/>
                </a:solidFill>
                <a:latin typeface="幼圆" charset="0"/>
                <a:ea typeface="宋体" panose="02010600030101010101" pitchFamily="2" charset="-122"/>
              </a:rPr>
              <a:t>可支配</a:t>
            </a:r>
            <a:endParaRPr lang="zh-CN" altLang="en-US" dirty="0">
              <a:solidFill>
                <a:srgbClr val="000000"/>
              </a:solidFill>
              <a:latin typeface="幼圆" charset="0"/>
              <a:ea typeface="幼圆" charset="0"/>
            </a:endParaRPr>
          </a:p>
        </p:txBody>
      </p:sp>
      <p:sp>
        <p:nvSpPr>
          <p:cNvPr id="7" name="TextBox 6"/>
          <p:cNvSpPr txBox="1"/>
          <p:nvPr>
            <p:custDataLst>
              <p:tags r:id="rId6"/>
            </p:custDataLst>
          </p:nvPr>
        </p:nvSpPr>
        <p:spPr>
          <a:xfrm>
            <a:off x="7583488" y="2727325"/>
            <a:ext cx="1096962" cy="368300"/>
          </a:xfrm>
          <a:prstGeom prst="rect">
            <a:avLst/>
          </a:prstGeom>
          <a:noFill/>
          <a:ln w="9525">
            <a:noFill/>
          </a:ln>
        </p:spPr>
        <p:txBody>
          <a:bodyPr wrap="none" anchor="t" anchorCtr="0">
            <a:spAutoFit/>
          </a:bodyPr>
          <a:p>
            <a:r>
              <a:rPr lang="zh-CN" altLang="en-US" dirty="0">
                <a:solidFill>
                  <a:srgbClr val="000000"/>
                </a:solidFill>
                <a:latin typeface="幼圆" charset="0"/>
                <a:ea typeface="宋体" panose="02010600030101010101" pitchFamily="2" charset="-122"/>
              </a:rPr>
              <a:t>固定时间</a:t>
            </a:r>
            <a:endParaRPr lang="zh-CN" altLang="en-US" dirty="0">
              <a:solidFill>
                <a:srgbClr val="000000"/>
              </a:solidFill>
              <a:latin typeface="幼圆" charset="0"/>
              <a:ea typeface="幼圆" charset="0"/>
            </a:endParaRPr>
          </a:p>
        </p:txBody>
      </p:sp>
      <p:sp>
        <p:nvSpPr>
          <p:cNvPr id="8" name="TextBox 7"/>
          <p:cNvSpPr txBox="1"/>
          <p:nvPr>
            <p:custDataLst>
              <p:tags r:id="rId7"/>
            </p:custDataLst>
          </p:nvPr>
        </p:nvSpPr>
        <p:spPr>
          <a:xfrm>
            <a:off x="7654925" y="3146425"/>
            <a:ext cx="868363" cy="368300"/>
          </a:xfrm>
          <a:prstGeom prst="rect">
            <a:avLst/>
          </a:prstGeom>
          <a:noFill/>
          <a:ln w="9525">
            <a:noFill/>
          </a:ln>
        </p:spPr>
        <p:txBody>
          <a:bodyPr wrap="none" anchor="t" anchorCtr="0">
            <a:spAutoFit/>
          </a:bodyPr>
          <a:p>
            <a:r>
              <a:rPr lang="zh-CN" altLang="en-US" dirty="0">
                <a:solidFill>
                  <a:srgbClr val="000000"/>
                </a:solidFill>
                <a:latin typeface="幼圆" charset="0"/>
                <a:ea typeface="宋体" panose="02010600030101010101" pitchFamily="2" charset="-122"/>
              </a:rPr>
              <a:t>可支配</a:t>
            </a:r>
            <a:endParaRPr lang="zh-CN" altLang="en-US" dirty="0">
              <a:solidFill>
                <a:srgbClr val="000000"/>
              </a:solidFill>
              <a:latin typeface="幼圆" charset="0"/>
              <a:ea typeface="幼圆" charset="0"/>
            </a:endParaRPr>
          </a:p>
        </p:txBody>
      </p:sp>
      <p:sp>
        <p:nvSpPr>
          <p:cNvPr id="9" name="TextBox 8"/>
          <p:cNvSpPr txBox="1"/>
          <p:nvPr>
            <p:custDataLst>
              <p:tags r:id="rId8"/>
            </p:custDataLst>
          </p:nvPr>
        </p:nvSpPr>
        <p:spPr>
          <a:xfrm>
            <a:off x="7654925" y="3611563"/>
            <a:ext cx="1096963" cy="368300"/>
          </a:xfrm>
          <a:prstGeom prst="rect">
            <a:avLst/>
          </a:prstGeom>
          <a:noFill/>
          <a:ln w="9525">
            <a:noFill/>
          </a:ln>
        </p:spPr>
        <p:txBody>
          <a:bodyPr wrap="none" anchor="t" anchorCtr="0">
            <a:spAutoFit/>
          </a:bodyPr>
          <a:p>
            <a:r>
              <a:rPr lang="zh-CN" altLang="en-US" dirty="0">
                <a:solidFill>
                  <a:srgbClr val="000000"/>
                </a:solidFill>
                <a:latin typeface="幼圆" charset="0"/>
                <a:ea typeface="宋体" panose="02010600030101010101" pitchFamily="2" charset="-122"/>
              </a:rPr>
              <a:t>固定时间</a:t>
            </a:r>
            <a:endParaRPr lang="zh-CN" altLang="en-US" dirty="0">
              <a:solidFill>
                <a:srgbClr val="000000"/>
              </a:solidFill>
              <a:latin typeface="幼圆" charset="0"/>
              <a:ea typeface="幼圆" charset="0"/>
            </a:endParaRPr>
          </a:p>
        </p:txBody>
      </p:sp>
      <p:sp>
        <p:nvSpPr>
          <p:cNvPr id="10" name="TextBox 9"/>
          <p:cNvSpPr txBox="1"/>
          <p:nvPr>
            <p:custDataLst>
              <p:tags r:id="rId9"/>
            </p:custDataLst>
          </p:nvPr>
        </p:nvSpPr>
        <p:spPr>
          <a:xfrm>
            <a:off x="7583488" y="4014788"/>
            <a:ext cx="1257300" cy="1014413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p>
            <a:r>
              <a:rPr lang="en-US" altLang="zh-CN" sz="3000" noProof="1">
                <a:solidFill>
                  <a:schemeClr val="dk1"/>
                </a:solidFill>
                <a:latin typeface="幼圆" charset="0"/>
                <a:ea typeface="黑体" panose="02010609060101010101" charset="-122"/>
                <a:cs typeface="幼圆" charset="0"/>
              </a:rPr>
              <a:t>……</a:t>
            </a:r>
            <a:endParaRPr lang="en-US" altLang="zh-CN" sz="3000" noProof="1">
              <a:solidFill>
                <a:schemeClr val="dk1"/>
              </a:solidFill>
              <a:latin typeface="幼圆" charset="0"/>
              <a:ea typeface="黑体" panose="02010609060101010101" charset="-122"/>
              <a:cs typeface="幼圆" charset="0"/>
            </a:endParaRPr>
          </a:p>
          <a:p>
            <a:r>
              <a:rPr lang="en-US" altLang="zh-CN" sz="3000" noProof="1">
                <a:solidFill>
                  <a:schemeClr val="dk1"/>
                </a:solidFill>
                <a:latin typeface="幼圆" charset="0"/>
                <a:ea typeface="黑体" panose="02010609060101010101" charset="-122"/>
                <a:cs typeface="幼圆" charset="0"/>
              </a:rPr>
              <a:t>……</a:t>
            </a:r>
            <a:endParaRPr lang="en-US" altLang="zh-CN" sz="3000" noProof="1" dirty="0">
              <a:solidFill>
                <a:schemeClr val="dk1"/>
              </a:solidFill>
              <a:latin typeface="幼圆" charset="0"/>
              <a:ea typeface="黑体" panose="02010609060101010101" charset="-122"/>
              <a:cs typeface="幼圆" charset="0"/>
            </a:endParaRPr>
          </a:p>
        </p:txBody>
      </p:sp>
      <p:pic>
        <p:nvPicPr>
          <p:cNvPr id="66614" name="图片 4" descr="QQ截图20220121205751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524000" y="5267325"/>
            <a:ext cx="1343025" cy="1590675"/>
          </a:xfrm>
          <a:prstGeom prst="rect">
            <a:avLst/>
          </a:prstGeom>
          <a:noFill/>
          <a:ln w="9525">
            <a:noFill/>
          </a:ln>
        </p:spPr>
      </p:pic>
    </p:spTree>
    <p:custDataLst>
      <p:tags r:id="rId11"/>
    </p:custData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  <p:bldP spid="10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67585" name="图片 4" descr="QQ截图2022012120575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524000" y="5267325"/>
            <a:ext cx="1343025" cy="159067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67586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79450" y="381000"/>
            <a:ext cx="6475413" cy="935038"/>
          </a:xfrm>
        </p:spPr>
        <p:txBody>
          <a:bodyPr anchor="b" anchorCtr="0"/>
          <a:p>
            <a:pPr defTabSz="914400">
              <a:buNone/>
            </a:pPr>
            <a:r>
              <a:rPr lang="zh-CN" altLang="en-US" sz="4000" b="1" kern="1200" baseline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rPr>
              <a:t>方法二：行动起来</a:t>
            </a:r>
            <a:endParaRPr lang="zh-CN" altLang="en-US" sz="4000" b="1" kern="1200" baseline="0">
              <a:solidFill>
                <a:srgbClr val="FF0000"/>
              </a:solidFill>
              <a:latin typeface="微软雅黑" panose="020B0503020204020204" charset="-122"/>
              <a:ea typeface="微软雅黑" panose="020B0503020204020204" charset="-122"/>
              <a:cs typeface="+mj-cs"/>
            </a:endParaRPr>
          </a:p>
        </p:txBody>
      </p:sp>
      <p:pic>
        <p:nvPicPr>
          <p:cNvPr id="67587" name="内容占位符 4" descr="微信图片_20191020092200"/>
          <p:cNvPicPr>
            <a:picLocks noGrp="1" noChangeAspect="1"/>
          </p:cNvPicPr>
          <p:nvPr>
            <p:ph idx="1"/>
            <p:custDataLst>
              <p:tags r:id="rId3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7175500" y="1412875"/>
            <a:ext cx="3825875" cy="3824288"/>
          </a:xfrm>
        </p:spPr>
      </p:pic>
      <p:sp>
        <p:nvSpPr>
          <p:cNvPr id="13315" name="文本占位符 3"/>
          <p:cNvSpPr>
            <a:spLocks noGrp="1"/>
          </p:cNvSpPr>
          <p:nvPr>
            <p:ph type="body" sz="half" idx="2"/>
            <p:custDataLst>
              <p:tags r:id="rId5"/>
            </p:custDataLst>
          </p:nvPr>
        </p:nvSpPr>
        <p:spPr>
          <a:xfrm>
            <a:off x="730250" y="1270000"/>
            <a:ext cx="6053138" cy="5233988"/>
          </a:xfrm>
        </p:spPr>
        <p:txBody>
          <a:bodyPr anchor="t"/>
          <a:p>
            <a:pPr marL="414020" marR="0" indent="0" algn="l" defTabSz="914400" rtl="0" eaLnBrk="1" fontAlgn="base" latinLnBrk="0" hangingPunct="1">
              <a:lnSpc>
                <a:spcPct val="15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 typeface="Wingdings" panose="05000000000000000000" charset="0"/>
              <a:buChar char="u"/>
            </a:pPr>
            <a:r>
              <a:rPr kumimoji="0" lang="zh-CN" altLang="en-US" sz="2400" b="1" i="0" u="none" strike="noStrike" kern="1200" cap="none" spc="0" normalizeH="0" baseline="0" noProof="1">
                <a:solidFill>
                  <a:srgbClr val="002060"/>
                </a:solidFill>
                <a:highlight>
                  <a:srgbClr val="FFFF00"/>
                </a:highlight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去阅读：</a:t>
            </a:r>
            <a:r>
              <a:rPr kumimoji="0" lang="zh-CN" altLang="en-US" sz="2400" b="1" i="0" u="none" strike="noStrike" kern="1200" cap="none" spc="0" normalizeH="0" baseline="0" noProof="1">
                <a:solidFill>
                  <a:srgbClr val="00206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能主动进行探究性学习，在实践中学习、运用语言文字，学会摘记和写读书心得</a:t>
            </a:r>
            <a:endParaRPr kumimoji="0" lang="zh-CN" altLang="en-US" sz="2400" b="1" i="0" u="none" strike="noStrike" kern="1200" cap="none" spc="0" normalizeH="0" baseline="0" noProof="1">
              <a:solidFill>
                <a:srgbClr val="00206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457200" marR="0" indent="0" algn="l" defTabSz="914400" rtl="0" eaLnBrk="1" fontAlgn="base" latinLnBrk="0" hangingPunct="1">
              <a:lnSpc>
                <a:spcPct val="15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 typeface="Wingdings" panose="05000000000000000000" charset="0"/>
              <a:buChar char="u"/>
            </a:pPr>
            <a:r>
              <a:rPr kumimoji="0" lang="zh-CN" altLang="en-US" sz="2400" b="1" i="0" u="none" strike="noStrike" kern="1200" cap="none" spc="0" normalizeH="0" baseline="0" noProof="1">
                <a:solidFill>
                  <a:srgbClr val="002060"/>
                </a:solidFill>
                <a:highlight>
                  <a:srgbClr val="FFFF00"/>
                </a:highlight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去主动预习、去晨读、去复习</a:t>
            </a:r>
            <a:endParaRPr kumimoji="0" lang="zh-CN" altLang="en-US" sz="2400" b="1" i="0" u="none" strike="noStrike" kern="1200" cap="none" spc="0" normalizeH="0" baseline="0" noProof="1">
              <a:solidFill>
                <a:srgbClr val="00206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457200" marR="0" indent="0" algn="l" defTabSz="914400" rtl="0" eaLnBrk="1" fontAlgn="base" latinLnBrk="0" hangingPunct="1">
              <a:lnSpc>
                <a:spcPct val="15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 typeface="Wingdings" panose="05000000000000000000" charset="0"/>
              <a:buChar char="u"/>
            </a:pPr>
            <a:r>
              <a:rPr kumimoji="0" lang="zh-CN" altLang="en-US" sz="2400" b="1" i="0" u="none" strike="noStrike" kern="1200" cap="none" spc="0" normalizeH="0" baseline="0" noProof="1">
                <a:solidFill>
                  <a:srgbClr val="002060"/>
                </a:solidFill>
                <a:highlight>
                  <a:srgbClr val="FFFF00"/>
                </a:highlight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去高效：</a:t>
            </a:r>
            <a:r>
              <a:rPr kumimoji="0" lang="zh-CN" altLang="en-US" sz="2400" b="1" i="0" u="none" strike="noStrike" kern="1200" cap="none" spc="0" normalizeH="0" baseline="0" noProof="1">
                <a:solidFill>
                  <a:srgbClr val="00206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写会作业，喝口水，再休息一会……</a:t>
            </a:r>
            <a:r>
              <a:rPr kumimoji="0" lang="zh-CN" altLang="en-US" sz="2400" b="1" i="0" u="none" strike="noStrike" kern="1200" cap="none" spc="0" normalizeH="0" baseline="0" noProof="1">
                <a:solidFill>
                  <a:srgbClr val="00206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作业总要拖到最后一刻才完成，不妨换一换，</a:t>
            </a:r>
            <a:r>
              <a:rPr kumimoji="0" lang="zh-CN" altLang="en-US" sz="2400" b="1" i="0" u="none" strike="noStrike" kern="1200" cap="none" spc="0" normalizeH="0" baseline="0" noProof="1">
                <a:solidFill>
                  <a:srgbClr val="00206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体会一下高效的方式。你会玩得更开心，学得更开心。</a:t>
            </a:r>
            <a:endParaRPr kumimoji="0" lang="zh-CN" altLang="en-US" sz="2400" b="1" i="0" u="none" strike="noStrike" kern="1200" cap="none" spc="0" normalizeH="0" baseline="0" noProof="1">
              <a:solidFill>
                <a:srgbClr val="00206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</p:spTree>
    <p:custDataLst>
      <p:tags r:id="rId6"/>
    </p:custData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68609" name="图片 4" descr="QQ截图2022012120575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524000" y="5267325"/>
            <a:ext cx="1343025" cy="15906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68610" name="图片 6" descr="铅笔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/>
          <a:stretch>
            <a:fillRect/>
          </a:stretch>
        </p:blipFill>
        <p:spPr>
          <a:xfrm flipH="1">
            <a:off x="10007600" y="957263"/>
            <a:ext cx="534988" cy="519112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6867" name="Rectangle 3"/>
          <p:cNvSpPr>
            <a:spLocks noGrp="1"/>
          </p:cNvSpPr>
          <p:nvPr>
            <p:ph idx="4294967295"/>
            <p:custDataLst>
              <p:tags r:id="rId4"/>
            </p:custDataLst>
          </p:nvPr>
        </p:nvSpPr>
        <p:spPr>
          <a:xfrm>
            <a:off x="768350" y="1342390"/>
            <a:ext cx="9985375" cy="3936365"/>
          </a:xfrm>
        </p:spPr>
        <p:txBody>
          <a:bodyPr vert="horz" wrap="square" lIns="68580" tIns="34290" rIns="68580" bIns="34290" anchor="t" anchorCtr="0"/>
          <a:p>
            <a:pPr rtl="0">
              <a:lnSpc>
                <a:spcPct val="150000"/>
              </a:lnSpc>
              <a:spcBef>
                <a:spcPct val="0"/>
              </a:spcBef>
              <a:buFont typeface="Wingdings" panose="05000000000000000000" pitchFamily="2" charset="2"/>
              <a:buNone/>
            </a:pPr>
            <a:r>
              <a:rPr lang="en-US" altLang="zh-CN" sz="1800" b="1">
                <a:latin typeface="微软雅黑" panose="020B0503020204020204" charset="-122"/>
                <a:ea typeface="微软雅黑" panose="020B0503020204020204" charset="-122"/>
                <a:sym typeface="宋体" panose="02010600030101010101" pitchFamily="2" charset="-122"/>
              </a:rPr>
              <a:t>    </a:t>
            </a:r>
            <a:r>
              <a:rPr lang="en-US" altLang="zh-CN" sz="2400" b="1">
                <a:latin typeface="微软雅黑" panose="020B0503020204020204" charset="-122"/>
                <a:ea typeface="微软雅黑" panose="020B0503020204020204" charset="-122"/>
                <a:sym typeface="宋体" panose="02010600030101010101" pitchFamily="2" charset="-122"/>
              </a:rPr>
              <a:t> </a:t>
            </a:r>
            <a:r>
              <a:rPr lang="en-US" altLang="zh-CN" sz="2400" b="1">
                <a:solidFill>
                  <a:srgbClr val="002060"/>
                </a:solidFill>
                <a:latin typeface="微软雅黑" panose="020B0503020204020204" charset="-122"/>
                <a:ea typeface="微软雅黑" panose="020B0503020204020204" charset="-122"/>
                <a:sym typeface="宋体" panose="02010600030101010101" pitchFamily="2" charset="-122"/>
              </a:rPr>
              <a:t>过多的外界干扰会造成一个人精力的分散。当我们精力有限的情况下，只有集中精力做某些事才有可能取得应有的效果。</a:t>
            </a:r>
            <a:endParaRPr lang="en-US" altLang="zh-CN" sz="2400" b="1">
              <a:solidFill>
                <a:srgbClr val="002060"/>
              </a:solidFill>
              <a:latin typeface="微软雅黑" panose="020B0503020204020204" charset="-122"/>
              <a:ea typeface="微软雅黑" panose="020B0503020204020204" charset="-122"/>
              <a:sym typeface="宋体" panose="02010600030101010101" pitchFamily="2" charset="-122"/>
            </a:endParaRPr>
          </a:p>
          <a:p>
            <a:pPr rtl="0">
              <a:lnSpc>
                <a:spcPct val="150000"/>
              </a:lnSpc>
              <a:spcBef>
                <a:spcPct val="0"/>
              </a:spcBef>
              <a:buFont typeface="Wingdings" panose="05000000000000000000" pitchFamily="2" charset="2"/>
              <a:buNone/>
            </a:pPr>
            <a:r>
              <a:rPr lang="en-US" altLang="zh-CN" sz="2400" b="1">
                <a:solidFill>
                  <a:srgbClr val="002060"/>
                </a:solidFill>
                <a:latin typeface="微软雅黑" panose="020B0503020204020204" charset="-122"/>
                <a:ea typeface="微软雅黑" panose="020B0503020204020204" charset="-122"/>
                <a:sym typeface="宋体" panose="02010600030101010101" pitchFamily="2" charset="-122"/>
              </a:rPr>
              <a:t>   ◆</a:t>
            </a:r>
            <a:r>
              <a:rPr lang="en-US" altLang="zh-CN" sz="2400" b="1">
                <a:solidFill>
                  <a:srgbClr val="002060"/>
                </a:solidFill>
                <a:highlight>
                  <a:srgbClr val="FFFF00"/>
                </a:highlight>
                <a:latin typeface="微软雅黑" panose="020B0503020204020204" charset="-122"/>
                <a:ea typeface="微软雅黑" panose="020B0503020204020204" charset="-122"/>
                <a:sym typeface="宋体" panose="02010600030101010101" pitchFamily="2" charset="-122"/>
              </a:rPr>
              <a:t>不要盲从那些空耗生命的人</a:t>
            </a:r>
            <a:endParaRPr lang="en-US" altLang="zh-CN" sz="2400" b="1">
              <a:solidFill>
                <a:srgbClr val="002060"/>
              </a:solidFill>
              <a:highlight>
                <a:srgbClr val="FFFF00"/>
              </a:highlight>
              <a:latin typeface="微软雅黑" panose="020B0503020204020204" charset="-122"/>
              <a:ea typeface="微软雅黑" panose="020B0503020204020204" charset="-122"/>
              <a:sym typeface="宋体" panose="02010600030101010101" pitchFamily="2" charset="-122"/>
            </a:endParaRPr>
          </a:p>
          <a:p>
            <a:pPr rtl="0">
              <a:lnSpc>
                <a:spcPct val="150000"/>
              </a:lnSpc>
              <a:spcBef>
                <a:spcPct val="0"/>
              </a:spcBef>
              <a:buFont typeface="Wingdings" panose="05000000000000000000" pitchFamily="2" charset="2"/>
              <a:buNone/>
            </a:pPr>
            <a:r>
              <a:rPr lang="en-US" altLang="zh-CN" sz="2400" b="1">
                <a:solidFill>
                  <a:srgbClr val="002060"/>
                </a:solidFill>
                <a:latin typeface="微软雅黑" panose="020B0503020204020204" charset="-122"/>
                <a:ea typeface="微软雅黑" panose="020B0503020204020204" charset="-122"/>
                <a:sym typeface="宋体" panose="02010600030101010101" pitchFamily="2" charset="-122"/>
              </a:rPr>
              <a:t>   ◆</a:t>
            </a:r>
            <a:r>
              <a:rPr lang="en-US" altLang="zh-CN" sz="2400" b="1">
                <a:solidFill>
                  <a:srgbClr val="002060"/>
                </a:solidFill>
                <a:highlight>
                  <a:srgbClr val="FFFF00"/>
                </a:highlight>
                <a:latin typeface="微软雅黑" panose="020B0503020204020204" charset="-122"/>
                <a:ea typeface="微软雅黑" panose="020B0503020204020204" charset="-122"/>
                <a:sym typeface="宋体" panose="02010600030101010101" pitchFamily="2" charset="-122"/>
              </a:rPr>
              <a:t>不要有过多的交际</a:t>
            </a:r>
            <a:r>
              <a:rPr lang="en-US" altLang="zh-CN" sz="2400" b="1">
                <a:solidFill>
                  <a:srgbClr val="002060"/>
                </a:solidFill>
                <a:latin typeface="微软雅黑" panose="020B0503020204020204" charset="-122"/>
                <a:ea typeface="微软雅黑" panose="020B0503020204020204" charset="-122"/>
                <a:sym typeface="宋体" panose="02010600030101010101" pitchFamily="2" charset="-122"/>
              </a:rPr>
              <a:t>而天天忙着交朋友、聊天</a:t>
            </a:r>
            <a:r>
              <a:rPr lang="zh-CN" altLang="en-US" sz="2400" b="1">
                <a:solidFill>
                  <a:srgbClr val="002060"/>
                </a:solidFill>
                <a:latin typeface="微软雅黑" panose="020B0503020204020204" charset="-122"/>
                <a:ea typeface="微软雅黑" panose="020B0503020204020204" charset="-122"/>
                <a:sym typeface="宋体" panose="02010600030101010101" pitchFamily="2" charset="-122"/>
              </a:rPr>
              <a:t>、串门</a:t>
            </a:r>
            <a:endParaRPr lang="en-US" altLang="zh-CN" sz="2400" b="1">
              <a:solidFill>
                <a:srgbClr val="002060"/>
              </a:solidFill>
              <a:latin typeface="微软雅黑" panose="020B0503020204020204" charset="-122"/>
              <a:ea typeface="微软雅黑" panose="020B0503020204020204" charset="-122"/>
              <a:sym typeface="宋体" panose="02010600030101010101" pitchFamily="2" charset="-122"/>
            </a:endParaRPr>
          </a:p>
          <a:p>
            <a:pPr rtl="0">
              <a:lnSpc>
                <a:spcPct val="150000"/>
              </a:lnSpc>
              <a:spcBef>
                <a:spcPct val="0"/>
              </a:spcBef>
              <a:buFont typeface="Wingdings" panose="05000000000000000000" pitchFamily="2" charset="2"/>
              <a:buNone/>
            </a:pPr>
            <a:r>
              <a:rPr lang="en-US" altLang="zh-CN" sz="2400" b="1">
                <a:solidFill>
                  <a:srgbClr val="002060"/>
                </a:solidFill>
                <a:latin typeface="微软雅黑" panose="020B0503020204020204" charset="-122"/>
                <a:ea typeface="微软雅黑" panose="020B0503020204020204" charset="-122"/>
                <a:sym typeface="宋体" panose="02010600030101010101" pitchFamily="2" charset="-122"/>
              </a:rPr>
              <a:t>   ◆爱好兴趣不能没有，但不能太过宽泛</a:t>
            </a:r>
            <a:endParaRPr lang="en-US" altLang="zh-CN" sz="2400" b="1">
              <a:solidFill>
                <a:srgbClr val="002060"/>
              </a:solidFill>
              <a:latin typeface="微软雅黑" panose="020B0503020204020204" charset="-122"/>
              <a:ea typeface="微软雅黑" panose="020B0503020204020204" charset="-122"/>
              <a:sym typeface="宋体" panose="02010600030101010101" pitchFamily="2" charset="-122"/>
            </a:endParaRPr>
          </a:p>
          <a:p>
            <a:pPr rtl="0">
              <a:lnSpc>
                <a:spcPct val="150000"/>
              </a:lnSpc>
              <a:spcBef>
                <a:spcPct val="0"/>
              </a:spcBef>
              <a:buFont typeface="Wingdings" panose="05000000000000000000" pitchFamily="2" charset="2"/>
              <a:buNone/>
            </a:pPr>
            <a:r>
              <a:rPr lang="en-US" altLang="zh-CN" sz="2400" b="1">
                <a:solidFill>
                  <a:srgbClr val="002060"/>
                </a:solidFill>
                <a:latin typeface="微软雅黑" panose="020B0503020204020204" charset="-122"/>
                <a:ea typeface="微软雅黑" panose="020B0503020204020204" charset="-122"/>
                <a:sym typeface="宋体" panose="02010600030101010101" pitchFamily="2" charset="-122"/>
              </a:rPr>
              <a:t>   ◆</a:t>
            </a:r>
            <a:r>
              <a:rPr lang="en-US" altLang="zh-CN" sz="2400" b="1">
                <a:solidFill>
                  <a:srgbClr val="002060"/>
                </a:solidFill>
                <a:highlight>
                  <a:srgbClr val="FFFF00"/>
                </a:highlight>
                <a:latin typeface="微软雅黑" panose="020B0503020204020204" charset="-122"/>
                <a:ea typeface="微软雅黑" panose="020B0503020204020204" charset="-122"/>
                <a:sym typeface="宋体" panose="02010600030101010101" pitchFamily="2" charset="-122"/>
              </a:rPr>
              <a:t>要勇于说“不”</a:t>
            </a:r>
            <a:r>
              <a:rPr lang="en-US" altLang="zh-CN" sz="2400" b="1">
                <a:solidFill>
                  <a:srgbClr val="002060"/>
                </a:solidFill>
                <a:latin typeface="微软雅黑" panose="020B0503020204020204" charset="-122"/>
                <a:ea typeface="微软雅黑" panose="020B0503020204020204" charset="-122"/>
                <a:sym typeface="宋体" panose="02010600030101010101" pitchFamily="2" charset="-122"/>
              </a:rPr>
              <a:t>，学会拒绝别人不合理的请求，将外界干扰最小化   </a:t>
            </a:r>
            <a:endParaRPr lang="en-US" altLang="zh-CN" sz="2400" b="1">
              <a:solidFill>
                <a:srgbClr val="002060"/>
              </a:solidFill>
              <a:latin typeface="微软雅黑" panose="020B0503020204020204" charset="-122"/>
              <a:ea typeface="微软雅黑" panose="020B0503020204020204" charset="-122"/>
              <a:sym typeface="宋体" panose="02010600030101010101" pitchFamily="2" charset="-122"/>
            </a:endParaRPr>
          </a:p>
          <a:p>
            <a:pPr rtl="0">
              <a:lnSpc>
                <a:spcPct val="150000"/>
              </a:lnSpc>
              <a:spcBef>
                <a:spcPct val="0"/>
              </a:spcBef>
              <a:buFont typeface="Wingdings" panose="05000000000000000000" pitchFamily="2" charset="2"/>
              <a:buNone/>
            </a:pPr>
            <a:r>
              <a:rPr lang="en-US" altLang="zh-CN" sz="2400" b="1">
                <a:solidFill>
                  <a:srgbClr val="002060"/>
                </a:solidFill>
                <a:latin typeface="微软雅黑" panose="020B0503020204020204" charset="-122"/>
                <a:ea typeface="微软雅黑" panose="020B0503020204020204" charset="-122"/>
                <a:sym typeface="宋体" panose="02010600030101010101" pitchFamily="2" charset="-122"/>
              </a:rPr>
              <a:t>  ◆要有定力，学会专注做事，一次只做一件事</a:t>
            </a:r>
            <a:endParaRPr lang="en-US" altLang="zh-CN" sz="2400" b="1">
              <a:solidFill>
                <a:srgbClr val="002060"/>
              </a:solidFill>
              <a:latin typeface="微软雅黑" panose="020B0503020204020204" charset="-122"/>
              <a:ea typeface="微软雅黑" panose="020B0503020204020204" charset="-122"/>
              <a:sym typeface="宋体" panose="02010600030101010101" pitchFamily="2" charset="-122"/>
            </a:endParaRPr>
          </a:p>
          <a:p>
            <a:pPr rtl="0">
              <a:buFont typeface="Wingdings" panose="05000000000000000000" pitchFamily="2" charset="2"/>
              <a:buNone/>
            </a:pPr>
            <a:endParaRPr lang="en-US" altLang="zh-CN" sz="2400" b="1">
              <a:solidFill>
                <a:srgbClr val="002060"/>
              </a:solidFill>
              <a:latin typeface="微软雅黑" panose="020B0503020204020204" charset="-122"/>
              <a:ea typeface="微软雅黑" panose="020B0503020204020204" charset="-122"/>
              <a:sym typeface="宋体" panose="02010600030101010101" pitchFamily="2" charset="-122"/>
            </a:endParaRPr>
          </a:p>
        </p:txBody>
      </p:sp>
      <p:sp>
        <p:nvSpPr>
          <p:cNvPr id="68612" name="标题 1"/>
          <p:cNvSpPr>
            <a:spLocks noGrp="1"/>
          </p:cNvSpPr>
          <p:nvPr>
            <p:custDataLst>
              <p:tags r:id="rId5"/>
            </p:custDataLst>
          </p:nvPr>
        </p:nvSpPr>
        <p:spPr>
          <a:xfrm>
            <a:off x="479425" y="404813"/>
            <a:ext cx="6534150" cy="782637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p>
            <a:pPr algn="ctr"/>
            <a:r>
              <a:rPr lang="zh-CN" altLang="en-US" sz="4000" b="1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</a:rPr>
              <a:t>方法三：将外界干扰最小化</a:t>
            </a:r>
            <a:endParaRPr lang="zh-CN" altLang="en-US" sz="4000" b="1">
              <a:solidFill>
                <a:srgbClr val="FF0000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</p:spTree>
    <p:custDataLst>
      <p:tags r:id="rId6"/>
    </p:custDataLst>
  </p:cSld>
  <p:clrMapOvr>
    <a:masterClrMapping/>
  </p:clrMapOvr>
  <p:transition/>
  <p:timing>
    <p:tnLst>
      <p:par>
        <p:cTn id="1" dur="indefinite" restart="never" nodeType="tmRoot"/>
      </p:par>
    </p:tnLst>
    <p:bldLst>
      <p:bldP spid="36867" grpId="0" build="p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69633" name="图片 4" descr="QQ截图2022012120575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524000" y="5267325"/>
            <a:ext cx="1343025" cy="159067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62465" name="标题 4"/>
          <p:cNvSpPr>
            <a:spLocks noGrp="1"/>
          </p:cNvSpPr>
          <p:nvPr>
            <p:ph type="title"/>
          </p:nvPr>
        </p:nvSpPr>
        <p:spPr>
          <a:xfrm>
            <a:off x="767715" y="260668"/>
            <a:ext cx="10972800" cy="1143000"/>
          </a:xfrm>
        </p:spPr>
        <p:txBody>
          <a:bodyPr anchor="ctr" anchorCtr="0"/>
          <a:p>
            <a:r>
              <a:rPr lang="zh-CN" altLang="en-US" sz="4000" b="1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</a:rPr>
              <a:t>【视频】</a:t>
            </a:r>
            <a:r>
              <a:rPr lang="zh-CN" altLang="en-US" sz="4000" b="1">
                <a:latin typeface="微软雅黑" panose="020B0503020204020204" charset="-122"/>
                <a:ea typeface="微软雅黑" panose="020B0503020204020204" charset="-122"/>
              </a:rPr>
              <a:t>你永远不要低估一颗冠军的心（</a:t>
            </a:r>
            <a:r>
              <a:rPr lang="en-US" altLang="zh-CN" sz="4000" b="1">
                <a:latin typeface="微软雅黑" panose="020B0503020204020204" charset="-122"/>
                <a:ea typeface="微软雅黑" panose="020B0503020204020204" charset="-122"/>
              </a:rPr>
              <a:t>3</a:t>
            </a:r>
            <a:r>
              <a:rPr lang="zh-CN" altLang="en-US" sz="4000" b="1">
                <a:latin typeface="微软雅黑" panose="020B0503020204020204" charset="-122"/>
                <a:ea typeface="微软雅黑" panose="020B0503020204020204" charset="-122"/>
              </a:rPr>
              <a:t>分钟）</a:t>
            </a:r>
            <a:endParaRPr lang="zh-CN" altLang="en-US" sz="4000" b="1">
              <a:latin typeface="微软雅黑" panose="020B0503020204020204" charset="-122"/>
              <a:ea typeface="微软雅黑" panose="020B0503020204020204" charset="-122"/>
            </a:endParaRPr>
          </a:p>
        </p:txBody>
      </p:sp>
      <p:pic>
        <p:nvPicPr>
          <p:cNvPr id="2" name="燃情冰雪 拼出未来︱永远不要低估一颗拼搏的心1">
            <a:hlinkClick r:id="" action="ppaction://media"/>
          </p:cNvPr>
          <p:cNvPicPr/>
          <p:nvPr>
            <p:ph idx="1"/>
            <a:videoFile r:link="rId2"/>
            <p:extLst>
              <p:ext uri="{DAA4B4D4-6D71-4841-9C94-3DE7FCFB9230}">
                <p14:media xmlns:p14="http://schemas.microsoft.com/office/powerpoint/2010/main" r:link="rId3"/>
              </p:ext>
            </p:extLst>
            <p:custDataLst>
              <p:tags r:id="rId4"/>
            </p:custDataLst>
          </p:nvPr>
        </p:nvPicPr>
        <p:blipFill>
          <a:blip r:embed="rId5"/>
          <a:stretch>
            <a:fillRect/>
          </a:stretch>
        </p:blipFill>
        <p:spPr>
          <a:xfrm>
            <a:off x="1200150" y="1269365"/>
            <a:ext cx="9413240" cy="5273040"/>
          </a:xfrm>
          <a:prstGeom prst="rect">
            <a:avLst/>
          </a:prstGeom>
        </p:spPr>
      </p:pic>
    </p:spTree>
    <p:custDataLst>
      <p:tags r:id="rId6"/>
    </p:custDataLst>
  </p:cSld>
  <p:clrMapOvr>
    <a:masterClrMapping/>
  </p:clrMapOvr>
  <p:timing>
    <p:tnLst>
      <p:par>
        <p:cTn id="1" dur="indefinite" restart="never" nodeType="tmRoot">
          <p:childTnLst>
            <p:video fullScrn="0">
              <p:cMediaNode>
                <p:cTn id="2" fill="hold" display="1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  <p:seq concurrent="1" nextAc="seek">
              <p:cTn id="3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" fill="hold">
                      <p:stCondLst>
                        <p:cond delay="0"/>
                      </p:stCondLst>
                      <p:childTnLst>
                        <p:par>
                          <p:cTn id="5" fill="hold">
                            <p:stCondLst>
                              <p:cond delay="0"/>
                            </p:stCondLst>
                            <p:childTnLst>
                              <p:par>
                                <p:cTn id="6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 additive="base">
                                        <p:cTn id="7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6387" name="内容占位符 3"/>
          <p:cNvSpPr>
            <a:spLocks noGrp="1"/>
          </p:cNvSpPr>
          <p:nvPr>
            <p:ph sz="half" idx="4294967295"/>
            <p:custDataLst>
              <p:tags r:id="rId1"/>
            </p:custDataLst>
          </p:nvPr>
        </p:nvSpPr>
        <p:spPr>
          <a:xfrm>
            <a:off x="658813" y="1290638"/>
            <a:ext cx="10256838" cy="3524250"/>
          </a:xfrm>
        </p:spPr>
        <p:txBody>
          <a:bodyPr anchor="t"/>
          <a:p>
            <a:pPr marL="0" marR="0" indent="0" algn="l" defTabSz="914400" rtl="0" eaLnBrk="1" fontAlgn="base" latinLnBrk="0" hangingPunct="1">
              <a:lnSpc>
                <a:spcPct val="15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zh-CN" altLang="en-US" sz="3200" b="0" i="0" u="none" strike="noStrike" kern="1200" cap="none" spc="0" normalizeH="0" baseline="0" noProof="1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342900" marR="0" indent="0" algn="l" defTabSz="914400" rtl="0" eaLnBrk="1" fontAlgn="base" latinLnBrk="0" hangingPunct="1">
              <a:lnSpc>
                <a:spcPct val="15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 typeface="Wingdings" panose="05000000000000000000" charset="0"/>
              <a:buChar char="l"/>
            </a:pPr>
            <a:r>
              <a:rPr kumimoji="0" lang="zh-CN" altLang="en-US" sz="3200" b="1" i="0" u="none" strike="noStrike" kern="1200" cap="none" spc="0" normalizeH="0" baseline="0" noProof="1">
                <a:solidFill>
                  <a:srgbClr val="002060"/>
                </a:solidFill>
                <a:highlight>
                  <a:srgbClr val="FFFF00"/>
                </a:highlight>
                <a:latin typeface="微软雅黑" panose="020B0503020204020204" charset="-122"/>
                <a:ea typeface="微软雅黑" panose="020B0503020204020204" charset="-122"/>
                <a:cs typeface="+mn-cs"/>
              </a:rPr>
              <a:t>有所学</a:t>
            </a:r>
            <a:r>
              <a:rPr kumimoji="0" lang="zh-CN" altLang="en-US" sz="2800" b="1" i="0" u="none" strike="noStrike" kern="1200" cap="none" spc="0" normalizeH="0" baseline="0" noProof="1">
                <a:solidFill>
                  <a:srgbClr val="002060"/>
                </a:solidFill>
                <a:highlight>
                  <a:srgbClr val="FFFF00"/>
                </a:highlight>
                <a:latin typeface="微软雅黑" panose="020B0503020204020204" charset="-122"/>
                <a:ea typeface="微软雅黑" panose="020B0503020204020204" charset="-122"/>
                <a:cs typeface="+mn-cs"/>
              </a:rPr>
              <a:t>：</a:t>
            </a:r>
            <a:r>
              <a:rPr kumimoji="0" lang="zh-CN" altLang="en-US" sz="2800" b="1" i="0" u="none" strike="noStrike" kern="1200" cap="none" spc="0" normalizeH="0" baseline="0" noProof="1">
                <a:solidFill>
                  <a:srgbClr val="002060"/>
                </a:solidFill>
                <a:latin typeface="微软雅黑" panose="020B0503020204020204" charset="-122"/>
                <a:ea typeface="微软雅黑" panose="020B0503020204020204" charset="-122"/>
                <a:cs typeface="+mn-cs"/>
              </a:rPr>
              <a:t>根据个人兴趣、能力结构和社会需求，选定自己的专业和人生方向。</a:t>
            </a:r>
            <a:endParaRPr kumimoji="0" lang="zh-CN" altLang="en-US" sz="2800" b="1" i="0" u="none" strike="noStrike" kern="1200" cap="none" spc="0" normalizeH="0" baseline="0" noProof="1">
              <a:solidFill>
                <a:srgbClr val="002060"/>
              </a:solidFill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  <a:p>
            <a:pPr marL="342900" marR="0" indent="0" algn="l" defTabSz="914400" rtl="0" eaLnBrk="1" fontAlgn="base" latinLnBrk="0" hangingPunct="1">
              <a:lnSpc>
                <a:spcPct val="15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 typeface="Wingdings" panose="05000000000000000000" charset="0"/>
              <a:buChar char="l"/>
            </a:pPr>
            <a:r>
              <a:rPr kumimoji="0" lang="zh-CN" altLang="en-US" sz="3200" b="1" i="0" u="none" strike="noStrike" kern="1200" cap="none" spc="0" normalizeH="0" baseline="0" noProof="1">
                <a:solidFill>
                  <a:srgbClr val="002060"/>
                </a:solidFill>
                <a:highlight>
                  <a:srgbClr val="FFFF00"/>
                </a:highlight>
                <a:latin typeface="微软雅黑" panose="020B0503020204020204" charset="-122"/>
                <a:ea typeface="微软雅黑" panose="020B0503020204020204" charset="-122"/>
                <a:cs typeface="+mn-cs"/>
              </a:rPr>
              <a:t>有所成</a:t>
            </a:r>
            <a:r>
              <a:rPr kumimoji="0" lang="zh-CN" altLang="en-US" sz="2800" b="1" i="0" u="none" strike="noStrike" kern="1200" cap="none" spc="0" normalizeH="0" baseline="0" noProof="1">
                <a:solidFill>
                  <a:srgbClr val="002060"/>
                </a:solidFill>
                <a:highlight>
                  <a:srgbClr val="FFFF00"/>
                </a:highlight>
                <a:latin typeface="微软雅黑" panose="020B0503020204020204" charset="-122"/>
                <a:ea typeface="微软雅黑" panose="020B0503020204020204" charset="-122"/>
                <a:cs typeface="+mn-cs"/>
              </a:rPr>
              <a:t>：</a:t>
            </a:r>
            <a:r>
              <a:rPr kumimoji="0" lang="zh-CN" altLang="en-US" sz="2800" b="1" i="0" u="none" strike="noStrike" kern="1200" cap="none" spc="0" normalizeH="0" baseline="0" noProof="1">
                <a:solidFill>
                  <a:srgbClr val="002060"/>
                </a:solidFill>
                <a:latin typeface="微软雅黑" panose="020B0503020204020204" charset="-122"/>
                <a:ea typeface="微软雅黑" panose="020B0503020204020204" charset="-122"/>
                <a:cs typeface="+mn-cs"/>
              </a:rPr>
              <a:t>在一些专门领域形成独到见解，有贡献，成就更好的自己，甚至成为独一无二的自己。</a:t>
            </a:r>
            <a:endParaRPr kumimoji="0" lang="zh-CN" altLang="en-US" sz="2800" b="1" i="0" u="none" strike="noStrike" kern="1200" cap="none" spc="0" normalizeH="0" baseline="0" noProof="1">
              <a:solidFill>
                <a:srgbClr val="002060"/>
              </a:solidFill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71682" name="文本框 2"/>
          <p:cNvSpPr txBox="1"/>
          <p:nvPr/>
        </p:nvSpPr>
        <p:spPr>
          <a:xfrm>
            <a:off x="695325" y="765175"/>
            <a:ext cx="8316913" cy="830263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p>
            <a:r>
              <a:rPr lang="zh-CN" altLang="en-US" sz="4800" b="1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</a:rPr>
              <a:t>成为什么样的人？</a:t>
            </a:r>
            <a:endParaRPr lang="zh-CN" altLang="en-US" sz="4800" b="1">
              <a:solidFill>
                <a:srgbClr val="FF0000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pic>
        <p:nvPicPr>
          <p:cNvPr id="71683" name="图片 4" descr="QQ截图2022012120575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0" y="5267325"/>
            <a:ext cx="1343025" cy="1590675"/>
          </a:xfrm>
          <a:prstGeom prst="rect">
            <a:avLst/>
          </a:prstGeom>
          <a:noFill/>
          <a:ln w="9525">
            <a:noFill/>
          </a:ln>
        </p:spPr>
      </p:pic>
    </p:spTree>
    <p:custDataLst>
      <p:tags r:id="rId3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3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3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63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63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72705" name="图片 4" descr="QQ截图2022012120575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524000" y="5267325"/>
            <a:ext cx="1343025" cy="159067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72706" name="内容占位符 3"/>
          <p:cNvSpPr>
            <a:spLocks noGrp="1"/>
          </p:cNvSpPr>
          <p:nvPr>
            <p:ph sz="half" idx="4294967295"/>
            <p:custDataLst>
              <p:tags r:id="rId2"/>
            </p:custDataLst>
          </p:nvPr>
        </p:nvSpPr>
        <p:spPr>
          <a:xfrm>
            <a:off x="774700" y="1436688"/>
            <a:ext cx="10475913" cy="3524250"/>
          </a:xfrm>
        </p:spPr>
        <p:txBody>
          <a:bodyPr anchor="t" anchorCtr="0"/>
          <a:lstStyle>
            <a:lvl1pPr lvl="0">
              <a:buClrTx/>
              <a:buSzTx/>
              <a:buFontTx/>
              <a:defRPr sz="2800"/>
            </a:lvl1pPr>
            <a:lvl2pPr lvl="1">
              <a:buClrTx/>
              <a:buSzTx/>
              <a:buFontTx/>
              <a:defRPr sz="2400"/>
            </a:lvl2pPr>
            <a:lvl3pPr lvl="2">
              <a:buClrTx/>
              <a:buSzTx/>
              <a:buFontTx/>
              <a:defRPr sz="2000"/>
            </a:lvl3pPr>
            <a:lvl4pPr lvl="3">
              <a:buClrTx/>
              <a:buSzTx/>
              <a:buFontTx/>
              <a:defRPr sz="1800"/>
            </a:lvl4pPr>
            <a:lvl5pPr lvl="4">
              <a:buClrTx/>
              <a:buSzTx/>
              <a:buFontTx/>
              <a:defRPr sz="1800"/>
            </a:lvl5pPr>
          </a:lstStyle>
          <a:p>
            <a:pPr lvl="0" defTabSz="914400">
              <a:lnSpc>
                <a:spcPct val="150000"/>
              </a:lnSpc>
              <a:spcBef>
                <a:spcPct val="0"/>
              </a:spcBef>
              <a:buFont typeface="Wingdings" panose="05000000000000000000" charset="0"/>
              <a:buChar char="l"/>
            </a:pPr>
            <a:r>
              <a:rPr lang="zh-CN" altLang="en-US" sz="3200" b="1">
                <a:solidFill>
                  <a:srgbClr val="002060"/>
                </a:solidFill>
                <a:highlight>
                  <a:srgbClr val="FFFF00"/>
                </a:highlight>
                <a:latin typeface="微软雅黑" panose="020B0503020204020204" charset="-122"/>
                <a:ea typeface="微软雅黑" panose="020B0503020204020204" charset="-122"/>
              </a:rPr>
              <a:t>有所爱</a:t>
            </a:r>
            <a:r>
              <a:rPr lang="zh-CN" altLang="en-US" sz="2800" b="1">
                <a:solidFill>
                  <a:srgbClr val="002060"/>
                </a:solidFill>
                <a:latin typeface="微软雅黑" panose="020B0503020204020204" charset="-122"/>
                <a:ea typeface="微软雅黑" panose="020B0503020204020204" charset="-122"/>
              </a:rPr>
              <a:t>，最困难也最要紧。</a:t>
            </a:r>
            <a:endParaRPr lang="zh-CN" altLang="en-US" sz="2800" b="1">
              <a:solidFill>
                <a:srgbClr val="002060"/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pPr lvl="0" defTabSz="914400">
              <a:lnSpc>
                <a:spcPct val="150000"/>
              </a:lnSpc>
              <a:spcBef>
                <a:spcPct val="0"/>
              </a:spcBef>
              <a:buFont typeface="Wingdings" panose="05000000000000000000" charset="0"/>
              <a:buChar char="l"/>
            </a:pPr>
            <a:r>
              <a:rPr lang="zh-CN" altLang="en-US" sz="3200" b="1">
                <a:solidFill>
                  <a:srgbClr val="002060"/>
                </a:solidFill>
                <a:latin typeface="微软雅黑" panose="020B0503020204020204" charset="-122"/>
                <a:ea typeface="微软雅黑" panose="020B0503020204020204" charset="-122"/>
              </a:rPr>
              <a:t>有所爱</a:t>
            </a:r>
            <a:r>
              <a:rPr lang="zh-CN" altLang="en-US" sz="2800" b="1">
                <a:solidFill>
                  <a:srgbClr val="002060"/>
                </a:solidFill>
                <a:latin typeface="微软雅黑" panose="020B0503020204020204" charset="-122"/>
                <a:ea typeface="微软雅黑" panose="020B0503020204020204" charset="-122"/>
              </a:rPr>
              <a:t>，要求对求知、求真理有非同一般的执着，有一种内心的灼热，有百折不挠的坚忍。</a:t>
            </a:r>
            <a:endParaRPr lang="zh-CN" altLang="en-US" sz="2800" b="1">
              <a:solidFill>
                <a:srgbClr val="002060"/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pPr lvl="0" defTabSz="914400">
              <a:lnSpc>
                <a:spcPct val="150000"/>
              </a:lnSpc>
              <a:spcBef>
                <a:spcPct val="0"/>
              </a:spcBef>
              <a:buFont typeface="Wingdings" panose="05000000000000000000" charset="0"/>
              <a:buChar char="l"/>
            </a:pPr>
            <a:r>
              <a:rPr lang="zh-CN" altLang="en-US" sz="3200" b="1">
                <a:solidFill>
                  <a:srgbClr val="002060"/>
                </a:solidFill>
                <a:latin typeface="微软雅黑" panose="020B0503020204020204" charset="-122"/>
                <a:ea typeface="微软雅黑" panose="020B0503020204020204" charset="-122"/>
              </a:rPr>
              <a:t>有所爱</a:t>
            </a:r>
            <a:r>
              <a:rPr lang="zh-CN" altLang="en-US" sz="2800" b="1">
                <a:solidFill>
                  <a:srgbClr val="002060"/>
                </a:solidFill>
                <a:latin typeface="微软雅黑" panose="020B0503020204020204" charset="-122"/>
                <a:ea typeface="微软雅黑" panose="020B0503020204020204" charset="-122"/>
              </a:rPr>
              <a:t>，要有固守社会良知正义、突破一己局限的家国情怀。</a:t>
            </a:r>
            <a:endParaRPr lang="zh-CN" altLang="en-US" sz="2800" b="1">
              <a:solidFill>
                <a:srgbClr val="002060"/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pPr lvl="0" defTabSz="914400">
              <a:lnSpc>
                <a:spcPct val="150000"/>
              </a:lnSpc>
              <a:spcBef>
                <a:spcPct val="0"/>
              </a:spcBef>
              <a:buFont typeface="Wingdings" panose="05000000000000000000" charset="0"/>
              <a:buChar char="l"/>
            </a:pPr>
            <a:r>
              <a:rPr lang="zh-CN" altLang="en-US" sz="3200" b="1">
                <a:solidFill>
                  <a:srgbClr val="002060"/>
                </a:solidFill>
                <a:latin typeface="微软雅黑" panose="020B0503020204020204" charset="-122"/>
                <a:ea typeface="微软雅黑" panose="020B0503020204020204" charset="-122"/>
              </a:rPr>
              <a:t>有所爱</a:t>
            </a:r>
            <a:r>
              <a:rPr lang="zh-CN" altLang="en-US" sz="2800" b="1">
                <a:solidFill>
                  <a:srgbClr val="002060"/>
                </a:solidFill>
                <a:latin typeface="微软雅黑" panose="020B0503020204020204" charset="-122"/>
                <a:ea typeface="微软雅黑" panose="020B0503020204020204" charset="-122"/>
              </a:rPr>
              <a:t>，意味着献身精神、一种信仰；有所爱，意味着可能需要放弃很多，也需要有深刻的自省能力时时唤醒自己。</a:t>
            </a:r>
            <a:endParaRPr lang="zh-CN" altLang="en-US" sz="2800" b="1">
              <a:solidFill>
                <a:srgbClr val="002060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72707" name="文本框 3"/>
          <p:cNvSpPr txBox="1"/>
          <p:nvPr/>
        </p:nvSpPr>
        <p:spPr>
          <a:xfrm>
            <a:off x="839788" y="333375"/>
            <a:ext cx="8556625" cy="830263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p>
            <a:r>
              <a:rPr lang="zh-CN" altLang="en-US" sz="4800" b="1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sym typeface="宋体" panose="02010600030101010101" pitchFamily="2" charset="-122"/>
              </a:rPr>
              <a:t>成为什么样的人？</a:t>
            </a:r>
            <a:endParaRPr lang="zh-CN" altLang="en-US" sz="4800" b="1">
              <a:solidFill>
                <a:srgbClr val="FF0000"/>
              </a:solidFill>
              <a:latin typeface="微软雅黑" panose="020B0503020204020204" charset="-122"/>
              <a:ea typeface="微软雅黑" panose="020B0503020204020204" charset="-122"/>
              <a:sym typeface="宋体" panose="02010600030101010101" pitchFamily="2" charset="-122"/>
            </a:endParaRPr>
          </a:p>
        </p:txBody>
      </p:sp>
    </p:spTree>
    <p:custDataLst>
      <p:tags r:id="rId3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0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270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270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0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270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270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0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270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270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0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270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270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73729" name="图片 4" descr="QQ截图2022012120575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524000" y="5267325"/>
            <a:ext cx="1343025" cy="159067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3553" name="内容占位符 3"/>
          <p:cNvSpPr>
            <a:spLocks noGrp="1"/>
          </p:cNvSpPr>
          <p:nvPr>
            <p:ph sz="half" idx="4294967295"/>
            <p:custDataLst>
              <p:tags r:id="rId2"/>
            </p:custDataLst>
          </p:nvPr>
        </p:nvSpPr>
        <p:spPr>
          <a:xfrm>
            <a:off x="539750" y="1301750"/>
            <a:ext cx="10633075" cy="3524250"/>
          </a:xfrm>
        </p:spPr>
        <p:txBody>
          <a:bodyPr anchor="t"/>
          <a:lstStyle>
            <a:lvl1pPr lvl="0">
              <a:buClrTx/>
              <a:buSzTx/>
              <a:buFontTx/>
              <a:defRPr sz="2800"/>
            </a:lvl1pPr>
            <a:lvl2pPr lvl="1">
              <a:buClrTx/>
              <a:buSzTx/>
              <a:buFontTx/>
              <a:defRPr sz="2400"/>
            </a:lvl2pPr>
            <a:lvl3pPr lvl="2">
              <a:buClrTx/>
              <a:buSzTx/>
              <a:buFontTx/>
              <a:defRPr sz="2000"/>
            </a:lvl3pPr>
            <a:lvl4pPr lvl="3">
              <a:buClrTx/>
              <a:buSzTx/>
              <a:buFontTx/>
              <a:defRPr sz="1800"/>
            </a:lvl4pPr>
            <a:lvl5pPr lvl="4">
              <a:buClrTx/>
              <a:buSzTx/>
              <a:buFontTx/>
              <a:defRPr sz="1800"/>
            </a:lvl5pPr>
          </a:lstStyle>
          <a:p>
            <a:pPr marL="342900" marR="0" lvl="0" indent="-342900" algn="l" defTabSz="914400" rtl="0" eaLnBrk="1" fontAlgn="base" latinLnBrk="0" hangingPunct="1">
              <a:lnSpc>
                <a:spcPct val="15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 typeface="Wingdings" panose="05000000000000000000" charset="0"/>
              <a:buChar char="l"/>
            </a:pPr>
            <a:r>
              <a:rPr kumimoji="0" lang="zh-CN" altLang="en-US" sz="2800" b="1" i="0" u="none" strike="noStrike" kern="1200" cap="none" spc="0" normalizeH="0" baseline="0" noProof="1"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有所爱</a:t>
            </a:r>
            <a:r>
              <a:rPr kumimoji="0" lang="zh-CN" altLang="en-US" sz="2800" b="1" i="0" u="none" strike="noStrike" kern="1200" cap="none" spc="0" normalizeH="0" baseline="0" noProof="1">
                <a:solidFill>
                  <a:srgbClr val="00206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要把求知、求学上的怀疑精神，与对生命价值的确认和信仰的形成融为一体。</a:t>
            </a:r>
            <a:endParaRPr kumimoji="0" lang="zh-CN" altLang="en-US" sz="2800" b="1" i="0" u="none" strike="noStrike" kern="1200" cap="none" spc="0" normalizeH="0" baseline="0" noProof="1">
              <a:solidFill>
                <a:srgbClr val="00206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5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 typeface="Wingdings" panose="05000000000000000000" charset="0"/>
              <a:buChar char="l"/>
            </a:pPr>
            <a:r>
              <a:rPr kumimoji="0" lang="zh-CN" altLang="en-US" sz="2800" b="1" i="0" u="none" strike="noStrike" kern="1200" cap="none" spc="0" normalizeH="0" baseline="0" noProof="1">
                <a:solidFill>
                  <a:srgbClr val="00206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有所爱</a:t>
            </a:r>
            <a:r>
              <a:rPr kumimoji="0" lang="zh-CN" altLang="en-US" sz="2800" b="1" i="0" u="none" strike="noStrike" kern="1200" cap="none" spc="0" normalizeH="0" baseline="0" noProof="1">
                <a:solidFill>
                  <a:srgbClr val="00206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要求把对科学的“冷眼”观察、冷静探索，与做人做事的古道热肠融为一体。</a:t>
            </a:r>
            <a:endParaRPr kumimoji="0" lang="zh-CN" altLang="en-US" sz="2800" b="1" i="0" u="none" strike="noStrike" kern="1200" cap="none" spc="0" normalizeH="0" baseline="0" noProof="1">
              <a:solidFill>
                <a:srgbClr val="00206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5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 typeface="Wingdings" panose="05000000000000000000" charset="0"/>
              <a:buChar char="l"/>
            </a:pPr>
            <a:r>
              <a:rPr kumimoji="0" lang="zh-CN" altLang="en-US" sz="2800" b="1" i="0" u="none" strike="noStrike" kern="1200" cap="none" spc="0" normalizeH="0" baseline="0" noProof="1">
                <a:solidFill>
                  <a:srgbClr val="00206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有所爱要求把探求真理的坚韧不拔，与生活中怜小怜弱、恤残恤孤的生命柔情融为一体。</a:t>
            </a:r>
            <a:endParaRPr kumimoji="0" lang="zh-CN" altLang="en-US" sz="2800" b="1" i="0" u="none" strike="noStrike" kern="1200" cap="none" spc="0" normalizeH="0" baseline="0" noProof="1">
              <a:solidFill>
                <a:srgbClr val="00206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5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 typeface="Wingdings" panose="05000000000000000000" charset="0"/>
              <a:buChar char="l"/>
            </a:pPr>
            <a:r>
              <a:rPr kumimoji="0" lang="zh-CN" altLang="en-US" sz="2800" b="1" i="0" u="none" strike="noStrike" kern="1200" cap="none" spc="0" normalizeH="0" baseline="0" noProof="1">
                <a:solidFill>
                  <a:srgbClr val="002060"/>
                </a:solidFill>
                <a:latin typeface="微软雅黑" panose="020B0503020204020204" charset="-122"/>
                <a:ea typeface="微软雅黑" panose="020B0503020204020204" charset="-122"/>
                <a:cs typeface="+mn-cs"/>
                <a:sym typeface="+mn-ea"/>
              </a:rPr>
              <a:t>拥有这样一颗“有所爱”的心，让灵魂充满香气，才不会空掉。我们才不致沦为一个“空心人”。</a:t>
            </a:r>
            <a:endParaRPr kumimoji="0" lang="zh-CN" altLang="en-US" sz="2800" b="1" i="0" u="none" strike="noStrike" kern="1200" cap="none" spc="0" normalizeH="0" baseline="0" noProof="1">
              <a:solidFill>
                <a:srgbClr val="00206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</a:pPr>
            <a:endParaRPr kumimoji="0" lang="zh-CN" altLang="en-US" sz="2800" b="1" i="0" u="none" strike="noStrike" kern="1200" cap="none" spc="0" normalizeH="0" baseline="0" noProof="1">
              <a:solidFill>
                <a:srgbClr val="00206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73731" name="文本框 1"/>
          <p:cNvSpPr txBox="1"/>
          <p:nvPr/>
        </p:nvSpPr>
        <p:spPr>
          <a:xfrm>
            <a:off x="1127125" y="331788"/>
            <a:ext cx="8570913" cy="830262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p>
            <a:r>
              <a:rPr lang="zh-CN" altLang="en-US" sz="4800" b="1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sym typeface="宋体" panose="02010600030101010101" pitchFamily="2" charset="-122"/>
              </a:rPr>
              <a:t>成为什么样的人？</a:t>
            </a:r>
            <a:endParaRPr lang="zh-CN" altLang="en-US" sz="4800" b="1">
              <a:solidFill>
                <a:srgbClr val="FF0000"/>
              </a:solidFill>
              <a:latin typeface="微软雅黑" panose="020B0503020204020204" charset="-122"/>
              <a:ea typeface="微软雅黑" panose="020B0503020204020204" charset="-122"/>
              <a:sym typeface="宋体" panose="02010600030101010101" pitchFamily="2" charset="-122"/>
            </a:endParaRPr>
          </a:p>
        </p:txBody>
      </p:sp>
    </p:spTree>
    <p:custDataLst>
      <p:tags r:id="rId3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35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35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355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355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355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355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355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355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74753" name="图片占位符 4" descr="微信图片_20191129210935"/>
          <p:cNvPicPr>
            <a:picLocks noGrp="1" noChangeAspect="1"/>
          </p:cNvPicPr>
          <p:nvPr>
            <p:ph type="pic" idx="1"/>
          </p:nvPr>
        </p:nvPicPr>
        <p:blipFill>
          <a:blip r:embed="rId1"/>
          <a:srcRect b="10236"/>
          <a:stretch>
            <a:fillRect/>
          </a:stretch>
        </p:blipFill>
        <p:spPr>
          <a:xfrm>
            <a:off x="5735955" y="1485265"/>
            <a:ext cx="5459730" cy="4152900"/>
          </a:xfrm>
        </p:spPr>
      </p:pic>
      <p:sp>
        <p:nvSpPr>
          <p:cNvPr id="74754" name="文本框 3"/>
          <p:cNvSpPr txBox="1"/>
          <p:nvPr/>
        </p:nvSpPr>
        <p:spPr>
          <a:xfrm>
            <a:off x="984250" y="476250"/>
            <a:ext cx="8824913" cy="830263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p>
            <a:r>
              <a:rPr lang="zh-CN" altLang="en-US" sz="4800" b="1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sym typeface="宋体" panose="02010600030101010101" pitchFamily="2" charset="-122"/>
              </a:rPr>
              <a:t>成为什么样的人？</a:t>
            </a:r>
            <a:endParaRPr lang="zh-CN" altLang="en-US" sz="4800" b="1">
              <a:solidFill>
                <a:srgbClr val="FF0000"/>
              </a:solidFill>
              <a:latin typeface="微软雅黑" panose="020B0503020204020204" charset="-122"/>
              <a:ea typeface="微软雅黑" panose="020B0503020204020204" charset="-122"/>
              <a:sym typeface="宋体" panose="02010600030101010101" pitchFamily="2" charset="-122"/>
            </a:endParaRPr>
          </a:p>
        </p:txBody>
      </p:sp>
      <p:sp>
        <p:nvSpPr>
          <p:cNvPr id="27651" name="文本框 1"/>
          <p:cNvSpPr txBox="1"/>
          <p:nvPr/>
        </p:nvSpPr>
        <p:spPr>
          <a:xfrm>
            <a:off x="1438275" y="1327468"/>
            <a:ext cx="5153025" cy="3969385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p>
            <a:pPr marL="571500" indent="-571500">
              <a:buFont typeface="Wingdings" panose="05000000000000000000" charset="0"/>
              <a:buChar char="l"/>
            </a:pPr>
            <a:r>
              <a:rPr lang="zh-CN" altLang="en-US" sz="3600" b="1" noProof="1">
                <a:solidFill>
                  <a:srgbClr val="002060"/>
                </a:solidFill>
                <a:latin typeface="微软雅黑" panose="020B0503020204020204" charset="-122"/>
                <a:ea typeface="微软雅黑" panose="020B0503020204020204" charset="-122"/>
                <a:cs typeface="+mn-cs"/>
                <a:sym typeface="+mn-ea"/>
              </a:rPr>
              <a:t>有所学、</a:t>
            </a:r>
            <a:endParaRPr lang="zh-CN" altLang="en-US" sz="3600" b="1" noProof="1">
              <a:solidFill>
                <a:srgbClr val="002060"/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pPr marL="571500" indent="-571500">
              <a:buFont typeface="Wingdings" panose="05000000000000000000" charset="0"/>
              <a:buChar char="l"/>
            </a:pPr>
            <a:r>
              <a:rPr lang="zh-CN" altLang="en-US" sz="3600" b="1" noProof="1">
                <a:solidFill>
                  <a:srgbClr val="002060"/>
                </a:solidFill>
                <a:latin typeface="微软雅黑" panose="020B0503020204020204" charset="-122"/>
                <a:ea typeface="微软雅黑" panose="020B0503020204020204" charset="-122"/>
                <a:cs typeface="+mn-cs"/>
                <a:sym typeface="+mn-ea"/>
              </a:rPr>
              <a:t>有所成、</a:t>
            </a:r>
            <a:endParaRPr lang="zh-CN" altLang="en-US" sz="3600" b="1" noProof="1">
              <a:solidFill>
                <a:srgbClr val="002060"/>
              </a:solidFill>
              <a:latin typeface="微软雅黑" panose="020B0503020204020204" charset="-122"/>
              <a:ea typeface="微软雅黑" panose="020B0503020204020204" charset="-122"/>
              <a:cs typeface="+mn-cs"/>
              <a:sym typeface="+mn-ea"/>
            </a:endParaRPr>
          </a:p>
          <a:p>
            <a:pPr marL="571500" indent="-571500">
              <a:buFont typeface="Wingdings" panose="05000000000000000000" charset="0"/>
              <a:buChar char="l"/>
            </a:pPr>
            <a:r>
              <a:rPr lang="zh-CN" altLang="en-US" sz="3600" b="1" noProof="1">
                <a:solidFill>
                  <a:srgbClr val="002060"/>
                </a:solidFill>
                <a:latin typeface="微软雅黑" panose="020B0503020204020204" charset="-122"/>
                <a:ea typeface="微软雅黑" panose="020B0503020204020204" charset="-122"/>
                <a:cs typeface="+mn-cs"/>
                <a:sym typeface="+mn-ea"/>
              </a:rPr>
              <a:t>有所爱。</a:t>
            </a:r>
            <a:endParaRPr lang="zh-CN" altLang="en-US" sz="3600" b="1" noProof="1">
              <a:solidFill>
                <a:srgbClr val="002060"/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pPr marL="571500" indent="-571500">
              <a:buFont typeface="Wingdings" panose="05000000000000000000" charset="0"/>
              <a:buChar char="l"/>
            </a:pPr>
            <a:r>
              <a:rPr lang="zh-CN" altLang="en-US" sz="3600" b="1" noProof="1">
                <a:solidFill>
                  <a:srgbClr val="002060"/>
                </a:solidFill>
                <a:latin typeface="微软雅黑" panose="020B0503020204020204" charset="-122"/>
                <a:ea typeface="微软雅黑" panose="020B0503020204020204" charset="-122"/>
                <a:cs typeface="+mn-cs"/>
                <a:sym typeface="+mn-ea"/>
              </a:rPr>
              <a:t>追</a:t>
            </a:r>
            <a:r>
              <a:rPr lang="en-US" altLang="zh-CN" sz="3600" b="1" noProof="1">
                <a:solidFill>
                  <a:srgbClr val="002060"/>
                </a:solidFill>
                <a:latin typeface="微软雅黑" panose="020B0503020204020204" charset="-122"/>
                <a:ea typeface="微软雅黑" panose="020B0503020204020204" charset="-122"/>
                <a:cs typeface="+mn-cs"/>
                <a:sym typeface="+mn-ea"/>
              </a:rPr>
              <a:t>“</a:t>
            </a:r>
            <a:r>
              <a:rPr lang="zh-CN" altLang="en-US" sz="3600" b="1" noProof="1">
                <a:solidFill>
                  <a:srgbClr val="002060"/>
                </a:solidFill>
                <a:latin typeface="微软雅黑" panose="020B0503020204020204" charset="-122"/>
                <a:ea typeface="微软雅黑" panose="020B0503020204020204" charset="-122"/>
                <a:cs typeface="+mn-cs"/>
                <a:sym typeface="+mn-ea"/>
              </a:rPr>
              <a:t>爱</a:t>
            </a:r>
            <a:r>
              <a:rPr lang="en-US" altLang="zh-CN" sz="3600" b="1" noProof="1">
                <a:solidFill>
                  <a:srgbClr val="002060"/>
                </a:solidFill>
                <a:latin typeface="微软雅黑" panose="020B0503020204020204" charset="-122"/>
                <a:ea typeface="微软雅黑" panose="020B0503020204020204" charset="-122"/>
                <a:cs typeface="+mn-cs"/>
                <a:sym typeface="+mn-ea"/>
              </a:rPr>
              <a:t>”</a:t>
            </a:r>
            <a:r>
              <a:rPr lang="zh-CN" altLang="en-US" sz="3600" b="1" noProof="1">
                <a:solidFill>
                  <a:srgbClr val="002060"/>
                </a:solidFill>
                <a:latin typeface="微软雅黑" panose="020B0503020204020204" charset="-122"/>
                <a:ea typeface="微软雅黑" panose="020B0503020204020204" charset="-122"/>
                <a:cs typeface="+mn-cs"/>
                <a:sym typeface="+mn-ea"/>
              </a:rPr>
              <a:t>的路上，</a:t>
            </a:r>
            <a:endParaRPr lang="zh-CN" altLang="en-US" sz="3600" b="1" noProof="1">
              <a:solidFill>
                <a:srgbClr val="002060"/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r>
              <a:rPr lang="zh-CN" altLang="en-US" sz="3600" b="1" noProof="1">
                <a:solidFill>
                  <a:srgbClr val="002060"/>
                </a:solidFill>
                <a:latin typeface="微软雅黑" panose="020B0503020204020204" charset="-122"/>
                <a:ea typeface="微软雅黑" panose="020B0503020204020204" charset="-122"/>
                <a:cs typeface="+mn-cs"/>
                <a:sym typeface="+mn-ea"/>
              </a:rPr>
              <a:t>    你我相伴！</a:t>
            </a:r>
            <a:endParaRPr lang="zh-CN" altLang="en-US" sz="3600" b="1" noProof="1">
              <a:solidFill>
                <a:srgbClr val="002060"/>
              </a:solidFill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  <a:p>
            <a:pPr marL="571500" indent="-571500">
              <a:buFont typeface="Wingdings" panose="05000000000000000000" charset="0"/>
              <a:buChar char="l"/>
            </a:pPr>
            <a:r>
              <a:rPr lang="zh-CN" altLang="en-US" sz="3600" b="1" noProof="1">
                <a:solidFill>
                  <a:srgbClr val="002060"/>
                </a:solidFill>
                <a:latin typeface="微软雅黑" panose="020B0503020204020204" charset="-122"/>
                <a:ea typeface="微软雅黑" panose="020B0503020204020204" charset="-122"/>
                <a:cs typeface="+mn-cs"/>
                <a:sym typeface="+mn-ea"/>
              </a:rPr>
              <a:t>不做空心人！</a:t>
            </a:r>
            <a:endParaRPr lang="zh-CN" altLang="en-US" sz="3600" b="1" noProof="1">
              <a:solidFill>
                <a:srgbClr val="002060"/>
              </a:solidFill>
              <a:latin typeface="微软雅黑" panose="020B0503020204020204" charset="-122"/>
              <a:ea typeface="微软雅黑" panose="020B0503020204020204" charset="-122"/>
              <a:cs typeface="+mn-cs"/>
              <a:sym typeface="+mn-ea"/>
            </a:endParaRPr>
          </a:p>
          <a:p>
            <a:pPr marL="571500" indent="-571500">
              <a:buFont typeface="Wingdings" panose="05000000000000000000" charset="0"/>
              <a:buChar char="l"/>
            </a:pPr>
            <a:r>
              <a:rPr lang="zh-CN" altLang="en-US" sz="3600" b="1" noProof="1">
                <a:solidFill>
                  <a:srgbClr val="002060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加油！</a:t>
            </a:r>
            <a:endParaRPr lang="zh-CN" altLang="en-US" sz="3600" b="1" noProof="1">
              <a:solidFill>
                <a:srgbClr val="002060"/>
              </a:solidFill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</p:txBody>
      </p:sp>
      <p:pic>
        <p:nvPicPr>
          <p:cNvPr id="74756" name="图片 5" descr="QQ截图2022012120575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0" y="5267325"/>
            <a:ext cx="1343025" cy="1590675"/>
          </a:xfrm>
          <a:prstGeom prst="rect">
            <a:avLst/>
          </a:prstGeom>
          <a:noFill/>
          <a:ln w="9525">
            <a:noFill/>
          </a:ln>
        </p:spPr>
      </p:pic>
    </p:spTree>
    <p:custDataLst>
      <p:tags r:id="rId3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76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76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651" grpId="0"/>
      <p:bldP spid="27651" grpId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标题 3"/>
          <p:cNvSpPr>
            <a:spLocks noGrp="1"/>
          </p:cNvSpPr>
          <p:nvPr>
            <p:ph type="title" hasCustomPrompt="1"/>
          </p:nvPr>
        </p:nvSpPr>
        <p:spPr>
          <a:xfrm>
            <a:off x="1882775" y="2853055"/>
            <a:ext cx="8758555" cy="758825"/>
          </a:xfrm>
        </p:spPr>
        <p:txBody>
          <a:bodyPr wrap="square" lIns="91440" tIns="45720" rIns="91440" bIns="45720" rtlCol="0" anchor="ctr" anchorCtr="0">
            <a:normAutofit fontScale="90000"/>
          </a:bodyPr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zh-CN" altLang="en-US" sz="5335" b="1" i="0" u="none" strike="noStrike" kern="1200" cap="none" spc="200" normalizeH="0" baseline="0" noProof="1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j-cs"/>
                <a:sym typeface="+mn-ea"/>
              </a:rPr>
              <a:t>一、《罪爱》</a:t>
            </a:r>
            <a:r>
              <a:rPr kumimoji="0" lang="en-US" altLang="zh-CN" sz="5335" b="1" i="0" u="none" strike="noStrike" kern="1200" cap="none" spc="200" normalizeH="0" baseline="0" noProof="1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j-cs"/>
                <a:sym typeface="+mn-ea"/>
              </a:rPr>
              <a:t>--“</a:t>
            </a:r>
            <a:r>
              <a:rPr kumimoji="0" lang="zh-CN" altLang="en-US" sz="5335" b="1" i="0" u="none" strike="noStrike" kern="1200" cap="none" spc="200" normalizeH="0" baseline="0" noProof="1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j-cs"/>
                <a:sym typeface="+mn-ea"/>
              </a:rPr>
              <a:t>杨锁之死</a:t>
            </a:r>
            <a:r>
              <a:rPr kumimoji="0" lang="en-US" altLang="zh-CN" sz="5335" b="1" i="0" u="none" strike="noStrike" kern="1200" cap="none" spc="200" normalizeH="0" baseline="0" noProof="1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j-cs"/>
                <a:sym typeface="+mn-ea"/>
              </a:rPr>
              <a:t>”</a:t>
            </a:r>
            <a:endParaRPr kumimoji="0" lang="zh-CN" altLang="en-US" sz="5335" b="1" i="0" u="none" strike="noStrike" kern="1200" cap="none" spc="200" normalizeH="0" baseline="0" noProof="1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j-cs"/>
              <a:sym typeface="+mn-ea"/>
            </a:endParaRPr>
          </a:p>
        </p:txBody>
      </p:sp>
    </p:spTree>
    <p:custDataLst>
      <p:tags r:id="rId1"/>
    </p:custData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/>
      <p:sp>
        <p:nvSpPr>
          <p:cNvPr id="51202" name="标题 2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>
          <a:xfrm>
            <a:off x="4095750" y="2646363"/>
            <a:ext cx="4410075" cy="922338"/>
          </a:xfrm>
        </p:spPr>
        <p:txBody>
          <a:bodyPr vert="horz" wrap="square" lIns="91440" tIns="45720" rIns="91440" bIns="45720" rtlCol="0" anchor="b" anchorCtr="0">
            <a:normAutofit fontScale="90000"/>
          </a:bodyPr>
          <a:p>
            <a:pPr marL="857250" marR="0" indent="-85725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</a:pPr>
            <a:r>
              <a:rPr kumimoji="0" lang="zh-CN" altLang="en-US" sz="6600" b="1" i="0" u="none" strike="noStrike" kern="1200" cap="none" spc="200" normalizeH="0" baseline="0" noProof="1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j-cs"/>
                <a:sym typeface="Arial" panose="020B0604020202020204" pitchFamily="34" charset="0"/>
              </a:rPr>
              <a:t>谢谢观看</a:t>
            </a:r>
            <a:endParaRPr kumimoji="0" lang="zh-CN" altLang="en-US" sz="6600" b="1" i="0" u="none" strike="noStrike" kern="1200" cap="none" spc="200" normalizeH="0" baseline="0" noProof="1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j-cs"/>
              <a:sym typeface="Arial" panose="020B0604020202020204" pitchFamily="34" charset="0"/>
            </a:endParaRPr>
          </a:p>
        </p:txBody>
      </p:sp>
      <p:pic>
        <p:nvPicPr>
          <p:cNvPr id="75779" name="图片 4" descr="QQ截图2022012120575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76450" y="3635375"/>
            <a:ext cx="2065338" cy="2295525"/>
          </a:xfrm>
          <a:prstGeom prst="rect">
            <a:avLst/>
          </a:prstGeom>
          <a:noFill/>
          <a:ln w="9525">
            <a:noFill/>
          </a:ln>
        </p:spPr>
      </p:pic>
    </p:spTree>
    <p:custDataLst>
      <p:tags r:id="rId3"/>
    </p:custData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5" name="标题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p>
            <a:pPr algn="l"/>
            <a:r>
              <a:rPr lang="zh-CN" altLang="en-US" sz="4890">
                <a:solidFill>
                  <a:srgbClr val="FF0000"/>
                </a:solidFill>
              </a:rPr>
              <a:t>版权声明：</a:t>
            </a:r>
            <a:endParaRPr lang="zh-CN" altLang="en-US" sz="4890">
              <a:solidFill>
                <a:srgbClr val="FF0000"/>
              </a:solidFill>
            </a:endParaRPr>
          </a:p>
        </p:txBody>
      </p:sp>
      <p:sp>
        <p:nvSpPr>
          <p:cNvPr id="6" name="文本占位符 5"/>
          <p:cNvSpPr>
            <a:spLocks noGrp="1"/>
          </p:cNvSpPr>
          <p:nvPr>
            <p:ph type="body" idx="4294967295"/>
          </p:nvPr>
        </p:nvSpPr>
        <p:spPr>
          <a:xfrm>
            <a:off x="666750" y="1588135"/>
            <a:ext cx="10361295" cy="4404360"/>
          </a:xfrm>
        </p:spPr>
        <p:txBody>
          <a:bodyPr>
            <a:noAutofit/>
          </a:bodyPr>
          <a:p>
            <a:pPr fontAlgn="auto">
              <a:lnSpc>
                <a:spcPct val="150000"/>
              </a:lnSpc>
            </a:pPr>
            <a:r>
              <a:rPr lang="en-US" altLang="zh-CN" sz="2700" b="1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1.</a:t>
            </a:r>
            <a:r>
              <a:rPr lang="zh-CN" altLang="en-US" sz="2700" b="1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本人发表在公众号的原创文章、课件、图片等内容，禁止其他用户拿来做商业用途，否则将举报维权。</a:t>
            </a:r>
            <a:endParaRPr lang="zh-CN" altLang="en-US" sz="2700" b="1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fontAlgn="auto">
              <a:lnSpc>
                <a:spcPct val="150000"/>
              </a:lnSpc>
            </a:pPr>
            <a:r>
              <a:rPr lang="en-US" altLang="zh-CN" sz="2700" b="1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2.</a:t>
            </a:r>
            <a:r>
              <a:rPr sz="2700" b="1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转载本文需经本人同意，引用需注明出处。</a:t>
            </a:r>
            <a:endParaRPr sz="2700" b="1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fontAlgn="auto">
              <a:lnSpc>
                <a:spcPct val="150000"/>
              </a:lnSpc>
            </a:pPr>
            <a:r>
              <a:rPr lang="en-US" sz="2700" b="1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3.</a:t>
            </a:r>
            <a:r>
              <a:rPr lang="zh-CN" altLang="en-US" sz="2700" b="1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本节班会部分图文来自网络等，如有侵权请联系删除。</a:t>
            </a:r>
            <a:endParaRPr lang="zh-CN" altLang="en-US" sz="2700" b="1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fontAlgn="auto">
              <a:lnSpc>
                <a:spcPct val="150000"/>
              </a:lnSpc>
            </a:pPr>
            <a:r>
              <a:rPr lang="en-US" altLang="zh-CN" sz="2700" b="1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4.</a:t>
            </a:r>
            <a:r>
              <a:rPr lang="zh-CN" altLang="en-US" sz="2700" b="1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本班会版权归工作室所有。</a:t>
            </a:r>
            <a:endParaRPr sz="2700" b="1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0" indent="0" fontAlgn="auto">
              <a:lnSpc>
                <a:spcPct val="150000"/>
              </a:lnSpc>
              <a:buNone/>
            </a:pPr>
            <a:endParaRPr lang="zh-CN" altLang="en-US" sz="2700" b="1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3000"/>
    </mc:Choice>
    <mc:Fallback>
      <p:transition spd="slow" advTm="3000"/>
    </mc:Fallback>
  </mc:AlternateContent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5" name="标题 4"/>
          <p:cNvSpPr>
            <a:spLocks noGrp="1"/>
          </p:cNvSpPr>
          <p:nvPr>
            <p:ph type="title"/>
          </p:nvPr>
        </p:nvSpPr>
        <p:spPr>
          <a:xfrm>
            <a:off x="669882" y="808359"/>
            <a:ext cx="10852237" cy="441964"/>
          </a:xfrm>
        </p:spPr>
        <p:txBody>
          <a:bodyPr>
            <a:normAutofit fontScale="90000"/>
          </a:bodyPr>
          <a:p>
            <a:r>
              <a:rPr lang="zh-CN" altLang="en-US" sz="3555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扫码关注：</a:t>
            </a:r>
            <a:r>
              <a:rPr lang="en-US" altLang="zh-CN" sz="3555">
                <a:solidFill>
                  <a:srgbClr val="0070C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“</a:t>
            </a:r>
            <a:r>
              <a:rPr lang="zh-CN" altLang="en-US" sz="3555">
                <a:solidFill>
                  <a:srgbClr val="0070C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孙钦强名班主任工作室</a:t>
            </a:r>
            <a:r>
              <a:rPr lang="en-US" altLang="zh-CN" sz="3555">
                <a:solidFill>
                  <a:srgbClr val="0070C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”</a:t>
            </a:r>
            <a:r>
              <a:rPr lang="zh-CN" altLang="en-US" sz="3555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公众号</a:t>
            </a:r>
            <a:endParaRPr lang="zh-CN" altLang="en-US" sz="3555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6" name="内容占位符 5"/>
          <p:cNvSpPr>
            <a:spLocks noGrp="1"/>
          </p:cNvSpPr>
          <p:nvPr>
            <p:ph sz="half" idx="1"/>
          </p:nvPr>
        </p:nvSpPr>
        <p:spPr>
          <a:xfrm>
            <a:off x="882015" y="2599690"/>
            <a:ext cx="6343015" cy="3404235"/>
          </a:xfrm>
        </p:spPr>
        <p:txBody>
          <a:bodyPr>
            <a:normAutofit/>
          </a:bodyPr>
          <a:p>
            <a:r>
              <a:rPr lang="zh-CN" altLang="en-US" sz="4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rPr>
              <a:t>更多内容请扫描关注公众号，让我们共同成长！</a:t>
            </a:r>
            <a:endParaRPr lang="zh-CN" altLang="en-US" sz="4000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pic>
        <p:nvPicPr>
          <p:cNvPr id="8" name="内容占位符 7" descr="公众号二维码 (1)"/>
          <p:cNvPicPr>
            <a:picLocks noChangeAspect="1"/>
          </p:cNvPicPr>
          <p:nvPr>
            <p:ph sz="half" idx="2"/>
          </p:nvPr>
        </p:nvPicPr>
        <p:blipFill>
          <a:blip r:embed="rId1"/>
          <a:stretch>
            <a:fillRect/>
          </a:stretch>
        </p:blipFill>
        <p:spPr>
          <a:xfrm>
            <a:off x="7533640" y="2002790"/>
            <a:ext cx="3227070" cy="3227070"/>
          </a:xfrm>
          <a:prstGeom prst="rect">
            <a:avLst/>
          </a:prstGeom>
        </p:spPr>
      </p:pic>
    </p:spTree>
    <p:custDataLst>
      <p:tags r:id="rId2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:wipe dir="d"/>
      </p:transition>
    </mc:Choice>
    <mc:Fallback>
      <p:transition spd="slow">
        <p:wipe dir="d"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48129" name="图片 4" descr="QQ截图2022012120575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524000" y="5267325"/>
            <a:ext cx="1343025" cy="159067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48130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2154238" y="322263"/>
            <a:ext cx="7397750" cy="796925"/>
          </a:xfrm>
        </p:spPr>
        <p:txBody>
          <a:bodyPr anchor="b" anchorCtr="0"/>
          <a:p>
            <a:pPr defTabSz="914400">
              <a:buNone/>
            </a:pPr>
            <a:r>
              <a:rPr lang="zh-CN" altLang="en-US" sz="3600" b="1" kern="1200" baseline="0">
                <a:solidFill>
                  <a:srgbClr val="7575D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rPr>
              <a:t>《罪爱》</a:t>
            </a:r>
            <a:r>
              <a:rPr lang="zh-CN" altLang="en-US" sz="3600" b="1" kern="1200" baseline="0">
                <a:solidFill>
                  <a:srgbClr val="7575D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rPr>
              <a:t>中国第一巨婴：杨锁之死</a:t>
            </a:r>
            <a:endParaRPr lang="zh-CN" altLang="en-US" sz="3600" b="1" kern="1200" baseline="0">
              <a:solidFill>
                <a:srgbClr val="7575D1"/>
              </a:solidFill>
              <a:latin typeface="微软雅黑" panose="020B0503020204020204" charset="-122"/>
              <a:ea typeface="微软雅黑" panose="020B0503020204020204" charset="-122"/>
              <a:cs typeface="+mj-cs"/>
            </a:endParaRPr>
          </a:p>
        </p:txBody>
      </p:sp>
      <p:pic>
        <p:nvPicPr>
          <p:cNvPr id="48131" name="图片占位符 4" descr="微信图片_20220119214829"/>
          <p:cNvPicPr>
            <a:picLocks noGrp="1" noChangeAspect="1"/>
          </p:cNvPicPr>
          <p:nvPr>
            <p:ph type="pic" idx="1"/>
            <p:custDataLst>
              <p:tags r:id="rId3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7032625" y="1485900"/>
            <a:ext cx="4086225" cy="3584575"/>
          </a:xfrm>
        </p:spPr>
      </p:pic>
      <p:sp>
        <p:nvSpPr>
          <p:cNvPr id="48132" name="文本占位符 3"/>
          <p:cNvSpPr>
            <a:spLocks noGrp="1"/>
          </p:cNvSpPr>
          <p:nvPr>
            <p:ph type="body" sz="half" idx="2"/>
            <p:custDataLst>
              <p:tags r:id="rId5"/>
            </p:custDataLst>
          </p:nvPr>
        </p:nvSpPr>
        <p:spPr>
          <a:xfrm>
            <a:off x="463550" y="1546225"/>
            <a:ext cx="6337300" cy="3811588"/>
          </a:xfrm>
        </p:spPr>
        <p:txBody>
          <a:bodyPr anchor="t" anchorCtr="0"/>
          <a:p>
            <a:pPr marL="342900" defTabSz="914400" rtl="0">
              <a:lnSpc>
                <a:spcPct val="150000"/>
              </a:lnSpc>
              <a:spcBef>
                <a:spcPct val="0"/>
              </a:spcBef>
              <a:buClrTx/>
              <a:buSzTx/>
              <a:buFont typeface="Wingdings" panose="05000000000000000000" charset="0"/>
              <a:buChar char="l"/>
            </a:pPr>
            <a:r>
              <a:rPr lang="zh-CN" altLang="en-US" sz="2400" b="1" kern="1200" baseline="0">
                <a:solidFill>
                  <a:srgbClr val="002060"/>
                </a:solidFill>
                <a:latin typeface="微软雅黑" panose="020B0503020204020204" charset="-122"/>
                <a:ea typeface="微软雅黑" panose="020B0503020204020204" charset="-122"/>
                <a:cs typeface="+mn-cs"/>
              </a:rPr>
              <a:t>小伙子，蓬头垢面、浑身脏兮兮地</a:t>
            </a:r>
            <a:endParaRPr lang="zh-CN" altLang="en-US" sz="2400" b="1" kern="1200" baseline="0">
              <a:solidFill>
                <a:srgbClr val="002060"/>
              </a:solidFill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  <a:p>
            <a:pPr marL="342900" defTabSz="914400" rtl="0">
              <a:lnSpc>
                <a:spcPct val="150000"/>
              </a:lnSpc>
              <a:spcBef>
                <a:spcPct val="0"/>
              </a:spcBef>
              <a:buClrTx/>
              <a:buSzTx/>
              <a:buFont typeface="Wingdings" panose="05000000000000000000" charset="0"/>
              <a:buChar char="l"/>
            </a:pPr>
            <a:r>
              <a:rPr lang="zh-CN" altLang="en-US" sz="2400" b="1" kern="1200" baseline="0">
                <a:solidFill>
                  <a:srgbClr val="002060"/>
                </a:solidFill>
                <a:latin typeface="微软雅黑" panose="020B0503020204020204" charset="-122"/>
                <a:ea typeface="微软雅黑" panose="020B0503020204020204" charset="-122"/>
                <a:cs typeface="+mn-cs"/>
              </a:rPr>
              <a:t>影片中主人公的原型就出生在罗山县朱堂乡，他的名字叫做杨锁</a:t>
            </a:r>
            <a:endParaRPr lang="zh-CN" altLang="en-US" sz="2400" b="1" kern="1200" baseline="0">
              <a:solidFill>
                <a:srgbClr val="002060"/>
              </a:solidFill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  <a:p>
            <a:pPr marL="342900" defTabSz="914400" rtl="0">
              <a:lnSpc>
                <a:spcPct val="150000"/>
              </a:lnSpc>
              <a:spcBef>
                <a:spcPct val="0"/>
              </a:spcBef>
              <a:buClrTx/>
              <a:buSzTx/>
              <a:buFont typeface="Wingdings" panose="05000000000000000000" charset="0"/>
              <a:buChar char="l"/>
            </a:pPr>
            <a:r>
              <a:rPr lang="zh-CN" altLang="en-US" sz="2400" b="1" kern="1200" baseline="0">
                <a:solidFill>
                  <a:srgbClr val="002060"/>
                </a:solidFill>
                <a:latin typeface="微软雅黑" panose="020B0503020204020204" charset="-122"/>
                <a:ea typeface="微软雅黑" panose="020B0503020204020204" charset="-122"/>
                <a:cs typeface="+mn-cs"/>
              </a:rPr>
              <a:t>这部电影叫《罪爱》，听起来是一个特别离谱的故事，但实际上，这个电影是根据杨锁的真实事件改编的。</a:t>
            </a:r>
            <a:endParaRPr lang="zh-CN" altLang="en-US" sz="2400" b="1" kern="1200" baseline="0">
              <a:solidFill>
                <a:srgbClr val="002060"/>
              </a:solidFill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</p:spTree>
    <p:custDataLst>
      <p:tags r:id="rId6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81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81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813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813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813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813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132" grpId="0" build="p"/>
      <p:bldP spid="48132" grpId="1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49153" name="图片 4" descr="QQ截图2022012120575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524000" y="5267325"/>
            <a:ext cx="1343025" cy="15906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9154" name="图片占位符 4" descr="微信图片_20220119214843"/>
          <p:cNvPicPr>
            <a:picLocks noGrp="1" noChangeAspect="1"/>
          </p:cNvPicPr>
          <p:nvPr>
            <p:ph type="pic" idx="1"/>
            <p:custDataLst>
              <p:tags r:id="rId2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7319963" y="1835150"/>
            <a:ext cx="3535362" cy="3432175"/>
          </a:xfrm>
        </p:spPr>
      </p:pic>
      <p:sp>
        <p:nvSpPr>
          <p:cNvPr id="5123" name="文本占位符 3"/>
          <p:cNvSpPr>
            <a:spLocks noGrp="1"/>
          </p:cNvSpPr>
          <p:nvPr>
            <p:ph type="body" sz="half" idx="2"/>
            <p:custDataLst>
              <p:tags r:id="rId4"/>
            </p:custDataLst>
          </p:nvPr>
        </p:nvSpPr>
        <p:spPr>
          <a:xfrm>
            <a:off x="225425" y="1268413"/>
            <a:ext cx="6454775" cy="4894263"/>
          </a:xfrm>
        </p:spPr>
        <p:txBody>
          <a:bodyPr anchor="t"/>
          <a:p>
            <a:pPr marL="457200" marR="0" indent="-457200" algn="l" defTabSz="914400" rtl="0" eaLnBrk="1" fontAlgn="base" latinLnBrk="0" hangingPunct="1">
              <a:lnSpc>
                <a:spcPct val="15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 typeface="Wingdings" panose="05000000000000000000" charset="0"/>
              <a:buChar char="l"/>
            </a:pPr>
            <a:r>
              <a:rPr kumimoji="0" lang="zh-CN" altLang="en-US" sz="2400" b="1" i="0" u="none" strike="noStrike" kern="1200" cap="none" spc="0" normalizeH="0" baseline="0" noProof="1">
                <a:solidFill>
                  <a:srgbClr val="00206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有手有脚却连吃饭都靠别人喂</a:t>
            </a:r>
            <a:endParaRPr kumimoji="0" lang="zh-CN" altLang="en-US" sz="2400" b="1" i="0" u="none" strike="noStrike" kern="1200" cap="none" spc="0" normalizeH="0" baseline="0" noProof="1">
              <a:solidFill>
                <a:srgbClr val="00206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457200" marR="0" indent="-457200" algn="l" defTabSz="914400" rtl="0" eaLnBrk="1" fontAlgn="base" latinLnBrk="0" hangingPunct="1">
              <a:lnSpc>
                <a:spcPct val="15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 typeface="Wingdings" panose="05000000000000000000" charset="0"/>
              <a:buChar char="l"/>
            </a:pPr>
            <a:r>
              <a:rPr kumimoji="0" lang="zh-CN" altLang="en-US" sz="2400" b="1" i="0" u="none" strike="noStrike" kern="1200" cap="none" spc="0" normalizeH="0" baseline="0" noProof="1">
                <a:solidFill>
                  <a:srgbClr val="00206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杨锁无法忍受学校的严格管理，逃课成了家常便饭，经常辱骂老师、欺负同学。</a:t>
            </a:r>
            <a:endParaRPr kumimoji="0" lang="zh-CN" altLang="en-US" sz="2400" b="1" i="0" u="none" strike="noStrike" kern="1200" cap="none" spc="0" normalizeH="0" baseline="0" noProof="1">
              <a:solidFill>
                <a:srgbClr val="00206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457200" marR="0" indent="-457200" algn="l" defTabSz="914400" rtl="0" eaLnBrk="1" fontAlgn="base" latinLnBrk="0" hangingPunct="1">
              <a:lnSpc>
                <a:spcPct val="15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 typeface="Wingdings" panose="05000000000000000000" charset="0"/>
              <a:buChar char="l"/>
            </a:pPr>
            <a:r>
              <a:rPr kumimoji="0" lang="zh-CN" altLang="en-US" sz="2400" b="1" i="0" u="none" strike="noStrike" kern="1200" cap="none" spc="0" normalizeH="0" baseline="0" noProof="1">
                <a:solidFill>
                  <a:srgbClr val="00206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十多岁时还懒得走路</a:t>
            </a:r>
            <a:endParaRPr kumimoji="0" lang="zh-CN" altLang="en-US" sz="2400" b="1" i="0" u="none" strike="noStrike" kern="1200" cap="none" spc="0" normalizeH="0" baseline="0" noProof="1">
              <a:solidFill>
                <a:srgbClr val="00206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457200" marR="0" indent="-457200" algn="l" defTabSz="914400" rtl="0" eaLnBrk="1" fontAlgn="base" latinLnBrk="0" hangingPunct="1">
              <a:lnSpc>
                <a:spcPct val="15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 typeface="Wingdings" panose="05000000000000000000" charset="0"/>
              <a:buChar char="l"/>
            </a:pPr>
            <a:r>
              <a:rPr kumimoji="0" lang="zh-CN" altLang="en-US" sz="2400" b="1" i="0" u="none" strike="noStrike" kern="1200" cap="none" spc="0" normalizeH="0" baseline="0" noProof="1">
                <a:solidFill>
                  <a:srgbClr val="00206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杨锁13岁那年，父亲因病去世，杨锁不愿意做家务，还与母亲大闹了一场</a:t>
            </a:r>
            <a:endParaRPr kumimoji="0" lang="zh-CN" altLang="en-US" sz="2400" b="1" i="0" u="none" strike="noStrike" kern="1200" cap="none" spc="0" normalizeH="0" baseline="0" noProof="1">
              <a:solidFill>
                <a:srgbClr val="00206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457200" marR="0" indent="-457200" algn="l" defTabSz="914400" rtl="0" eaLnBrk="1" fontAlgn="base" latinLnBrk="0" hangingPunct="1">
              <a:lnSpc>
                <a:spcPct val="15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 typeface="Wingdings" panose="05000000000000000000" charset="0"/>
              <a:buChar char="l"/>
            </a:pPr>
            <a:r>
              <a:rPr kumimoji="0" lang="zh-CN" altLang="en-US" sz="2400" b="1" i="0" u="none" strike="noStrike" kern="1200" cap="none" spc="0" normalizeH="0" baseline="0" noProof="1">
                <a:solidFill>
                  <a:srgbClr val="00206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饭菜不合胃口对母亲破口大骂，拳打脚踢。</a:t>
            </a:r>
            <a:endParaRPr kumimoji="0" lang="zh-CN" altLang="en-US" sz="2400" b="1" i="0" u="none" strike="noStrike" kern="1200" cap="none" spc="0" normalizeH="0" baseline="0" noProof="1">
              <a:solidFill>
                <a:srgbClr val="00206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</a:pPr>
            <a:endParaRPr kumimoji="0" lang="zh-CN" altLang="en-US" sz="2400" b="1" i="0" u="none" strike="noStrike" kern="1200" cap="none" spc="0" normalizeH="0" baseline="0" noProof="1">
              <a:solidFill>
                <a:srgbClr val="00206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49156" name="标题 1"/>
          <p:cNvSpPr>
            <a:spLocks noGrp="1"/>
          </p:cNvSpPr>
          <p:nvPr>
            <p:custDataLst>
              <p:tags r:id="rId5"/>
            </p:custDataLst>
          </p:nvPr>
        </p:nvSpPr>
        <p:spPr>
          <a:xfrm>
            <a:off x="2333625" y="214313"/>
            <a:ext cx="6958013" cy="928687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p>
            <a:pPr algn="ctr"/>
            <a:r>
              <a:rPr lang="zh-CN" altLang="en-US" sz="3200" b="1">
                <a:solidFill>
                  <a:srgbClr val="7575D1"/>
                </a:solidFill>
                <a:latin typeface="Arial" panose="020B0604020202020204" pitchFamily="34" charset="0"/>
                <a:ea typeface="宋体" panose="02010600030101010101" pitchFamily="2" charset="-122"/>
                <a:sym typeface="宋体" panose="02010600030101010101" pitchFamily="2" charset="-122"/>
              </a:rPr>
              <a:t>《</a:t>
            </a:r>
            <a:r>
              <a:rPr lang="zh-CN" altLang="en-US" sz="3200" b="1">
                <a:solidFill>
                  <a:srgbClr val="7575D1"/>
                </a:solidFill>
                <a:latin typeface="微软雅黑" panose="020B0503020204020204" charset="-122"/>
                <a:ea typeface="微软雅黑" panose="020B0503020204020204" charset="-122"/>
                <a:sym typeface="宋体" panose="02010600030101010101" pitchFamily="2" charset="-122"/>
              </a:rPr>
              <a:t>罪爱》</a:t>
            </a:r>
            <a:r>
              <a:rPr lang="zh-CN" altLang="en-US" sz="3200" b="1">
                <a:solidFill>
                  <a:srgbClr val="7575D1"/>
                </a:solidFill>
                <a:latin typeface="微软雅黑" panose="020B0503020204020204" charset="-122"/>
                <a:ea typeface="微软雅黑" panose="020B0503020204020204" charset="-122"/>
              </a:rPr>
              <a:t>中国第一巨婴：杨锁之死</a:t>
            </a:r>
            <a:endParaRPr lang="zh-CN" altLang="en-US" sz="3200" b="1">
              <a:solidFill>
                <a:srgbClr val="7575D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</p:spTree>
    <p:custDataLst>
      <p:tags r:id="rId6"/>
    </p:custData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50177" name="图片 4" descr="QQ截图2022012120575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524000" y="5267325"/>
            <a:ext cx="1343025" cy="159067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50178" name="文本占位符 3"/>
          <p:cNvSpPr>
            <a:spLocks noGrp="1"/>
          </p:cNvSpPr>
          <p:nvPr>
            <p:ph type="body" sz="half" idx="2"/>
          </p:nvPr>
        </p:nvSpPr>
        <p:spPr>
          <a:xfrm>
            <a:off x="577850" y="1485900"/>
            <a:ext cx="6397625" cy="3811588"/>
          </a:xfrm>
        </p:spPr>
        <p:txBody>
          <a:bodyPr anchor="t" anchorCtr="0"/>
          <a:p>
            <a:pPr marL="457200" indent="-457200" defTabSz="914400">
              <a:lnSpc>
                <a:spcPct val="150000"/>
              </a:lnSpc>
              <a:spcBef>
                <a:spcPct val="0"/>
              </a:spcBef>
              <a:buClrTx/>
              <a:buSzTx/>
              <a:buFont typeface="Wingdings" panose="05000000000000000000" charset="0"/>
              <a:buChar char="l"/>
            </a:pPr>
            <a:r>
              <a:rPr lang="zh-CN" altLang="en-US" sz="2400" b="1" kern="1200" baseline="0">
                <a:solidFill>
                  <a:srgbClr val="002060"/>
                </a:solidFill>
                <a:latin typeface="微软雅黑" panose="020B0503020204020204" charset="-122"/>
                <a:ea typeface="微软雅黑" panose="020B0503020204020204" charset="-122"/>
                <a:cs typeface="+mn-cs"/>
              </a:rPr>
              <a:t>2004年，母亲去世，杨锁成了孤儿</a:t>
            </a:r>
            <a:endParaRPr lang="zh-CN" altLang="en-US" sz="2400" b="1" kern="1200" baseline="0">
              <a:solidFill>
                <a:srgbClr val="002060"/>
              </a:solidFill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  <a:p>
            <a:pPr marL="457200" indent="-457200" defTabSz="914400">
              <a:lnSpc>
                <a:spcPct val="150000"/>
              </a:lnSpc>
              <a:spcBef>
                <a:spcPct val="0"/>
              </a:spcBef>
              <a:buClrTx/>
              <a:buSzTx/>
              <a:buFont typeface="Wingdings" panose="05000000000000000000" charset="0"/>
              <a:buChar char="l"/>
            </a:pPr>
            <a:r>
              <a:rPr lang="zh-CN" altLang="en-US" sz="2400" b="1" kern="1200" baseline="0">
                <a:solidFill>
                  <a:srgbClr val="002060"/>
                </a:solidFill>
                <a:latin typeface="微软雅黑" panose="020B0503020204020204" charset="-122"/>
                <a:ea typeface="微软雅黑" panose="020B0503020204020204" charset="-122"/>
                <a:cs typeface="+mn-cs"/>
              </a:rPr>
              <a:t>工地嫌热不干，餐馆端盘不行</a:t>
            </a:r>
            <a:endParaRPr lang="zh-CN" altLang="en-US" sz="2400" b="1" kern="1200" baseline="0">
              <a:solidFill>
                <a:srgbClr val="002060"/>
              </a:solidFill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  <a:p>
            <a:pPr marL="457200" indent="-457200" defTabSz="914400">
              <a:lnSpc>
                <a:spcPct val="150000"/>
              </a:lnSpc>
              <a:spcBef>
                <a:spcPct val="0"/>
              </a:spcBef>
              <a:buClrTx/>
              <a:buSzTx/>
              <a:buFont typeface="Wingdings" panose="05000000000000000000" charset="0"/>
              <a:buChar char="l"/>
            </a:pPr>
            <a:r>
              <a:rPr lang="zh-CN" altLang="en-US" sz="2400" b="1" kern="1200" baseline="0">
                <a:solidFill>
                  <a:srgbClr val="002060"/>
                </a:solidFill>
                <a:latin typeface="微软雅黑" panose="020B0503020204020204" charset="-122"/>
                <a:ea typeface="微软雅黑" panose="020B0503020204020204" charset="-122"/>
                <a:cs typeface="+mn-cs"/>
              </a:rPr>
              <a:t>天越来越冷时，杨锁不再出门，就一天天地饿着，好心的邻居给他送过几次饭，可他吃不完的剩菜就扔在屋里，连大小便都不愿意出门，全在屋内解决</a:t>
            </a:r>
            <a:endParaRPr lang="zh-CN" altLang="en-US" sz="2400" b="1" kern="1200" baseline="0">
              <a:solidFill>
                <a:srgbClr val="002060"/>
              </a:solidFill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50179" name="标题 1"/>
          <p:cNvSpPr>
            <a:spLocks noGrp="1"/>
          </p:cNvSpPr>
          <p:nvPr>
            <p:custDataLst>
              <p:tags r:id="rId2"/>
            </p:custDataLst>
          </p:nvPr>
        </p:nvSpPr>
        <p:spPr>
          <a:xfrm>
            <a:off x="2227263" y="65088"/>
            <a:ext cx="7319962" cy="1022350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p>
            <a:pPr algn="ctr"/>
            <a:r>
              <a:rPr lang="zh-CN" altLang="en-US" sz="3600" b="1">
                <a:solidFill>
                  <a:srgbClr val="7575D1"/>
                </a:solidFill>
                <a:latin typeface="微软雅黑" panose="020B0503020204020204" charset="-122"/>
                <a:ea typeface="微软雅黑" panose="020B0503020204020204" charset="-122"/>
                <a:sym typeface="宋体" panose="02010600030101010101" pitchFamily="2" charset="-122"/>
              </a:rPr>
              <a:t>《罪爱》</a:t>
            </a:r>
            <a:r>
              <a:rPr lang="zh-CN" altLang="en-US" sz="3600" b="1">
                <a:solidFill>
                  <a:srgbClr val="7575D1"/>
                </a:solidFill>
                <a:latin typeface="微软雅黑" panose="020B0503020204020204" charset="-122"/>
                <a:ea typeface="微软雅黑" panose="020B0503020204020204" charset="-122"/>
              </a:rPr>
              <a:t>中国第一巨婴：杨锁之死</a:t>
            </a:r>
            <a:endParaRPr lang="zh-CN" altLang="en-US" sz="3600" b="1">
              <a:solidFill>
                <a:srgbClr val="7575D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pic>
        <p:nvPicPr>
          <p:cNvPr id="50180" name="图片占位符 3" descr="微信图片_20220119215044"/>
          <p:cNvPicPr>
            <a:picLocks noGrp="1" noChangeAspect="1"/>
          </p:cNvPicPr>
          <p:nvPr>
            <p:ph type="pic" idx="1"/>
          </p:nvPr>
        </p:nvPicPr>
        <p:blipFill>
          <a:blip r:embed="rId3"/>
          <a:stretch>
            <a:fillRect/>
          </a:stretch>
        </p:blipFill>
        <p:spPr>
          <a:xfrm>
            <a:off x="7823200" y="1773238"/>
            <a:ext cx="3659188" cy="3049587"/>
          </a:xfrm>
        </p:spPr>
      </p:pic>
    </p:spTree>
    <p:custDataLst>
      <p:tags r:id="rId4"/>
    </p:custData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51201" name="图片占位符 4" descr="微信图片_20220119215103"/>
          <p:cNvPicPr>
            <a:picLocks noGrp="1" noChangeAspect="1"/>
          </p:cNvPicPr>
          <p:nvPr>
            <p:ph type="pic" idx="1"/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7874000" y="1460500"/>
            <a:ext cx="3376613" cy="3806825"/>
          </a:xfrm>
        </p:spPr>
      </p:pic>
      <p:sp>
        <p:nvSpPr>
          <p:cNvPr id="51202" name="文本占位符 3"/>
          <p:cNvSpPr>
            <a:spLocks noGrp="1"/>
          </p:cNvSpPr>
          <p:nvPr>
            <p:ph type="body" sz="half" idx="2"/>
            <p:custDataLst>
              <p:tags r:id="rId3"/>
            </p:custDataLst>
          </p:nvPr>
        </p:nvSpPr>
        <p:spPr>
          <a:xfrm>
            <a:off x="482600" y="1460500"/>
            <a:ext cx="6905625" cy="3935413"/>
          </a:xfrm>
        </p:spPr>
        <p:txBody>
          <a:bodyPr anchor="t" anchorCtr="0"/>
          <a:p>
            <a:pPr marL="457200" defTabSz="914400" rtl="0">
              <a:lnSpc>
                <a:spcPct val="150000"/>
              </a:lnSpc>
              <a:spcBef>
                <a:spcPct val="0"/>
              </a:spcBef>
              <a:buClrTx/>
              <a:buSzTx/>
              <a:buFont typeface="Wingdings" panose="05000000000000000000" charset="0"/>
              <a:buChar char="l"/>
            </a:pPr>
            <a:r>
              <a:rPr lang="zh-CN" altLang="en-US" sz="2400" b="1" kern="1200" baseline="0">
                <a:solidFill>
                  <a:srgbClr val="002060"/>
                </a:solidFill>
                <a:latin typeface="微软雅黑" panose="020B0503020204020204" charset="-122"/>
                <a:ea typeface="微软雅黑" panose="020B0503020204020204" charset="-122"/>
                <a:cs typeface="+mn-cs"/>
              </a:rPr>
              <a:t>邻居们看到这番景象，渐渐地也不愿意再去送饭，对他的事情不闻不问。</a:t>
            </a:r>
            <a:endParaRPr lang="zh-CN" altLang="en-US" sz="2400" b="1" kern="1200" baseline="0">
              <a:solidFill>
                <a:srgbClr val="002060"/>
              </a:solidFill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  <a:p>
            <a:pPr marL="457200" defTabSz="914400" rtl="0">
              <a:lnSpc>
                <a:spcPct val="150000"/>
              </a:lnSpc>
              <a:spcBef>
                <a:spcPct val="0"/>
              </a:spcBef>
              <a:buClrTx/>
              <a:buSzTx/>
              <a:buFont typeface="Wingdings" panose="05000000000000000000" charset="0"/>
              <a:buChar char="l"/>
            </a:pPr>
            <a:r>
              <a:rPr lang="zh-CN" altLang="en-US" sz="2400" b="1" kern="1200" baseline="0">
                <a:solidFill>
                  <a:srgbClr val="002060"/>
                </a:solidFill>
                <a:latin typeface="微软雅黑" panose="020B0503020204020204" charset="-122"/>
                <a:ea typeface="微软雅黑" panose="020B0503020204020204" charset="-122"/>
                <a:cs typeface="+mn-cs"/>
              </a:rPr>
              <a:t>2009年年底，杨锁的堂哥担心他赖在床上不吃不喝，买了一堆东西准备给杨锁送去。</a:t>
            </a:r>
            <a:endParaRPr lang="zh-CN" altLang="en-US" sz="2400" b="1" kern="1200" baseline="0">
              <a:solidFill>
                <a:srgbClr val="002060"/>
              </a:solidFill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  <a:p>
            <a:pPr marL="457200" defTabSz="914400" rtl="0">
              <a:lnSpc>
                <a:spcPct val="150000"/>
              </a:lnSpc>
              <a:spcBef>
                <a:spcPct val="0"/>
              </a:spcBef>
              <a:buClrTx/>
              <a:buSzTx/>
              <a:buFont typeface="Wingdings" panose="05000000000000000000" charset="0"/>
              <a:buChar char="l"/>
            </a:pPr>
            <a:r>
              <a:rPr lang="zh-CN" altLang="en-US" sz="2400" b="1" kern="1200" baseline="0">
                <a:solidFill>
                  <a:srgbClr val="002060"/>
                </a:solidFill>
                <a:latin typeface="微软雅黑" panose="020B0503020204020204" charset="-122"/>
                <a:ea typeface="微软雅黑" panose="020B0503020204020204" charset="-122"/>
                <a:cs typeface="+mn-cs"/>
              </a:rPr>
              <a:t>当他推开那扇破烂不堪的木门，却看见杨锁缩在墙角没有了呼吸。23岁的杨锁，被自己活活地饿死在了自己家中。</a:t>
            </a:r>
            <a:endParaRPr lang="zh-CN" altLang="en-US" sz="2400" b="1" kern="1200" baseline="0">
              <a:solidFill>
                <a:srgbClr val="002060"/>
              </a:solidFill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51203" name="标题 1"/>
          <p:cNvSpPr>
            <a:spLocks noGrp="1"/>
          </p:cNvSpPr>
          <p:nvPr>
            <p:custDataLst>
              <p:tags r:id="rId4"/>
            </p:custDataLst>
          </p:nvPr>
        </p:nvSpPr>
        <p:spPr>
          <a:xfrm>
            <a:off x="2344738" y="92075"/>
            <a:ext cx="6915150" cy="979488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p>
            <a:pPr algn="ctr"/>
            <a:r>
              <a:rPr lang="zh-CN" altLang="en-US" sz="3200" b="1">
                <a:solidFill>
                  <a:srgbClr val="7575D1"/>
                </a:solidFill>
                <a:latin typeface="微软雅黑" panose="020B0503020204020204" charset="-122"/>
                <a:ea typeface="微软雅黑" panose="020B0503020204020204" charset="-122"/>
                <a:sym typeface="宋体" panose="02010600030101010101" pitchFamily="2" charset="-122"/>
              </a:rPr>
              <a:t>《罪爱》</a:t>
            </a:r>
            <a:r>
              <a:rPr lang="zh-CN" altLang="en-US" sz="3200" b="1">
                <a:solidFill>
                  <a:srgbClr val="7575D1"/>
                </a:solidFill>
                <a:latin typeface="微软雅黑" panose="020B0503020204020204" charset="-122"/>
                <a:ea typeface="微软雅黑" panose="020B0503020204020204" charset="-122"/>
              </a:rPr>
              <a:t>中国第一巨婴：杨锁之死</a:t>
            </a:r>
            <a:endParaRPr lang="zh-CN" altLang="en-US" sz="3200" b="1">
              <a:solidFill>
                <a:srgbClr val="7575D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pic>
        <p:nvPicPr>
          <p:cNvPr id="51204" name="图片 4" descr="QQ截图2022012120575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524000" y="5267325"/>
            <a:ext cx="1343025" cy="1590675"/>
          </a:xfrm>
          <a:prstGeom prst="rect">
            <a:avLst/>
          </a:prstGeom>
          <a:noFill/>
          <a:ln w="9525">
            <a:noFill/>
          </a:ln>
        </p:spPr>
      </p:pic>
    </p:spTree>
    <p:custDataLst>
      <p:tags r:id="rId6"/>
    </p:custData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0723" name="标题 1"/>
          <p:cNvSpPr>
            <a:spLocks noGrp="1"/>
          </p:cNvSpPr>
          <p:nvPr>
            <p:custDataLst>
              <p:tags r:id="rId1"/>
            </p:custDataLst>
          </p:nvPr>
        </p:nvSpPr>
        <p:spPr>
          <a:xfrm>
            <a:off x="838200" y="3393439"/>
            <a:ext cx="8924290" cy="979805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p>
            <a:pPr algn="l" fontAlgn="base"/>
            <a:r>
              <a:rPr lang="zh-CN" altLang="en-US" sz="3200" b="1" strike="noStrike" noProof="1">
                <a:solidFill>
                  <a:schemeClr val="accent2">
                    <a:lumMod val="60000"/>
                    <a:lumOff val="40000"/>
                  </a:schemeClr>
                </a:solidFill>
                <a:highlight>
                  <a:srgbClr val="FFFF00"/>
                </a:highlight>
                <a:latin typeface="微软雅黑" panose="020B0503020204020204" charset="-122"/>
                <a:ea typeface="微软雅黑" panose="020B0503020204020204" charset="-122"/>
                <a:cs typeface="+mn-cs"/>
                <a:sym typeface="宋体" panose="02010600030101010101" pitchFamily="2" charset="-122"/>
              </a:rPr>
              <a:t>【学生互动】</a:t>
            </a:r>
            <a:endParaRPr lang="zh-CN" altLang="en-US" sz="3200" b="1" strike="noStrike" noProof="1">
              <a:solidFill>
                <a:schemeClr val="accent2">
                  <a:lumMod val="60000"/>
                  <a:lumOff val="40000"/>
                </a:schemeClr>
              </a:solidFill>
              <a:highlight>
                <a:srgbClr val="FFFF00"/>
              </a:highlight>
              <a:latin typeface="微软雅黑" panose="020B0503020204020204" charset="-122"/>
              <a:ea typeface="微软雅黑" panose="020B0503020204020204" charset="-122"/>
              <a:sym typeface="宋体" panose="02010600030101010101" pitchFamily="2" charset="-122"/>
            </a:endParaRPr>
          </a:p>
          <a:p>
            <a:pPr algn="l" fontAlgn="base"/>
            <a:endParaRPr lang="zh-CN" altLang="en-US" sz="3200" b="1" strike="noStrike" noProof="1">
              <a:solidFill>
                <a:schemeClr val="accent2">
                  <a:lumMod val="60000"/>
                  <a:lumOff val="40000"/>
                </a:schemeClr>
              </a:solidFill>
              <a:highlight>
                <a:srgbClr val="FFFF00"/>
              </a:highlight>
              <a:latin typeface="微软雅黑" panose="020B0503020204020204" charset="-122"/>
              <a:ea typeface="微软雅黑" panose="020B0503020204020204" charset="-122"/>
              <a:sym typeface="宋体" panose="02010600030101010101" pitchFamily="2" charset="-122"/>
            </a:endParaRPr>
          </a:p>
          <a:p>
            <a:pPr algn="l" fontAlgn="base"/>
            <a:r>
              <a:rPr lang="zh-CN" altLang="en-US" sz="3200" b="1" strike="noStrike" noProof="1">
                <a:solidFill>
                  <a:schemeClr val="accent2">
                    <a:lumMod val="60000"/>
                    <a:lumOff val="4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+mn-cs"/>
              </a:rPr>
              <a:t>杨锁之死的原因是什么？</a:t>
            </a:r>
            <a:endParaRPr lang="zh-CN" altLang="en-US" sz="3200" b="1" strike="noStrike" noProof="1">
              <a:solidFill>
                <a:schemeClr val="accent2">
                  <a:lumMod val="60000"/>
                  <a:lumOff val="40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pPr algn="l" fontAlgn="base"/>
            <a:endParaRPr lang="zh-CN" altLang="en-US" sz="3200" b="1" strike="noStrike" noProof="1">
              <a:solidFill>
                <a:schemeClr val="accent2">
                  <a:lumMod val="60000"/>
                  <a:lumOff val="40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pPr algn="l" fontAlgn="base"/>
            <a:r>
              <a:rPr lang="zh-CN" altLang="en-US" sz="3200" b="1" strike="noStrike" noProof="1">
                <a:solidFill>
                  <a:schemeClr val="accent2">
                    <a:lumMod val="60000"/>
                    <a:lumOff val="4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+mn-cs"/>
              </a:rPr>
              <a:t>找</a:t>
            </a:r>
            <a:r>
              <a:rPr lang="en-US" altLang="zh-CN" sz="3200" b="1" strike="noStrike" noProof="1">
                <a:solidFill>
                  <a:schemeClr val="accent2">
                    <a:lumMod val="60000"/>
                    <a:lumOff val="4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+mn-cs"/>
              </a:rPr>
              <a:t>2-3</a:t>
            </a:r>
            <a:r>
              <a:rPr lang="zh-CN" altLang="en-US" sz="3200" b="1" strike="noStrike" noProof="1">
                <a:solidFill>
                  <a:schemeClr val="accent2">
                    <a:lumMod val="60000"/>
                    <a:lumOff val="4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+mn-cs"/>
              </a:rPr>
              <a:t>个同学回答</a:t>
            </a:r>
            <a:endParaRPr lang="zh-CN" altLang="en-US" sz="3200" b="1" strike="noStrike" noProof="1">
              <a:solidFill>
                <a:schemeClr val="accent2">
                  <a:lumMod val="60000"/>
                  <a:lumOff val="40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pic>
        <p:nvPicPr>
          <p:cNvPr id="52226" name="图片 4" descr="QQ截图20220121205751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1524000" y="5267325"/>
            <a:ext cx="1343025" cy="15906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52227" name="图片 1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5"/>
          <a:stretch>
            <a:fillRect/>
          </a:stretch>
        </p:blipFill>
        <p:spPr>
          <a:xfrm>
            <a:off x="6024563" y="1844675"/>
            <a:ext cx="5246687" cy="2951163"/>
          </a:xfrm>
          <a:prstGeom prst="rect">
            <a:avLst/>
          </a:prstGeom>
          <a:noFill/>
          <a:ln w="9525">
            <a:noFill/>
          </a:ln>
        </p:spPr>
      </p:pic>
    </p:spTree>
    <p:custDataLst>
      <p:tags r:id="rId6"/>
    </p:custData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53249" name="图片 4" descr="QQ截图2022012120575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524000" y="5267325"/>
            <a:ext cx="1343025" cy="159067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3313" name="文本占位符 3"/>
          <p:cNvSpPr>
            <a:spLocks noGrp="1"/>
          </p:cNvSpPr>
          <p:nvPr>
            <p:ph type="body" sz="half" idx="2"/>
          </p:nvPr>
        </p:nvSpPr>
        <p:spPr>
          <a:xfrm>
            <a:off x="733425" y="1524000"/>
            <a:ext cx="5151438" cy="3810000"/>
          </a:xfrm>
        </p:spPr>
        <p:txBody>
          <a:bodyPr anchor="t"/>
          <a:p>
            <a:pPr marL="457200" marR="0" indent="-4572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anose="05000000000000000000" charset="0"/>
              <a:buChar char="l"/>
            </a:pPr>
            <a:r>
              <a:rPr kumimoji="0" lang="zh-CN" altLang="en-US" sz="3200" b="1" i="0" u="none" strike="noStrike" kern="1200" cap="none" spc="0" normalizeH="0" baseline="0" noProof="1">
                <a:solidFill>
                  <a:srgbClr val="002060"/>
                </a:solidFill>
                <a:latin typeface="微软雅黑" panose="020B0503020204020204" charset="-122"/>
                <a:ea typeface="微软雅黑" panose="020B0503020204020204" charset="-122"/>
                <a:cs typeface="+mn-cs"/>
              </a:rPr>
              <a:t>无爱心？</a:t>
            </a:r>
            <a:endParaRPr kumimoji="0" lang="zh-CN" altLang="en-US" sz="3200" b="1" i="0" u="none" strike="noStrike" kern="1200" cap="none" spc="0" normalizeH="0" baseline="0" noProof="1">
              <a:solidFill>
                <a:srgbClr val="002060"/>
              </a:solidFill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  <a:p>
            <a:pPr marL="457200" marR="0" indent="-4572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anose="05000000000000000000" charset="0"/>
              <a:buChar char="l"/>
            </a:pPr>
            <a:r>
              <a:rPr kumimoji="0" lang="zh-CN" altLang="en-US" sz="3200" b="1" i="0" u="none" strike="noStrike" kern="1200" cap="none" spc="0" normalizeH="0" baseline="0" noProof="1">
                <a:solidFill>
                  <a:srgbClr val="002060"/>
                </a:solidFill>
                <a:latin typeface="微软雅黑" panose="020B0503020204020204" charset="-122"/>
                <a:ea typeface="微软雅黑" panose="020B0503020204020204" charset="-122"/>
                <a:cs typeface="+mn-cs"/>
              </a:rPr>
              <a:t>无孝心？</a:t>
            </a:r>
            <a:endParaRPr kumimoji="0" lang="zh-CN" altLang="en-US" sz="3200" b="1" i="0" u="none" strike="noStrike" kern="1200" cap="none" spc="0" normalizeH="0" baseline="0" noProof="1">
              <a:solidFill>
                <a:srgbClr val="002060"/>
              </a:solidFill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  <a:p>
            <a:pPr marL="457200" marR="0" indent="-4572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anose="05000000000000000000" charset="0"/>
              <a:buChar char="l"/>
            </a:pPr>
            <a:r>
              <a:rPr kumimoji="0" lang="zh-CN" altLang="en-US" sz="3200" b="1" i="0" u="none" strike="noStrike" kern="1200" cap="none" spc="0" normalizeH="0" baseline="0" noProof="1">
                <a:solidFill>
                  <a:srgbClr val="002060"/>
                </a:solidFill>
                <a:latin typeface="微软雅黑" panose="020B0503020204020204" charset="-122"/>
                <a:ea typeface="微软雅黑" panose="020B0503020204020204" charset="-122"/>
                <a:cs typeface="+mn-cs"/>
              </a:rPr>
              <a:t>无耐心？</a:t>
            </a:r>
            <a:endParaRPr kumimoji="0" lang="zh-CN" altLang="en-US" sz="3200" b="1" i="0" u="none" strike="noStrike" kern="1200" cap="none" spc="0" normalizeH="0" baseline="0" noProof="1">
              <a:solidFill>
                <a:srgbClr val="002060"/>
              </a:solidFill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  <a:p>
            <a:pPr marL="457200" marR="0" indent="-4572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anose="05000000000000000000" charset="0"/>
              <a:buChar char="l"/>
            </a:pPr>
            <a:r>
              <a:rPr kumimoji="0" lang="zh-CN" altLang="en-US" sz="3200" b="1" i="0" u="none" strike="noStrike" kern="1200" cap="none" spc="0" normalizeH="0" baseline="0" noProof="1">
                <a:solidFill>
                  <a:srgbClr val="002060"/>
                </a:solidFill>
                <a:latin typeface="微软雅黑" panose="020B0503020204020204" charset="-122"/>
                <a:ea typeface="微软雅黑" panose="020B0503020204020204" charset="-122"/>
                <a:cs typeface="+mn-cs"/>
              </a:rPr>
              <a:t>对自己没信心？</a:t>
            </a:r>
            <a:endParaRPr kumimoji="0" lang="zh-CN" altLang="en-US" sz="3200" b="1" i="0" u="none" strike="noStrike" kern="1200" cap="none" spc="0" normalizeH="0" baseline="0" noProof="1">
              <a:solidFill>
                <a:srgbClr val="002060"/>
              </a:solidFill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  <a:p>
            <a:pPr marL="457200" marR="0" indent="-4572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anose="05000000000000000000" charset="0"/>
              <a:buChar char="l"/>
            </a:pPr>
            <a:r>
              <a:rPr kumimoji="0" lang="zh-CN" altLang="en-US" sz="3200" b="1" i="0" u="none" strike="noStrike" kern="1200" cap="none" spc="0" normalizeH="0" baseline="0" noProof="1">
                <a:solidFill>
                  <a:srgbClr val="002060"/>
                </a:solidFill>
                <a:latin typeface="微软雅黑" panose="020B0503020204020204" charset="-122"/>
                <a:ea typeface="微软雅黑" panose="020B0503020204020204" charset="-122"/>
                <a:cs typeface="+mn-cs"/>
              </a:rPr>
              <a:t>对家人不关心？</a:t>
            </a:r>
            <a:endParaRPr kumimoji="0" lang="zh-CN" altLang="en-US" sz="3200" b="1" i="0" u="none" strike="noStrike" kern="1200" cap="none" spc="0" normalizeH="0" baseline="0" noProof="1">
              <a:solidFill>
                <a:srgbClr val="002060"/>
              </a:solidFill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  <a:p>
            <a:pPr marL="457200" marR="0" indent="-4572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anose="05000000000000000000" charset="0"/>
              <a:buChar char="l"/>
            </a:pPr>
            <a:r>
              <a:rPr kumimoji="0" lang="zh-CN" altLang="en-US" sz="3200" b="1" i="0" u="none" strike="noStrike" kern="1200" cap="none" spc="0" normalizeH="0" baseline="0" noProof="1">
                <a:solidFill>
                  <a:srgbClr val="002060"/>
                </a:solidFill>
                <a:latin typeface="微软雅黑" panose="020B0503020204020204" charset="-122"/>
                <a:ea typeface="微软雅黑" panose="020B0503020204020204" charset="-122"/>
                <a:cs typeface="+mn-cs"/>
              </a:rPr>
              <a:t>对生活不热心？</a:t>
            </a:r>
            <a:endParaRPr kumimoji="0" lang="zh-CN" altLang="en-US" sz="3200" b="0" i="0" u="none" strike="noStrike" kern="1200" cap="none" spc="0" normalizeH="0" baseline="0" noProof="1">
              <a:solidFill>
                <a:srgbClr val="002060"/>
              </a:solidFill>
              <a:latin typeface="+mn-lt"/>
              <a:ea typeface="+mn-ea"/>
              <a:cs typeface="+mn-cs"/>
            </a:endParaRP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zh-CN" altLang="en-US" sz="3200" b="1" i="0" u="none" strike="noStrike" kern="1200" cap="none" spc="0" normalizeH="0" baseline="0" noProof="1">
              <a:solidFill>
                <a:srgbClr val="002060"/>
              </a:solidFill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pic>
        <p:nvPicPr>
          <p:cNvPr id="53251" name="图片占位符 4" descr="微信图片_20191124125459"/>
          <p:cNvPicPr>
            <a:picLocks noGrp="1" noChangeAspect="1"/>
          </p:cNvPicPr>
          <p:nvPr>
            <p:ph type="pic" idx="1"/>
          </p:nvPr>
        </p:nvPicPr>
        <p:blipFill>
          <a:blip r:embed="rId2"/>
          <a:stretch>
            <a:fillRect/>
          </a:stretch>
        </p:blipFill>
        <p:spPr>
          <a:xfrm>
            <a:off x="7680325" y="1524000"/>
            <a:ext cx="3911600" cy="4456113"/>
          </a:xfrm>
        </p:spPr>
      </p:pic>
      <p:sp>
        <p:nvSpPr>
          <p:cNvPr id="11268" name="文本框 5"/>
          <p:cNvSpPr txBox="1"/>
          <p:nvPr/>
        </p:nvSpPr>
        <p:spPr>
          <a:xfrm>
            <a:off x="4943475" y="2420938"/>
            <a:ext cx="1897063" cy="1106487"/>
          </a:xfrm>
          <a:prstGeom prst="rect">
            <a:avLst/>
          </a:prstGeom>
          <a:solidFill>
            <a:schemeClr val="bg1"/>
          </a:solidFill>
          <a:ln w="9525">
            <a:noFill/>
          </a:ln>
        </p:spPr>
        <p:txBody>
          <a:bodyPr wrap="square" anchor="t" anchorCtr="0">
            <a:spAutoFit/>
          </a:bodyPr>
          <a:p>
            <a:r>
              <a:rPr lang="zh-CN" altLang="en-US" sz="6600" b="1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</a:rPr>
              <a:t>空心</a:t>
            </a:r>
            <a:endParaRPr lang="zh-CN" altLang="en-US" sz="6600" b="1">
              <a:solidFill>
                <a:srgbClr val="FF0000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53253" name="标题 1"/>
          <p:cNvSpPr>
            <a:spLocks noGrp="1"/>
          </p:cNvSpPr>
          <p:nvPr>
            <p:custDataLst>
              <p:tags r:id="rId3"/>
            </p:custDataLst>
          </p:nvPr>
        </p:nvSpPr>
        <p:spPr>
          <a:xfrm>
            <a:off x="1524000" y="488950"/>
            <a:ext cx="8393113" cy="876300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p>
            <a:pPr algn="ctr"/>
            <a:r>
              <a:rPr lang="zh-CN" altLang="en-US" sz="4800" b="1">
                <a:solidFill>
                  <a:srgbClr val="7575D1"/>
                </a:solidFill>
                <a:latin typeface="微软雅黑" panose="020B0503020204020204" charset="-122"/>
                <a:ea typeface="微软雅黑" panose="020B0503020204020204" charset="-122"/>
              </a:rPr>
              <a:t>杨锁死因</a:t>
            </a:r>
            <a:endParaRPr lang="zh-CN" altLang="en-US" sz="4800" b="1">
              <a:solidFill>
                <a:srgbClr val="7575D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</p:spTree>
    <p:custDataLst>
      <p:tags r:id="rId4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12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8" grpId="0" bldLvl="0" animBg="1"/>
      <p:bldP spid="11268" grpId="1"/>
    </p:bldLst>
  </p:timing>
</p:sld>
</file>

<file path=ppt/tags/tag1.xml><?xml version="1.0" encoding="utf-8"?>
<p:tagLst xmlns:p="http://schemas.openxmlformats.org/presentationml/2006/main">
  <p:tag name="KSO_WM_SLIDE_BACKGROUND_MASK_FLAG" val="1"/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0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10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10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10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10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10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10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10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10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10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1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1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11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11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11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11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11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11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11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11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11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1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2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121.xml><?xml version="1.0" encoding="utf-8"?>
<p:tagLst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</p:tagLst>
</file>

<file path=ppt/tags/tag122.xml><?xml version="1.0" encoding="utf-8"?>
<p:tagLst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</p:tagLst>
</file>

<file path=ppt/tags/tag123.xml><?xml version="1.0" encoding="utf-8"?>
<p:tagLst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</p:tagLst>
</file>

<file path=ppt/tags/tag124.xml><?xml version="1.0" encoding="utf-8"?>
<p:tagLst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</p:tagLst>
</file>

<file path=ppt/tags/tag125.xml><?xml version="1.0" encoding="utf-8"?>
<p:tagLst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SUBTYPE" val="h"/>
  <p:tag name="KSO_WM_UNIT_TYPE" val="i"/>
  <p:tag name="KSO_WM_UNIT_INDEX" val="1"/>
  <p:tag name="KSO_WM_UNIT_ID" val="_13*i*1"/>
  <p:tag name="KSO_WM_UNIT_BK_DARK_LIGHT" val="2"/>
  <p:tag name="KSO_WM_UNIT_LAYERLEVEL" val="1"/>
  <p:tag name="KSO_WM_TAG_VERSION" val="1.0"/>
  <p:tag name="KSO_WM_BEAUTIFY_FLAG" val="#wm#"/>
</p:tagLst>
</file>

<file path=ppt/tags/tag126.xml><?xml version="1.0" encoding="utf-8"?>
<p:tagLst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ags/tag127.xml><?xml version="1.0" encoding="utf-8"?>
<p:tagLst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ags/tag128.xml><?xml version="1.0" encoding="utf-8"?>
<p:tagLst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ags/tag129.xml><?xml version="1.0" encoding="utf-8"?>
<p:tagLst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ags/tag1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30.xml><?xml version="1.0" encoding="utf-8"?>
<p:tagLst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SUBTYPE" val="h"/>
  <p:tag name="KSO_WM_UNIT_TYPE" val="i"/>
  <p:tag name="KSO_WM_UNIT_INDEX" val="1"/>
  <p:tag name="KSO_WM_UNIT_ID" val="_14*i*1"/>
  <p:tag name="KSO_WM_UNIT_BK_DARK_LIGHT" val="2"/>
  <p:tag name="KSO_WM_UNIT_LAYERLEVEL" val="1"/>
  <p:tag name="KSO_WM_TAG_VERSION" val="1.0"/>
  <p:tag name="KSO_WM_BEAUTIFY_FLAG" val="#wm#"/>
</p:tagLst>
</file>

<file path=ppt/tags/tag131.xml><?xml version="1.0" encoding="utf-8"?>
<p:tagLst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</p:tagLst>
</file>

<file path=ppt/tags/tag132.xml><?xml version="1.0" encoding="utf-8"?>
<p:tagLst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</p:tagLst>
</file>

<file path=ppt/tags/tag133.xml><?xml version="1.0" encoding="utf-8"?>
<p:tagLst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</p:tagLst>
</file>

<file path=ppt/tags/tag134.xml><?xml version="1.0" encoding="utf-8"?>
<p:tagLst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</p:tagLst>
</file>

<file path=ppt/tags/tag135.xml><?xml version="1.0" encoding="utf-8"?>
<p:tagLst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SUBTYPE" val="h"/>
  <p:tag name="KSO_WM_UNIT_TYPE" val="i"/>
  <p:tag name="KSO_WM_UNIT_INDEX" val="1"/>
  <p:tag name="KSO_WM_UNIT_ID" val="_15*i*1"/>
  <p:tag name="KSO_WM_UNIT_BK_DARK_LIGHT" val="2"/>
  <p:tag name="KSO_WM_UNIT_LAYERLEVEL" val="1"/>
  <p:tag name="KSO_WM_TAG_VERSION" val="1.0"/>
  <p:tag name="KSO_WM_BEAUTIFY_FLAG" val="#wm#"/>
</p:tagLst>
</file>

<file path=ppt/tags/tag136.xml><?xml version="1.0" encoding="utf-8"?>
<p:tagLst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137.xml><?xml version="1.0" encoding="utf-8"?>
<p:tagLst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138.xml><?xml version="1.0" encoding="utf-8"?>
<p:tagLst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139.xml><?xml version="1.0" encoding="utf-8"?>
<p:tagLst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1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40.xml><?xml version="1.0" encoding="utf-8"?>
<p:tagLst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SUBTYPE" val="h"/>
  <p:tag name="KSO_WM_UNIT_TYPE" val="i"/>
  <p:tag name="KSO_WM_UNIT_INDEX" val="1"/>
  <p:tag name="KSO_WM_UNIT_ID" val="_16*i*1"/>
  <p:tag name="KSO_WM_UNIT_BK_DARK_LIGHT" val="2"/>
  <p:tag name="KSO_WM_UNIT_LAYERLEVEL" val="1"/>
  <p:tag name="KSO_WM_TAG_VERSION" val="1.0"/>
  <p:tag name="KSO_WM_BEAUTIFY_FLAG" val="#wm#"/>
</p:tagLst>
</file>

<file path=ppt/tags/tag141.xml><?xml version="1.0" encoding="utf-8"?>
<p:tagLst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142.xml><?xml version="1.0" encoding="utf-8"?>
<p:tagLst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143.xml><?xml version="1.0" encoding="utf-8"?>
<p:tagLst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144.xml><?xml version="1.0" encoding="utf-8"?>
<p:tagLst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145.xml><?xml version="1.0" encoding="utf-8"?>
<p:tagLst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SUBTYPE" val="h"/>
  <p:tag name="KSO_WM_UNIT_TYPE" val="i"/>
  <p:tag name="KSO_WM_UNIT_INDEX" val="1"/>
  <p:tag name="KSO_WM_UNIT_ID" val="_17*i*1"/>
  <p:tag name="KSO_WM_UNIT_BK_DARK_LIGHT" val="2"/>
  <p:tag name="KSO_WM_UNIT_LAYERLEVEL" val="1"/>
  <p:tag name="KSO_WM_TAG_VERSION" val="1.0"/>
  <p:tag name="KSO_WM_BEAUTIFY_FLAG" val="#wm#"/>
</p:tagLst>
</file>

<file path=ppt/tags/tag146.xml><?xml version="1.0" encoding="utf-8"?>
<p:tagLst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147.xml><?xml version="1.0" encoding="utf-8"?>
<p:tagLst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148.xml><?xml version="1.0" encoding="utf-8"?>
<p:tagLst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149.xml><?xml version="1.0" encoding="utf-8"?>
<p:tagLst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1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50.xml><?xml version="1.0" encoding="utf-8"?>
<p:tagLst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SUBTYPE" val="h"/>
  <p:tag name="KSO_WM_UNIT_TYPE" val="i"/>
  <p:tag name="KSO_WM_UNIT_INDEX" val="1"/>
  <p:tag name="KSO_WM_UNIT_ID" val="_18*i*1"/>
  <p:tag name="KSO_WM_UNIT_BK_DARK_LIGHT" val="2"/>
  <p:tag name="KSO_WM_UNIT_LAYERLEVEL" val="1"/>
  <p:tag name="KSO_WM_TAG_VERSION" val="1.0"/>
  <p:tag name="KSO_WM_BEAUTIFY_FLAG" val="#wm#"/>
</p:tagLst>
</file>

<file path=ppt/tags/tag151.xml><?xml version="1.0" encoding="utf-8"?>
<p:tagLst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152.xml><?xml version="1.0" encoding="utf-8"?>
<p:tagLst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153.xml><?xml version="1.0" encoding="utf-8"?>
<p:tagLst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154.xml><?xml version="1.0" encoding="utf-8"?>
<p:tagLst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15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264"/>
</p:tagLst>
</file>

<file path=ppt/tags/tag15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264"/>
</p:tagLst>
</file>

<file path=ppt/tags/tag15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15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15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1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60.xml><?xml version="1.0" encoding="utf-8"?>
<p:tagLst xmlns:p="http://schemas.openxmlformats.org/presentationml/2006/main">
  <p:tag name="KSO_WM_TEMPLATE_THUMBS_INDEX" val="1、4、8、9、13、15、16、17、18、20、21、22、23、25"/>
  <p:tag name="KSO_WM_TEMPLATE_SUBCATEGORY" val="0"/>
  <p:tag name="KSO_WM_TEMPLATE_MASTER_TYPE" val="1"/>
  <p:tag name="KSO_WM_TEMPLATE_COLOR_TYPE" val="1"/>
  <p:tag name="KSO_WM_TAG_VERSION" val="1.0"/>
  <p:tag name="KSO_WM_BEAUTIFY_FLAG" val="#wm#"/>
  <p:tag name="KSO_WM_TEMPLATE_CATEGORY" val="custom"/>
  <p:tag name="KSO_WM_TEMPLATE_INDEX" val="20205264"/>
  <p:tag name="KSO_WM_TEMPLATE_MASTER_THUMB_INDEX" val="12"/>
</p:tagLst>
</file>

<file path=ppt/tags/tag16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6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6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6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6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6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6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6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6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17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7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7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7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7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7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7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7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7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7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18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8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8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18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18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18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18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18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18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18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1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19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19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19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19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19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19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19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19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19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19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2.xml><?xml version="1.0" encoding="utf-8"?>
<p:tagLst xmlns:p="http://schemas.openxmlformats.org/presentationml/2006/main">
  <p:tag name="KSO_WM_SLIDE_BACKGROUND_MASK_FLAG" val="1"/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2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0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20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20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20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20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20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20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20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20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20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2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21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21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21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21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21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21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21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21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081"/>
</p:tagLst>
</file>

<file path=ppt/tags/tag21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081"/>
</p:tagLst>
</file>

<file path=ppt/tags/tag21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2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22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22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222.xml><?xml version="1.0" encoding="utf-8"?>
<p:tagLst xmlns:p="http://schemas.openxmlformats.org/presentationml/2006/main">
  <p:tag name="KSO_WM_TEMPLATE_THUMBS_INDEX" val="1、4、7、12、13、14、15、16、17、18、20、24、25、28、33、36、40、43、44"/>
  <p:tag name="KSO_WM_TEMPLATE_SUBCATEGORY" val="19"/>
  <p:tag name="KSO_WM_TAG_VERSION" val="1.0"/>
  <p:tag name="KSO_WM_BEAUTIFY_FLAG" val="#wm#"/>
  <p:tag name="KSO_WM_TEMPLATE_CATEGORY" val="custom"/>
  <p:tag name="KSO_WM_TEMPLATE_INDEX" val="20205081"/>
  <p:tag name="KSO_WM_TEMPLATE_MASTER_TYPE" val="0"/>
  <p:tag name="KSO_WM_TEMPLATE_COLOR_TYPE" val="1"/>
  <p:tag name="KSO_WM_UNIT_SHOW_EDIT_AREA_INDICATION" val="1"/>
</p:tagLst>
</file>

<file path=ppt/tags/tag223.xml><?xml version="1.0" encoding="utf-8"?>
<p:tagLst xmlns:p="http://schemas.openxmlformats.org/presentationml/2006/main">
  <p:tag name="KSO_WM_TEMPLATE_THUMBS_INDEX" val="1、4、8、9、13、15、16、17、18、20、21、22、23、25"/>
  <p:tag name="KSO_WM_SLIDE_ID" val="custom20205264_1"/>
  <p:tag name="KSO_WM_TEMPLATE_SUBCATEGORY" val="0"/>
  <p:tag name="KSO_WM_TEMPLATE_MASTER_TYPE" val="1"/>
  <p:tag name="KSO_WM_TEMPLATE_COLOR_TYPE" val="1"/>
  <p:tag name="KSO_WM_SLIDE_TYPE" val="title"/>
  <p:tag name="KSO_WM_SLIDE_SUBTYPE" val="pureTxt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264"/>
  <p:tag name="KSO_WM_SLIDE_LAYOUT" val="a_b"/>
  <p:tag name="KSO_WM_SLIDE_LAYOUT_CNT" val="1_1"/>
  <p:tag name="KSO_WM_TEMPLATE_MASTER_THUMB_INDEX" val="12"/>
  <p:tag name="KSO_WM_SPECIAL_SOURCE" val="bdnull"/>
</p:tagLst>
</file>

<file path=ppt/tags/tag224.xml><?xml version="1.0" encoding="utf-8"?>
<p:tagLst xmlns:p="http://schemas.openxmlformats.org/presentationml/2006/main">
  <p:tag name="KSO_WM_BEAUTIFY_FLAG" val="#wm#"/>
  <p:tag name="KSO_WM_TEMPLATE_CATEGORY" val="custom"/>
  <p:tag name="KSO_WM_TEMPLATE_INDEX" val="20205264"/>
  <p:tag name="KSO_WM_SPECIAL_SOURCE" val="bdnull"/>
</p:tagLst>
</file>

<file path=ppt/tags/tag225.xml><?xml version="1.0" encoding="utf-8"?>
<p:tagLst xmlns:p="http://schemas.openxmlformats.org/presentationml/2006/main">
  <p:tag name="KSO_WM_BEAUTIFY_FLAG" val="#wm#"/>
  <p:tag name="KSO_WM_TEMPLATE_CATEGORY" val="custom"/>
  <p:tag name="KSO_WM_TEMPLATE_INDEX" val="20205264"/>
  <p:tag name="KSO_WM_SPECIAL_SOURCE" val="bdnull"/>
</p:tagLst>
</file>

<file path=ppt/tags/tag226.xml><?xml version="1.0" encoding="utf-8"?>
<p:tagLst xmlns:p="http://schemas.openxmlformats.org/presentationml/2006/main">
  <p:tag name="KSO_WM_FULL_TEXT_BEAUTIFY_COPY_ID" val="4097"/>
</p:tagLst>
</file>

<file path=ppt/tags/tag227.xml><?xml version="1.0" encoding="utf-8"?>
<p:tagLst xmlns:p="http://schemas.openxmlformats.org/presentationml/2006/main">
  <p:tag name="KSO_WM_FULL_TEXT_BEAUTIFY_COPY_ID" val="4098"/>
</p:tagLst>
</file>

<file path=ppt/tags/tag228.xml><?xml version="1.0" encoding="utf-8"?>
<p:tagLst xmlns:p="http://schemas.openxmlformats.org/presentationml/2006/main">
  <p:tag name="KSO_WM_FULL_TEXT_BEAUTIFY_COPY_ID" val="4099"/>
</p:tagLst>
</file>

<file path=ppt/tags/tag229.xml><?xml version="1.0" encoding="utf-8"?>
<p:tagLst xmlns:p="http://schemas.openxmlformats.org/presentationml/2006/main">
  <p:tag name="KSO_WM_FULL_TEXT_BEAUTIFY_COPY_ID" val="150995231"/>
  <p:tag name="KSO_WM_SPECIAL_SOURCE" val="bdnull"/>
</p:tagLst>
</file>

<file path=ppt/tags/tag2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230.xml><?xml version="1.0" encoding="utf-8"?>
<p:tagLst xmlns:p="http://schemas.openxmlformats.org/presentationml/2006/main">
  <p:tag name="KSO_WM_FULL_TEXT_BEAUTIFY_COPY_ID" val="5122"/>
</p:tagLst>
</file>

<file path=ppt/tags/tag231.xml><?xml version="1.0" encoding="utf-8"?>
<p:tagLst xmlns:p="http://schemas.openxmlformats.org/presentationml/2006/main">
  <p:tag name="KSO_WM_FULL_TEXT_BEAUTIFY_COPY_ID" val="5123"/>
</p:tagLst>
</file>

<file path=ppt/tags/tag232.xml><?xml version="1.0" encoding="utf-8"?>
<p:tagLst xmlns:p="http://schemas.openxmlformats.org/presentationml/2006/main">
  <p:tag name="KSO_WM_FULL_TEXT_BEAUTIFY_COPY_ID" val="4097"/>
</p:tagLst>
</file>

<file path=ppt/tags/tag233.xml><?xml version="1.0" encoding="utf-8"?>
<p:tagLst xmlns:p="http://schemas.openxmlformats.org/presentationml/2006/main">
  <p:tag name="KSO_WM_FULL_TEXT_BEAUTIFY_COPY_ID" val="150995232"/>
  <p:tag name="KSO_WM_SPECIAL_SOURCE" val="bdnull"/>
</p:tagLst>
</file>

<file path=ppt/tags/tag234.xml><?xml version="1.0" encoding="utf-8"?>
<p:tagLst xmlns:p="http://schemas.openxmlformats.org/presentationml/2006/main">
  <p:tag name="KSO_WM_FULL_TEXT_BEAUTIFY_COPY_ID" val="4097"/>
</p:tagLst>
</file>

<file path=ppt/tags/tag235.xml><?xml version="1.0" encoding="utf-8"?>
<p:tagLst xmlns:p="http://schemas.openxmlformats.org/presentationml/2006/main">
  <p:tag name="KSO_WM_SPECIAL_SOURCE" val="bdnull"/>
</p:tagLst>
</file>

<file path=ppt/tags/tag236.xml><?xml version="1.0" encoding="utf-8"?>
<p:tagLst xmlns:p="http://schemas.openxmlformats.org/presentationml/2006/main">
  <p:tag name="KSO_WM_FULL_TEXT_BEAUTIFY_COPY_ID" val="6146"/>
</p:tagLst>
</file>

<file path=ppt/tags/tag237.xml><?xml version="1.0" encoding="utf-8"?>
<p:tagLst xmlns:p="http://schemas.openxmlformats.org/presentationml/2006/main">
  <p:tag name="KSO_WM_FULL_TEXT_BEAUTIFY_COPY_ID" val="6147"/>
</p:tagLst>
</file>

<file path=ppt/tags/tag238.xml><?xml version="1.0" encoding="utf-8"?>
<p:tagLst xmlns:p="http://schemas.openxmlformats.org/presentationml/2006/main">
  <p:tag name="KSO_WM_FULL_TEXT_BEAUTIFY_COPY_ID" val="4097"/>
</p:tagLst>
</file>

<file path=ppt/tags/tag239.xml><?xml version="1.0" encoding="utf-8"?>
<p:tagLst xmlns:p="http://schemas.openxmlformats.org/presentationml/2006/main">
  <p:tag name="KSO_WM_FULL_TEXT_BEAUTIFY_COPY_ID" val="150995234"/>
  <p:tag name="KSO_WM_SPECIAL_SOURCE" val="bdnull"/>
</p:tagLst>
</file>

<file path=ppt/tags/tag2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240.xml><?xml version="1.0" encoding="utf-8"?>
<p:tagLst xmlns:p="http://schemas.openxmlformats.org/presentationml/2006/main">
  <p:tag name="KSO_WM_FULL_TEXT_BEAUTIFY_COPY_ID" val="4097"/>
</p:tagLst>
</file>

<file path=ppt/tags/tag241.xml><?xml version="1.0" encoding="utf-8"?>
<p:tagLst xmlns:p="http://schemas.openxmlformats.org/presentationml/2006/main">
  <p:tag name="KSO_WM_UNIT_PLACING_PICTURE_USER_VIEWPORT" val="{&quot;height&quot;:2505,&quot;width&quot;:2115}"/>
</p:tagLst>
</file>

<file path=ppt/tags/tag242.xml><?xml version="1.0" encoding="utf-8"?>
<p:tagLst xmlns:p="http://schemas.openxmlformats.org/presentationml/2006/main">
  <p:tag name="KSO_WM_UNIT_PLACING_PICTURE_USER_VIEWPORT" val="{&quot;height&quot;:8100,&quot;width&quot;:14400}"/>
</p:tagLst>
</file>

<file path=ppt/tags/tag243.xml><?xml version="1.0" encoding="utf-8"?>
<p:tagLst xmlns:p="http://schemas.openxmlformats.org/presentationml/2006/main">
  <p:tag name="KSO_WM_FULL_TEXT_BEAUTIFY_COPY_ID" val="150995234"/>
  <p:tag name="KSO_WM_SPECIAL_SOURCE" val="bdnull"/>
</p:tagLst>
</file>

<file path=ppt/tags/tag244.xml><?xml version="1.0" encoding="utf-8"?>
<p:tagLst xmlns:p="http://schemas.openxmlformats.org/presentationml/2006/main">
  <p:tag name="KSO_WM_FULL_TEXT_BEAUTIFY_COPY_ID" val="2"/>
</p:tagLst>
</file>

<file path=ppt/tags/tag245.xml><?xml version="1.0" encoding="utf-8"?>
<p:tagLst xmlns:p="http://schemas.openxmlformats.org/presentationml/2006/main">
  <p:tag name="KSO_WM_SPECIAL_SOURCE" val="bdnull"/>
</p:tagLst>
</file>

<file path=ppt/tags/tag246.xml><?xml version="1.0" encoding="utf-8"?>
<p:tagLst xmlns:p="http://schemas.openxmlformats.org/presentationml/2006/main">
  <p:tag name="KSO_WM_BEAUTIFY_FLAG" val="#wm#"/>
  <p:tag name="KSO_WM_TEMPLATE_CATEGORY" val="custom"/>
  <p:tag name="KSO_WM_TEMPLATE_INDEX" val="20205264"/>
  <p:tag name="KSO_WM_SPECIAL_SOURCE" val="bdnull"/>
</p:tagLst>
</file>

<file path=ppt/tags/tag247.xml><?xml version="1.0" encoding="utf-8"?>
<p:tagLst xmlns:p="http://schemas.openxmlformats.org/presentationml/2006/main">
  <p:tag name="KSO_WM_FULL_TEXT_BEAUTIFY_COPY_ID" val="5"/>
</p:tagLst>
</file>

<file path=ppt/tags/tag248.xml><?xml version="1.0" encoding="utf-8"?>
<p:tagLst xmlns:p="http://schemas.openxmlformats.org/presentationml/2006/main">
  <p:tag name="KSO_WM_FULL_TEXT_BEAUTIFY_COPY_ID" val="3"/>
</p:tagLst>
</file>

<file path=ppt/tags/tag249.xml><?xml version="1.0" encoding="utf-8"?>
<p:tagLst xmlns:p="http://schemas.openxmlformats.org/presentationml/2006/main">
  <p:tag name="KSO_WM_FULL_TEXT_BEAUTIFY_COPY_ID" val="2"/>
</p:tagLst>
</file>

<file path=ppt/tags/tag2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250.xml><?xml version="1.0" encoding="utf-8"?>
<p:tagLst xmlns:p="http://schemas.openxmlformats.org/presentationml/2006/main">
  <p:tag name="KSO_WM_FULL_TEXT_BEAUTIFY_COPY_ID" val="150995235"/>
  <p:tag name="KSO_WM_SPECIAL_SOURCE" val="bdnull"/>
</p:tagLst>
</file>

<file path=ppt/tags/tag251.xml><?xml version="1.0" encoding="utf-8"?>
<p:tagLst xmlns:p="http://schemas.openxmlformats.org/presentationml/2006/main">
  <p:tag name="KSO_WM_FULL_TEXT_BEAUTIFY_COPY_ID" val="8193"/>
</p:tagLst>
</file>

<file path=ppt/tags/tag252.xml><?xml version="1.0" encoding="utf-8"?>
<p:tagLst xmlns:p="http://schemas.openxmlformats.org/presentationml/2006/main">
  <p:tag name="KSO_WM_FULL_TEXT_BEAUTIFY_COPY_ID" val="8194"/>
</p:tagLst>
</file>

<file path=ppt/tags/tag253.xml><?xml version="1.0" encoding="utf-8"?>
<p:tagLst xmlns:p="http://schemas.openxmlformats.org/presentationml/2006/main">
  <p:tag name="KSO_WM_FULL_TEXT_BEAUTIFY_COPY_ID" val="8195"/>
</p:tagLst>
</file>

<file path=ppt/tags/tag254.xml><?xml version="1.0" encoding="utf-8"?>
<p:tagLst xmlns:p="http://schemas.openxmlformats.org/presentationml/2006/main">
  <p:tag name="KSO_WM_FULL_TEXT_BEAUTIFY_COPY_ID" val="150995205"/>
  <p:tag name="KSO_WM_SPECIAL_SOURCE" val="bdnull"/>
</p:tagLst>
</file>

<file path=ppt/tags/tag255.xml><?xml version="1.0" encoding="utf-8"?>
<p:tagLst xmlns:p="http://schemas.openxmlformats.org/presentationml/2006/main">
  <p:tag name="KSO_WM_UNIT_PLACING_PICTURE_USER_VIEWPORT" val="{&quot;height&quot;:5163,&quot;width&quot;:7290}"/>
  <p:tag name="KSO_WM_FULL_TEXT_BEAUTIFY_COPY_ID" val="11266"/>
</p:tagLst>
</file>

<file path=ppt/tags/tag256.xml><?xml version="1.0" encoding="utf-8"?>
<p:tagLst xmlns:p="http://schemas.openxmlformats.org/presentationml/2006/main">
  <p:tag name="KSO_WM_FULL_TEXT_BEAUTIFY_COPY_ID" val="11268"/>
</p:tagLst>
</file>

<file path=ppt/tags/tag257.xml><?xml version="1.0" encoding="utf-8"?>
<p:tagLst xmlns:p="http://schemas.openxmlformats.org/presentationml/2006/main">
  <p:tag name="KSO_WM_FULL_TEXT_BEAUTIFY_COPY_ID" val="11269"/>
</p:tagLst>
</file>

<file path=ppt/tags/tag258.xml><?xml version="1.0" encoding="utf-8"?>
<p:tagLst xmlns:p="http://schemas.openxmlformats.org/presentationml/2006/main">
  <p:tag name="KSO_WM_FULL_TEXT_BEAUTIFY_COPY_ID" val="8193"/>
</p:tagLst>
</file>

<file path=ppt/tags/tag259.xml><?xml version="1.0" encoding="utf-8"?>
<p:tagLst xmlns:p="http://schemas.openxmlformats.org/presentationml/2006/main">
  <p:tag name="KSO_WM_FULL_TEXT_BEAUTIFY_COPY_ID" val="150995216"/>
  <p:tag name="KSO_WM_SPECIAL_SOURCE" val="bdnull"/>
</p:tagLst>
</file>

<file path=ppt/tags/tag2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260.xml><?xml version="1.0" encoding="utf-8"?>
<p:tagLst xmlns:p="http://schemas.openxmlformats.org/presentationml/2006/main">
  <p:tag name="KSO_WM_FULL_TEXT_BEAUTIFY_COPY_ID" val="9219"/>
</p:tagLst>
</file>

<file path=ppt/tags/tag261.xml><?xml version="1.0" encoding="utf-8"?>
<p:tagLst xmlns:p="http://schemas.openxmlformats.org/presentationml/2006/main">
  <p:tag name="KSO_WM_FULL_TEXT_BEAUTIFY_COPY_ID" val="8193"/>
</p:tagLst>
</file>

<file path=ppt/tags/tag262.xml><?xml version="1.0" encoding="utf-8"?>
<p:tagLst xmlns:p="http://schemas.openxmlformats.org/presentationml/2006/main">
  <p:tag name="KSO_WM_FULL_TEXT_BEAUTIFY_COPY_ID" val="150995229"/>
  <p:tag name="KSO_WM_SPECIAL_SOURCE" val="bdnull"/>
</p:tagLst>
</file>

<file path=ppt/tags/tag263.xml><?xml version="1.0" encoding="utf-8"?>
<p:tagLst xmlns:p="http://schemas.openxmlformats.org/presentationml/2006/main">
  <p:tag name="KSO_WM_FULL_TEXT_BEAUTIFY_COPY_ID" val="4097"/>
</p:tagLst>
</file>

<file path=ppt/tags/tag264.xml><?xml version="1.0" encoding="utf-8"?>
<p:tagLst xmlns:p="http://schemas.openxmlformats.org/presentationml/2006/main">
  <p:tag name="KSO_WM_UNIT_PLACING_PICTURE_USER_VIEWPORT" val="{&quot;height&quot;:2505,&quot;width&quot;:2115}"/>
</p:tagLst>
</file>

<file path=ppt/tags/tag265.xml><?xml version="1.0" encoding="utf-8"?>
<p:tagLst xmlns:p="http://schemas.openxmlformats.org/presentationml/2006/main">
  <p:tag name="KSO_WM_FULL_TEXT_BEAUTIFY_COPY_ID" val="150995234"/>
  <p:tag name="KSO_WM_SPECIAL_SOURCE" val="bdnull"/>
</p:tagLst>
</file>

<file path=ppt/tags/tag266.xml><?xml version="1.0" encoding="utf-8"?>
<p:tagLst xmlns:p="http://schemas.openxmlformats.org/presentationml/2006/main">
  <p:tag name="KSO_WM_BEAUTIFY_FLAG" val="#wm#"/>
  <p:tag name="KSO_WM_TEMPLATE_CATEGORY" val="custom"/>
  <p:tag name="KSO_WM_TEMPLATE_INDEX" val="20205264"/>
  <p:tag name="KSO_WM_SPECIAL_SOURCE" val="bdnull"/>
</p:tagLst>
</file>

<file path=ppt/tags/tag267.xml><?xml version="1.0" encoding="utf-8"?>
<p:tagLst xmlns:p="http://schemas.openxmlformats.org/presentationml/2006/main">
  <p:tag name="KSO_WM_FULL_TEXT_BEAUTIFY_COPY_ID" val="12290"/>
</p:tagLst>
</file>

<file path=ppt/tags/tag268.xml><?xml version="1.0" encoding="utf-8"?>
<p:tagLst xmlns:p="http://schemas.openxmlformats.org/presentationml/2006/main">
  <p:tag name="KSO_WM_FULL_TEXT_BEAUTIFY_COPY_ID" val="12289"/>
</p:tagLst>
</file>

<file path=ppt/tags/tag269.xml><?xml version="1.0" encoding="utf-8"?>
<p:tagLst xmlns:p="http://schemas.openxmlformats.org/presentationml/2006/main">
  <p:tag name="KSO_WM_SPECIAL_SOURCE" val="bdnull"/>
</p:tagLst>
</file>

<file path=ppt/tags/tag2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270.xml><?xml version="1.0" encoding="utf-8"?>
<p:tagLst xmlns:p="http://schemas.openxmlformats.org/presentationml/2006/main">
  <p:tag name="KSO_WM_UNIT_MEDIACOVER_STYLEID" val="1"/>
  <p:tag name="KSO_WM_UNIT_MEDIACOVER_TEXTSTATE" val="0"/>
  <p:tag name="KSO_WM_UNIT_MEDIACOVER_BTN_STATE" val="1"/>
  <p:tag name="KSO_WM_UNIT_MEDIACOVER_BTN_POS" val="c"/>
  <p:tag name="KSO_WM_UNIT_MEDIACOVER_BTN_STYLE" val="ee0bc779c1f3d7f3e90c96344320e69a"/>
  <p:tag name="KSO_WM_UNIT_MEDIACOVER_RGB" val="000000"/>
  <p:tag name="KSO_WM_UNIT_MEDIACOVER_TRANSPARENCY" val="0.5"/>
  <p:tag name="KSO_WM_UNIT_MEDIACOVER_BTNRECT" val="8623*3418*1093*1093"/>
</p:tagLst>
</file>

<file path=ppt/tags/tag271.xml><?xml version="1.0" encoding="utf-8"?>
<p:tagLst xmlns:p="http://schemas.openxmlformats.org/presentationml/2006/main">
  <p:tag name="KSO_WM_SPECIAL_SOURCE" val="bdnull"/>
</p:tagLst>
</file>

<file path=ppt/tags/tag272.xml><?xml version="1.0" encoding="utf-8"?>
<p:tagLst xmlns:p="http://schemas.openxmlformats.org/presentationml/2006/main">
  <p:tag name="KSO_WM_FULL_TEXT_BEAUTIFY_COPY_ID" val="12289"/>
</p:tagLst>
</file>

<file path=ppt/tags/tag273.xml><?xml version="1.0" encoding="utf-8"?>
<p:tagLst xmlns:p="http://schemas.openxmlformats.org/presentationml/2006/main">
  <p:tag name="KSO_WM_FULL_TEXT_BEAUTIFY_COPY_ID" val="12291"/>
</p:tagLst>
</file>

<file path=ppt/tags/tag274.xml><?xml version="1.0" encoding="utf-8"?>
<p:tagLst xmlns:p="http://schemas.openxmlformats.org/presentationml/2006/main">
  <p:tag name="KSO_WM_FULL_TEXT_BEAUTIFY_COPY_ID" val="150995228"/>
  <p:tag name="KSO_WM_SPECIAL_SOURCE" val="bdnull"/>
</p:tagLst>
</file>

<file path=ppt/tags/tag275.xml><?xml version="1.0" encoding="utf-8"?>
<p:tagLst xmlns:p="http://schemas.openxmlformats.org/presentationml/2006/main">
  <p:tag name="KSO_WM_SPECIAL_SOURCE" val="bdnull"/>
</p:tagLst>
</file>

<file path=ppt/tags/tag27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KSO_WM_SLIDE_BACKGROUND_TYPE" val="general"/>
  <p:tag name="KSO_WM_SLIDE_BK_DARK_LIGHT" val="2"/>
  <p:tag name="WM_BEAUTIFY_SHAPE_IDENTITY" val="{1417bd0b-9ba3-4d26-98bb-da4c05f86634}"/>
  <p:tag name="KSO_WM_UNIT_TYPE" val="i"/>
  <p:tag name="KSO_WM_FULL_TEXT_BEAUTIFY_COPY_ID" val="14337"/>
</p:tagLst>
</file>

<file path=ppt/tags/tag277.xml><?xml version="1.0" encoding="utf-8"?>
<p:tagLst xmlns:p="http://schemas.openxmlformats.org/presentationml/2006/main">
  <p:tag name="KSO_WM_FULL_TEXT_BEAUTIFY_COPY_ID" val="14338"/>
</p:tagLst>
</file>

<file path=ppt/tags/tag278.xml><?xml version="1.0" encoding="utf-8"?>
<p:tagLst xmlns:p="http://schemas.openxmlformats.org/presentationml/2006/main">
  <p:tag name="KSO_WM_FULL_TEXT_BEAUTIFY_COPY_ID" val="14339"/>
</p:tagLst>
</file>

<file path=ppt/tags/tag279.xml><?xml version="1.0" encoding="utf-8"?>
<p:tagLst xmlns:p="http://schemas.openxmlformats.org/presentationml/2006/main">
  <p:tag name="KSO_WM_UNIT_TEXT_FILL_FORE_SCHEMECOLOR_INDEX_BRIGHTNESS" val="0"/>
  <p:tag name="KSO_WM_UNIT_TEXT_FILL_FORE_SCHEMECOLOR_INDEX" val="13"/>
  <p:tag name="KSO_WM_UNIT_TEXT_FILL_TYPE" val="1"/>
  <p:tag name="KSO_WM_FULL_TEXT_BEAUTIFY_COPY_ID" val="14340"/>
</p:tagLst>
</file>

<file path=ppt/tags/tag2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280.xml><?xml version="1.0" encoding="utf-8"?>
<p:tagLst xmlns:p="http://schemas.openxmlformats.org/presentationml/2006/main">
  <p:tag name="KSO_WM_SLIDE_BK_DARK_LIGHT" val="2"/>
  <p:tag name="KSO_WM_SLIDE_BACKGROUND_TYPE" val="general"/>
  <p:tag name="KSO_WM_FULL_TEXT_BEAUTIFY_COPY_ID" val="150995236"/>
  <p:tag name="KSO_WM_SPECIAL_SOURCE" val="bdnull"/>
</p:tagLst>
</file>

<file path=ppt/tags/tag28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KSO_WM_SLIDE_BACKGROUND_TYPE" val="general"/>
  <p:tag name="KSO_WM_SLIDE_BK_DARK_LIGHT" val="2"/>
  <p:tag name="WM_BEAUTIFY_SHAPE_IDENTITY" val="{a270adba-dbb5-4d5e-9750-c73feb68fd60}"/>
  <p:tag name="KSO_WM_UNIT_TYPE" val="i"/>
  <p:tag name="KSO_WM_FULL_TEXT_BEAUTIFY_COPY_ID" val="15361"/>
</p:tagLst>
</file>

<file path=ppt/tags/tag282.xml><?xml version="1.0" encoding="utf-8"?>
<p:tagLst xmlns:p="http://schemas.openxmlformats.org/presentationml/2006/main">
  <p:tag name="KSO_WM_FULL_TEXT_BEAUTIFY_COPY_ID" val="15362"/>
</p:tagLst>
</file>

<file path=ppt/tags/tag283.xml><?xml version="1.0" encoding="utf-8"?>
<p:tagLst xmlns:p="http://schemas.openxmlformats.org/presentationml/2006/main">
  <p:tag name="KSO_WM_UNIT_TABLE_BEAUTIFY" val="smartTable{22621c14-fa5b-4605-98cc-2784c6ea53d4}"/>
</p:tagLst>
</file>

<file path=ppt/tags/tag284.xml><?xml version="1.0" encoding="utf-8"?>
<p:tagLst xmlns:p="http://schemas.openxmlformats.org/presentationml/2006/main">
  <p:tag name="KSO_WM_UNIT_TEXT_FILL_FORE_SCHEMECOLOR_INDEX_BRIGHTNESS" val="0"/>
  <p:tag name="KSO_WM_UNIT_TEXT_FILL_FORE_SCHEMECOLOR_INDEX" val="13"/>
  <p:tag name="KSO_WM_UNIT_TEXT_FILL_TYPE" val="1"/>
  <p:tag name="KSO_WM_FULL_TEXT_BEAUTIFY_COPY_ID" val="6"/>
</p:tagLst>
</file>

<file path=ppt/tags/tag285.xml><?xml version="1.0" encoding="utf-8"?>
<p:tagLst xmlns:p="http://schemas.openxmlformats.org/presentationml/2006/main">
  <p:tag name="KSO_WM_UNIT_TEXT_FILL_FORE_SCHEMECOLOR_INDEX_BRIGHTNESS" val="0"/>
  <p:tag name="KSO_WM_UNIT_TEXT_FILL_FORE_SCHEMECOLOR_INDEX" val="13"/>
  <p:tag name="KSO_WM_UNIT_TEXT_FILL_TYPE" val="1"/>
  <p:tag name="KSO_WM_FULL_TEXT_BEAUTIFY_COPY_ID" val="7"/>
</p:tagLst>
</file>

<file path=ppt/tags/tag286.xml><?xml version="1.0" encoding="utf-8"?>
<p:tagLst xmlns:p="http://schemas.openxmlformats.org/presentationml/2006/main">
  <p:tag name="KSO_WM_UNIT_TEXT_FILL_FORE_SCHEMECOLOR_INDEX_BRIGHTNESS" val="0"/>
  <p:tag name="KSO_WM_UNIT_TEXT_FILL_FORE_SCHEMECOLOR_INDEX" val="13"/>
  <p:tag name="KSO_WM_UNIT_TEXT_FILL_TYPE" val="1"/>
  <p:tag name="KSO_WM_FULL_TEXT_BEAUTIFY_COPY_ID" val="8"/>
</p:tagLst>
</file>

<file path=ppt/tags/tag287.xml><?xml version="1.0" encoding="utf-8"?>
<p:tagLst xmlns:p="http://schemas.openxmlformats.org/presentationml/2006/main">
  <p:tag name="KSO_WM_UNIT_TEXT_FILL_FORE_SCHEMECOLOR_INDEX_BRIGHTNESS" val="0"/>
  <p:tag name="KSO_WM_UNIT_TEXT_FILL_FORE_SCHEMECOLOR_INDEX" val="13"/>
  <p:tag name="KSO_WM_UNIT_TEXT_FILL_TYPE" val="1"/>
  <p:tag name="KSO_WM_FULL_TEXT_BEAUTIFY_COPY_ID" val="9"/>
</p:tagLst>
</file>

<file path=ppt/tags/tag288.xml><?xml version="1.0" encoding="utf-8"?>
<p:tagLst xmlns:p="http://schemas.openxmlformats.org/presentationml/2006/main">
  <p:tag name="KSO_WM_UNIT_TEXT_FILL_FORE_SCHEMECOLOR_INDEX_BRIGHTNESS" val="0"/>
  <p:tag name="KSO_WM_UNIT_TEXT_FILL_FORE_SCHEMECOLOR_INDEX" val="13"/>
  <p:tag name="KSO_WM_UNIT_TEXT_FILL_TYPE" val="1"/>
  <p:tag name="KSO_WM_FULL_TEXT_BEAUTIFY_COPY_ID" val="10"/>
</p:tagLst>
</file>

<file path=ppt/tags/tag289.xml><?xml version="1.0" encoding="utf-8"?>
<p:tagLst xmlns:p="http://schemas.openxmlformats.org/presentationml/2006/main">
  <p:tag name="KSO_WM_SLIDE_BK_DARK_LIGHT" val="2"/>
  <p:tag name="KSO_WM_SLIDE_BACKGROUND_TYPE" val="general"/>
  <p:tag name="KSO_WM_FULL_TEXT_BEAUTIFY_COPY_ID" val="150995237"/>
  <p:tag name="KSO_WM_SPECIAL_SOURCE" val="bdnull"/>
</p:tagLst>
</file>

<file path=ppt/tags/tag2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290.xml><?xml version="1.0" encoding="utf-8"?>
<p:tagLst xmlns:p="http://schemas.openxmlformats.org/presentationml/2006/main">
  <p:tag name="KSO_WM_FULL_TEXT_BEAUTIFY_COPY_ID" val="13313"/>
</p:tagLst>
</file>

<file path=ppt/tags/tag291.xml><?xml version="1.0" encoding="utf-8"?>
<p:tagLst xmlns:p="http://schemas.openxmlformats.org/presentationml/2006/main">
  <p:tag name="KSO_WM_FULL_TEXT_BEAUTIFY_COPY_ID" val="13314"/>
</p:tagLst>
</file>

<file path=ppt/tags/tag292.xml><?xml version="1.0" encoding="utf-8"?>
<p:tagLst xmlns:p="http://schemas.openxmlformats.org/presentationml/2006/main">
  <p:tag name="KSO_WM_FULL_TEXT_BEAUTIFY_COPY_ID" val="13315"/>
</p:tagLst>
</file>

<file path=ppt/tags/tag293.xml><?xml version="1.0" encoding="utf-8"?>
<p:tagLst xmlns:p="http://schemas.openxmlformats.org/presentationml/2006/main">
  <p:tag name="KSO_WM_FULL_TEXT_BEAUTIFY_COPY_ID" val="150995233"/>
  <p:tag name="KSO_WM_SPECIAL_SOURCE" val="bdnull"/>
</p:tagLst>
</file>

<file path=ppt/tags/tag29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KSO_WM_SLIDE_BACKGROUND_TYPE" val="general"/>
  <p:tag name="KSO_WM_SLIDE_BK_DARK_LIGHT" val="2"/>
  <p:tag name="WM_BEAUTIFY_SHAPE_IDENTITY" val="{97fae763-0177-4e96-bfd7-5a6e7e15b46f}"/>
  <p:tag name="KSO_WM_UNIT_TYPE" val="i"/>
  <p:tag name="KSO_WM_FULL_TEXT_BEAUTIFY_COPY_ID" val="22529"/>
</p:tagLst>
</file>

<file path=ppt/tags/tag295.xml><?xml version="1.0" encoding="utf-8"?>
<p:tagLst xmlns:p="http://schemas.openxmlformats.org/presentationml/2006/main">
  <p:tag name="KSO_WM_FULL_TEXT_BEAUTIFY_COPY_ID" val="36867"/>
</p:tagLst>
</file>

<file path=ppt/tags/tag296.xml><?xml version="1.0" encoding="utf-8"?>
<p:tagLst xmlns:p="http://schemas.openxmlformats.org/presentationml/2006/main">
  <p:tag name="KSO_WM_FULL_TEXT_BEAUTIFY_COPY_ID" val="13313"/>
</p:tagLst>
</file>

<file path=ppt/tags/tag297.xml><?xml version="1.0" encoding="utf-8"?>
<p:tagLst xmlns:p="http://schemas.openxmlformats.org/presentationml/2006/main">
  <p:tag name="KSO_WM_SLIDE_BK_DARK_LIGHT" val="2"/>
  <p:tag name="KSO_WM_SLIDE_BACKGROUND_TYPE" val="general"/>
  <p:tag name="KSO_WM_FULL_TEXT_BEAUTIFY_COPY_ID" val="150995213"/>
  <p:tag name="KSO_WM_SPECIAL_SOURCE" val="bdnull"/>
</p:tagLst>
</file>

<file path=ppt/tags/tag298.xml><?xml version="1.0" encoding="utf-8"?>
<p:tagLst xmlns:p="http://schemas.openxmlformats.org/presentationml/2006/main">
  <p:tag name="KSO_WM_UNIT_MEDIACOVER_STYLEID" val="1"/>
  <p:tag name="KSO_WM_UNIT_MEDIACOVER_TEXTSTATE" val="0"/>
  <p:tag name="KSO_WM_UNIT_MEDIACOVER_BTN_STATE" val="1"/>
  <p:tag name="KSO_WM_UNIT_MEDIACOVER_BTN_POS" val="c"/>
  <p:tag name="KSO_WM_UNIT_MEDIACOVER_BTN_STYLE" val="ee0bc779c1f3d7f3e90c96344320e69a"/>
  <p:tag name="KSO_WM_UNIT_MEDIACOVER_RGB" val="000000"/>
  <p:tag name="KSO_WM_UNIT_MEDIACOVER_TRANSPARENCY" val="0.5"/>
  <p:tag name="KSO_WM_UNIT_MEDIACOVER_BTNRECT" val="7088*3828*646*646"/>
</p:tagLst>
</file>

<file path=ppt/tags/tag299.xml><?xml version="1.0" encoding="utf-8"?>
<p:tagLst xmlns:p="http://schemas.openxmlformats.org/presentationml/2006/main">
  <p:tag name="KSO_WM_SPECIAL_SOURCE" val="bdnull"/>
</p:tagLst>
</file>

<file path=ppt/tags/tag3.xml><?xml version="1.0" encoding="utf-8"?>
<p:tagLst xmlns:p="http://schemas.openxmlformats.org/presentationml/2006/main">
  <p:tag name="KSO_WM_SLIDE_BACKGROUND_MASK_FLAG" val="1"/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3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300.xml><?xml version="1.0" encoding="utf-8"?>
<p:tagLst xmlns:p="http://schemas.openxmlformats.org/presentationml/2006/main">
  <p:tag name="KSO_WM_FULL_TEXT_BEAUTIFY_COPY_ID" val="16387"/>
</p:tagLst>
</file>

<file path=ppt/tags/tag301.xml><?xml version="1.0" encoding="utf-8"?>
<p:tagLst xmlns:p="http://schemas.openxmlformats.org/presentationml/2006/main">
  <p:tag name="KSO_WM_FULL_TEXT_BEAUTIFY_COPY_ID" val="150995201"/>
  <p:tag name="KSO_WM_SPECIAL_SOURCE" val="bdnull"/>
</p:tagLst>
</file>

<file path=ppt/tags/tag302.xml><?xml version="1.0" encoding="utf-8"?>
<p:tagLst xmlns:p="http://schemas.openxmlformats.org/presentationml/2006/main">
  <p:tag name="KSO_WM_FULL_TEXT_BEAUTIFY_COPY_ID" val="17411"/>
</p:tagLst>
</file>

<file path=ppt/tags/tag303.xml><?xml version="1.0" encoding="utf-8"?>
<p:tagLst xmlns:p="http://schemas.openxmlformats.org/presentationml/2006/main">
  <p:tag name="KSO_WM_FULL_TEXT_BEAUTIFY_COPY_ID" val="150995202"/>
  <p:tag name="KSO_WM_SPECIAL_SOURCE" val="bdnull"/>
</p:tagLst>
</file>

<file path=ppt/tags/tag304.xml><?xml version="1.0" encoding="utf-8"?>
<p:tagLst xmlns:p="http://schemas.openxmlformats.org/presentationml/2006/main">
  <p:tag name="KSO_WM_FULL_TEXT_BEAUTIFY_COPY_ID" val="18435"/>
</p:tagLst>
</file>

<file path=ppt/tags/tag305.xml><?xml version="1.0" encoding="utf-8"?>
<p:tagLst xmlns:p="http://schemas.openxmlformats.org/presentationml/2006/main">
  <p:tag name="KSO_WM_FULL_TEXT_BEAUTIFY_COPY_ID" val="150995203"/>
  <p:tag name="KSO_WM_SPECIAL_SOURCE" val="bdnull"/>
</p:tagLst>
</file>

<file path=ppt/tags/tag306.xml><?xml version="1.0" encoding="utf-8"?>
<p:tagLst xmlns:p="http://schemas.openxmlformats.org/presentationml/2006/main">
  <p:tag name="KSO_WM_SPECIAL_SOURCE" val="bdnull"/>
</p:tagLst>
</file>

<file path=ppt/tags/tag307.xml><?xml version="1.0" encoding="utf-8"?>
<p:tagLst xmlns:p="http://schemas.openxmlformats.org/presentationml/2006/main">
  <p:tag name="KSO_WM_UNIT_ISCONTENTSTITLE" val="0"/>
  <p:tag name="KSO_WM_UNIT_ISNUMDGMTITLE" val="0"/>
  <p:tag name="KSO_WM_UNIT_NOCLEAR" val="1"/>
  <p:tag name="KSO_WM_UNIT_VALUE" val="8"/>
  <p:tag name="KSO_WM_UNIT_HIGHLIGHT" val="0"/>
  <p:tag name="KSO_WM_UNIT_COMPATIBLE" val="0"/>
  <p:tag name="KSO_WM_UNIT_DIAGRAM_ISNUMVISUAL" val="0"/>
  <p:tag name="KSO_WM_UNIT_DIAGRAM_ISREFERUNIT" val="0"/>
  <p:tag name="KSO_WM_UNIT_TYPE" val="a"/>
  <p:tag name="KSO_WM_UNIT_INDEX" val="1"/>
  <p:tag name="KSO_WM_UNIT_ID" val="custom20205264_25*a*1"/>
  <p:tag name="KSO_WM_TEMPLATE_CATEGORY" val="custom"/>
  <p:tag name="KSO_WM_TEMPLATE_INDEX" val="20205264"/>
  <p:tag name="KSO_WM_UNIT_LAYERLEVEL" val="1"/>
  <p:tag name="KSO_WM_TAG_VERSION" val="1.0"/>
  <p:tag name="KSO_WM_BEAUTIFY_FLAG" val="#wm#"/>
  <p:tag name="KSO_WM_UNIT_PRESET_TEXT" val="谢谢观看"/>
</p:tagLst>
</file>

<file path=ppt/tags/tag308.xml><?xml version="1.0" encoding="utf-8"?>
<p:tagLst xmlns:p="http://schemas.openxmlformats.org/presentationml/2006/main">
  <p:tag name="KSO_WM_SLIDE_ID" val="custom20205264_25"/>
  <p:tag name="KSO_WM_TEMPLATE_SUBCATEGORY" val="0"/>
  <p:tag name="KSO_WM_TEMPLATE_MASTER_TYPE" val="1"/>
  <p:tag name="KSO_WM_TEMPLATE_COLOR_TYPE" val="1"/>
  <p:tag name="KSO_WM_SLIDE_TYPE" val="endPage"/>
  <p:tag name="KSO_WM_SLIDE_SUBTYPE" val="pureTxt"/>
  <p:tag name="KSO_WM_SLIDE_ITEM_CNT" val="0"/>
  <p:tag name="KSO_WM_SLIDE_INDEX" val="25"/>
  <p:tag name="KSO_WM_TAG_VERSION" val="1.0"/>
  <p:tag name="KSO_WM_BEAUTIFY_FLAG" val="#wm#"/>
  <p:tag name="KSO_WM_TEMPLATE_CATEGORY" val="custom"/>
  <p:tag name="KSO_WM_TEMPLATE_INDEX" val="20205264"/>
  <p:tag name="KSO_WM_SLIDE_LAYOUT" val="a_b"/>
  <p:tag name="KSO_WM_SLIDE_LAYOUT_CNT" val="1_1"/>
  <p:tag name="KSO_WM_SPECIAL_SOURCE" val="bdnull"/>
</p:tagLst>
</file>

<file path=ppt/tags/tag309.xml><?xml version="1.0" encoding="utf-8"?>
<p:tagLst xmlns:p="http://schemas.openxmlformats.org/presentationml/2006/main">
  <p:tag name="KSO_WM_BEAUTIFY_FLAG" val="#wm#"/>
  <p:tag name="KSO_WM_TEMPLATE_CATEGORY" val="custom"/>
  <p:tag name="KSO_WM_TEMPLATE_INDEX" val="20202588"/>
  <p:tag name="KSO_WM_SPECIAL_SOURCE" val="bdnull"/>
</p:tagLst>
</file>

<file path=ppt/tags/tag3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310.xml><?xml version="1.0" encoding="utf-8"?>
<p:tagLst xmlns:p="http://schemas.openxmlformats.org/presentationml/2006/main">
  <p:tag name="KSO_WM_BEAUTIFY_FLAG" val="#wm#"/>
  <p:tag name="KSO_WM_TEMPLATE_CATEGORY" val="custom"/>
  <p:tag name="KSO_WM_TEMPLATE_INDEX" val="20202588"/>
  <p:tag name="KSO_WM_SPECIAL_SOURCE" val="bdnull"/>
</p:tagLst>
</file>

<file path=ppt/tags/tag311.xml><?xml version="1.0" encoding="utf-8"?>
<p:tagLst xmlns:p="http://schemas.openxmlformats.org/presentationml/2006/main">
  <p:tag name="KSO_DOCER_TEMPLATE_OPEN_ONCE_MARK" val="1"/>
  <p:tag name="KSO_WPP_MARK_KEY" val="19679fab-2f38-45a7-b60f-ede3c9af030b"/>
  <p:tag name="COMMONDATA" val="eyJoZGlkIjoiYjg1NTE3Yjg1Njg5Mzg5MGFlZjE0ZmY3MjM5MDI4YzIifQ=="/>
</p:tagLst>
</file>

<file path=ppt/tags/tag3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3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3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3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3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3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3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3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4.xml><?xml version="1.0" encoding="utf-8"?>
<p:tagLst xmlns:p="http://schemas.openxmlformats.org/presentationml/2006/main">
  <p:tag name="KSO_WM_SLIDE_BACKGROUND_MASK_FLAG" val="1"/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4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41.xml><?xml version="1.0" encoding="utf-8"?>
<p:tagLst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</p:tagLst>
</file>

<file path=ppt/tags/tag42.xml><?xml version="1.0" encoding="utf-8"?>
<p:tagLst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</p:tagLst>
</file>

<file path=ppt/tags/tag43.xml><?xml version="1.0" encoding="utf-8"?>
<p:tagLst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</p:tagLst>
</file>

<file path=ppt/tags/tag44.xml><?xml version="1.0" encoding="utf-8"?>
<p:tagLst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</p:tagLst>
</file>

<file path=ppt/tags/tag45.xml><?xml version="1.0" encoding="utf-8"?>
<p:tagLst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SUBTYPE" val="h"/>
  <p:tag name="KSO_WM_UNIT_TYPE" val="i"/>
  <p:tag name="KSO_WM_UNIT_INDEX" val="1"/>
  <p:tag name="KSO_WM_UNIT_ID" val="_13*i*1"/>
  <p:tag name="KSO_WM_UNIT_BK_DARK_LIGHT" val="2"/>
  <p:tag name="KSO_WM_UNIT_LAYERLEVEL" val="1"/>
  <p:tag name="KSO_WM_TAG_VERSION" val="1.0"/>
  <p:tag name="KSO_WM_BEAUTIFY_FLAG" val="#wm#"/>
</p:tagLst>
</file>

<file path=ppt/tags/tag46.xml><?xml version="1.0" encoding="utf-8"?>
<p:tagLst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ags/tag47.xml><?xml version="1.0" encoding="utf-8"?>
<p:tagLst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ags/tag48.xml><?xml version="1.0" encoding="utf-8"?>
<p:tagLst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ags/tag49.xml><?xml version="1.0" encoding="utf-8"?>
<p:tagLst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ags/tag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50.xml><?xml version="1.0" encoding="utf-8"?>
<p:tagLst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SUBTYPE" val="h"/>
  <p:tag name="KSO_WM_UNIT_TYPE" val="i"/>
  <p:tag name="KSO_WM_UNIT_INDEX" val="1"/>
  <p:tag name="KSO_WM_UNIT_ID" val="_14*i*1"/>
  <p:tag name="KSO_WM_UNIT_BK_DARK_LIGHT" val="2"/>
  <p:tag name="KSO_WM_UNIT_LAYERLEVEL" val="1"/>
  <p:tag name="KSO_WM_TAG_VERSION" val="1.0"/>
  <p:tag name="KSO_WM_BEAUTIFY_FLAG" val="#wm#"/>
</p:tagLst>
</file>

<file path=ppt/tags/tag51.xml><?xml version="1.0" encoding="utf-8"?>
<p:tagLst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</p:tagLst>
</file>

<file path=ppt/tags/tag52.xml><?xml version="1.0" encoding="utf-8"?>
<p:tagLst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</p:tagLst>
</file>

<file path=ppt/tags/tag53.xml><?xml version="1.0" encoding="utf-8"?>
<p:tagLst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</p:tagLst>
</file>

<file path=ppt/tags/tag54.xml><?xml version="1.0" encoding="utf-8"?>
<p:tagLst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</p:tagLst>
</file>

<file path=ppt/tags/tag55.xml><?xml version="1.0" encoding="utf-8"?>
<p:tagLst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SUBTYPE" val="h"/>
  <p:tag name="KSO_WM_UNIT_TYPE" val="i"/>
  <p:tag name="KSO_WM_UNIT_INDEX" val="1"/>
  <p:tag name="KSO_WM_UNIT_ID" val="_15*i*1"/>
  <p:tag name="KSO_WM_UNIT_BK_DARK_LIGHT" val="2"/>
  <p:tag name="KSO_WM_UNIT_LAYERLEVEL" val="1"/>
  <p:tag name="KSO_WM_TAG_VERSION" val="1.0"/>
  <p:tag name="KSO_WM_BEAUTIFY_FLAG" val="#wm#"/>
</p:tagLst>
</file>

<file path=ppt/tags/tag56.xml><?xml version="1.0" encoding="utf-8"?>
<p:tagLst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57.xml><?xml version="1.0" encoding="utf-8"?>
<p:tagLst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58.xml><?xml version="1.0" encoding="utf-8"?>
<p:tagLst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59.xml><?xml version="1.0" encoding="utf-8"?>
<p:tagLst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60.xml><?xml version="1.0" encoding="utf-8"?>
<p:tagLst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SUBTYPE" val="h"/>
  <p:tag name="KSO_WM_UNIT_TYPE" val="i"/>
  <p:tag name="KSO_WM_UNIT_INDEX" val="1"/>
  <p:tag name="KSO_WM_UNIT_ID" val="_16*i*1"/>
  <p:tag name="KSO_WM_UNIT_BK_DARK_LIGHT" val="2"/>
  <p:tag name="KSO_WM_UNIT_LAYERLEVEL" val="1"/>
  <p:tag name="KSO_WM_TAG_VERSION" val="1.0"/>
  <p:tag name="KSO_WM_BEAUTIFY_FLAG" val="#wm#"/>
</p:tagLst>
</file>

<file path=ppt/tags/tag61.xml><?xml version="1.0" encoding="utf-8"?>
<p:tagLst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62.xml><?xml version="1.0" encoding="utf-8"?>
<p:tagLst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63.xml><?xml version="1.0" encoding="utf-8"?>
<p:tagLst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64.xml><?xml version="1.0" encoding="utf-8"?>
<p:tagLst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65.xml><?xml version="1.0" encoding="utf-8"?>
<p:tagLst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SUBTYPE" val="h"/>
  <p:tag name="KSO_WM_UNIT_TYPE" val="i"/>
  <p:tag name="KSO_WM_UNIT_INDEX" val="1"/>
  <p:tag name="KSO_WM_UNIT_ID" val="_17*i*1"/>
  <p:tag name="KSO_WM_UNIT_BK_DARK_LIGHT" val="2"/>
  <p:tag name="KSO_WM_UNIT_LAYERLEVEL" val="1"/>
  <p:tag name="KSO_WM_TAG_VERSION" val="1.0"/>
  <p:tag name="KSO_WM_BEAUTIFY_FLAG" val="#wm#"/>
</p:tagLst>
</file>

<file path=ppt/tags/tag66.xml><?xml version="1.0" encoding="utf-8"?>
<p:tagLst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67.xml><?xml version="1.0" encoding="utf-8"?>
<p:tagLst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68.xml><?xml version="1.0" encoding="utf-8"?>
<p:tagLst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69.xml><?xml version="1.0" encoding="utf-8"?>
<p:tagLst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70.xml><?xml version="1.0" encoding="utf-8"?>
<p:tagLst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SUBTYPE" val="h"/>
  <p:tag name="KSO_WM_UNIT_TYPE" val="i"/>
  <p:tag name="KSO_WM_UNIT_INDEX" val="1"/>
  <p:tag name="KSO_WM_UNIT_ID" val="_18*i*1"/>
  <p:tag name="KSO_WM_UNIT_BK_DARK_LIGHT" val="2"/>
  <p:tag name="KSO_WM_UNIT_LAYERLEVEL" val="1"/>
  <p:tag name="KSO_WM_TAG_VERSION" val="1.0"/>
  <p:tag name="KSO_WM_BEAUTIFY_FLAG" val="#wm#"/>
</p:tagLst>
</file>

<file path=ppt/tags/tag71.xml><?xml version="1.0" encoding="utf-8"?>
<p:tagLst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72.xml><?xml version="1.0" encoding="utf-8"?>
<p:tagLst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73.xml><?xml version="1.0" encoding="utf-8"?>
<p:tagLst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74.xml><?xml version="1.0" encoding="utf-8"?>
<p:tagLst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7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264"/>
</p:tagLst>
</file>

<file path=ppt/tags/tag7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264"/>
</p:tagLst>
</file>

<file path=ppt/tags/tag7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7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7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80.xml><?xml version="1.0" encoding="utf-8"?>
<p:tagLst xmlns:p="http://schemas.openxmlformats.org/presentationml/2006/main">
  <p:tag name="KSO_WM_TEMPLATE_THUMBS_INDEX" val="1、4、8、9、13、15、16、17、18、20、21、22、23、25"/>
  <p:tag name="KSO_WM_TEMPLATE_SUBCATEGORY" val="0"/>
  <p:tag name="KSO_WM_TEMPLATE_MASTER_TYPE" val="1"/>
  <p:tag name="KSO_WM_TEMPLATE_COLOR_TYPE" val="1"/>
  <p:tag name="KSO_WM_TAG_VERSION" val="1.0"/>
  <p:tag name="KSO_WM_BEAUTIFY_FLAG" val="#wm#"/>
  <p:tag name="KSO_WM_TEMPLATE_CATEGORY" val="custom"/>
  <p:tag name="KSO_WM_TEMPLATE_INDEX" val="20205264"/>
  <p:tag name="KSO_WM_TEMPLATE_MASTER_THUMB_INDEX" val="12"/>
</p:tagLst>
</file>

<file path=ppt/tags/tag81.xml><?xml version="1.0" encoding="utf-8"?>
<p:tagLst xmlns:p="http://schemas.openxmlformats.org/presentationml/2006/main">
  <p:tag name="KSO_WM_SLIDE_BACKGROUND_MASK_FLAG" val="1"/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82.xml><?xml version="1.0" encoding="utf-8"?>
<p:tagLst xmlns:p="http://schemas.openxmlformats.org/presentationml/2006/main">
  <p:tag name="KSO_WM_SLIDE_BACKGROUND_MASK_FLAG" val="1"/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83.xml><?xml version="1.0" encoding="utf-8"?>
<p:tagLst xmlns:p="http://schemas.openxmlformats.org/presentationml/2006/main">
  <p:tag name="KSO_WM_SLIDE_BACKGROUND_MASK_FLAG" val="1"/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84.xml><?xml version="1.0" encoding="utf-8"?>
<p:tagLst xmlns:p="http://schemas.openxmlformats.org/presentationml/2006/main">
  <p:tag name="KSO_WM_SLIDE_BACKGROUND_MASK_FLAG" val="1"/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8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8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8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8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8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9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9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9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9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9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9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9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9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9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9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heme/theme1.xml><?xml version="1.0" encoding="utf-8"?>
<a:theme xmlns:a="http://schemas.openxmlformats.org/drawingml/2006/main" name="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0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2_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3_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5_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1_Office 主题​​">
  <a:themeElements>
    <a:clrScheme name="022424">
      <a:dk1>
        <a:sysClr val="windowText" lastClr="000000"/>
      </a:dk1>
      <a:lt1>
        <a:sysClr val="window" lastClr="FFFFFF"/>
      </a:lt1>
      <a:dk2>
        <a:srgbClr val="EFEDFC"/>
      </a:dk2>
      <a:lt2>
        <a:srgbClr val="FFFFFF"/>
      </a:lt2>
      <a:accent1>
        <a:srgbClr val="7876D1"/>
      </a:accent1>
      <a:accent2>
        <a:srgbClr val="8A76BF"/>
      </a:accent2>
      <a:accent3>
        <a:srgbClr val="9C77AD"/>
      </a:accent3>
      <a:accent4>
        <a:srgbClr val="AD779A"/>
      </a:accent4>
      <a:accent5>
        <a:srgbClr val="BF7888"/>
      </a:accent5>
      <a:accent6>
        <a:srgbClr val="D17876"/>
      </a:accent6>
      <a:hlink>
        <a:srgbClr val="658BD5"/>
      </a:hlink>
      <a:folHlink>
        <a:srgbClr val="A16AA5"/>
      </a:folHlink>
    </a:clrScheme>
    <a:fontScheme name="自定义 9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4_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8.xml><?xml version="1.0" encoding="utf-8"?>
<a:theme xmlns:a="http://schemas.openxmlformats.org/drawingml/2006/main" name="2_Office 主题​​">
  <a:themeElements>
    <a:clrScheme name="022424">
      <a:dk1>
        <a:sysClr val="windowText" lastClr="000000"/>
      </a:dk1>
      <a:lt1>
        <a:sysClr val="window" lastClr="FFFFFF"/>
      </a:lt1>
      <a:dk2>
        <a:srgbClr val="EFEDFC"/>
      </a:dk2>
      <a:lt2>
        <a:srgbClr val="FFFFFF"/>
      </a:lt2>
      <a:accent1>
        <a:srgbClr val="7876D1"/>
      </a:accent1>
      <a:accent2>
        <a:srgbClr val="8A76BF"/>
      </a:accent2>
      <a:accent3>
        <a:srgbClr val="9C77AD"/>
      </a:accent3>
      <a:accent4>
        <a:srgbClr val="AD779A"/>
      </a:accent4>
      <a:accent5>
        <a:srgbClr val="BF7888"/>
      </a:accent5>
      <a:accent6>
        <a:srgbClr val="D17876"/>
      </a:accent6>
      <a:hlink>
        <a:srgbClr val="658BD5"/>
      </a:hlink>
      <a:folHlink>
        <a:srgbClr val="A16AA5"/>
      </a:folHlink>
    </a:clrScheme>
    <a:fontScheme name="自定义 9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9.xml><?xml version="1.0" encoding="utf-8"?>
<a:theme xmlns:a="http://schemas.openxmlformats.org/drawingml/2006/main" name="3_Office 主题​​">
  <a:themeElements>
    <a:clrScheme name="新版空白演示配色">
      <a:dk1>
        <a:sysClr val="windowText" lastClr="000000"/>
      </a:dk1>
      <a:lt1>
        <a:sysClr val="window" lastClr="FFFFFF"/>
      </a:lt1>
      <a:dk2>
        <a:srgbClr val="0F1423"/>
      </a:dk2>
      <a:lt2>
        <a:srgbClr val="FFFFFF"/>
      </a:lt2>
      <a:accent1>
        <a:srgbClr val="6096E6"/>
      </a:accent1>
      <a:accent2>
        <a:srgbClr val="58B6E5"/>
      </a:accent2>
      <a:accent3>
        <a:srgbClr val="56CA95"/>
      </a:accent3>
      <a:accent4>
        <a:srgbClr val="FFBA55"/>
      </a:accent4>
      <a:accent5>
        <a:srgbClr val="F18870"/>
      </a:accent5>
      <a:accent6>
        <a:srgbClr val="EC5F74"/>
      </a:accent6>
      <a:hlink>
        <a:srgbClr val="0563C1"/>
      </a:hlink>
      <a:folHlink>
        <a:srgbClr val="954D72"/>
      </a:folHlink>
    </a:clrScheme>
    <a:fontScheme name="自定义 9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2511</Words>
  <Application>WPS 演示</Application>
  <PresentationFormat/>
  <Paragraphs>231</Paragraphs>
  <Slides>32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12</vt:i4>
      </vt:variant>
      <vt:variant>
        <vt:lpstr>主题</vt:lpstr>
      </vt:variant>
      <vt:variant>
        <vt:i4>9</vt:i4>
      </vt:variant>
      <vt:variant>
        <vt:lpstr>幻灯片标题</vt:lpstr>
      </vt:variant>
      <vt:variant>
        <vt:i4>32</vt:i4>
      </vt:variant>
    </vt:vector>
  </HeadingPairs>
  <TitlesOfParts>
    <vt:vector size="53" baseType="lpstr">
      <vt:lpstr>Arial</vt:lpstr>
      <vt:lpstr>宋体</vt:lpstr>
      <vt:lpstr>Wingdings</vt:lpstr>
      <vt:lpstr>幼圆</vt:lpstr>
      <vt:lpstr>汉仪乐喵体W</vt:lpstr>
      <vt:lpstr>Wingdings</vt:lpstr>
      <vt:lpstr>微软雅黑</vt:lpstr>
      <vt:lpstr>等线</vt:lpstr>
      <vt:lpstr>Arial Unicode MS</vt:lpstr>
      <vt:lpstr>Calibri</vt:lpstr>
      <vt:lpstr>幼圆</vt:lpstr>
      <vt:lpstr>黑体</vt:lpstr>
      <vt:lpstr>默认设计模板</vt:lpstr>
      <vt:lpstr>1_默认设计模板</vt:lpstr>
      <vt:lpstr>2_默认设计模板</vt:lpstr>
      <vt:lpstr>3_默认设计模板</vt:lpstr>
      <vt:lpstr>5_默认设计模板</vt:lpstr>
      <vt:lpstr>1_Office 主题​​</vt:lpstr>
      <vt:lpstr>4_默认设计模板</vt:lpstr>
      <vt:lpstr>2_Office 主题​​</vt:lpstr>
      <vt:lpstr>3_Office 主题​​</vt:lpstr>
      <vt:lpstr>新学期 不做“空心”人</vt:lpstr>
      <vt:lpstr>两部电影关于“爱”思考</vt:lpstr>
      <vt:lpstr>一、《罪爱》--“杨锁之死”</vt:lpstr>
      <vt:lpstr>《罪爱》中国第一巨婴：杨锁之死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二、“空心病”面面观</vt:lpstr>
      <vt:lpstr>PowerPoint 演示文稿</vt:lpstr>
      <vt:lpstr>空心人表现</vt:lpstr>
      <vt:lpstr>空心人表现</vt:lpstr>
      <vt:lpstr>空心人表现</vt:lpstr>
      <vt:lpstr>PowerPoint 演示文稿</vt:lpstr>
      <vt:lpstr>三、《妈妈的神奇小子》--不做“空心人”</vt:lpstr>
      <vt:lpstr>PowerPoint 演示文稿</vt:lpstr>
      <vt:lpstr>【视频】《妈妈的神奇小子》电影节选（7分钟）</vt:lpstr>
      <vt:lpstr>《妈妈的神奇小子》</vt:lpstr>
      <vt:lpstr>学生活动—塑造新我</vt:lpstr>
      <vt:lpstr> 方法一：制定每日计划</vt:lpstr>
      <vt:lpstr>给自己算算一天的时间清单</vt:lpstr>
      <vt:lpstr>方法二：行动起来</vt:lpstr>
      <vt:lpstr>PowerPoint 演示文稿</vt:lpstr>
      <vt:lpstr>【视频】你永远不要低估一颗冠军的心（3分钟）</vt:lpstr>
      <vt:lpstr>PowerPoint 演示文稿</vt:lpstr>
      <vt:lpstr>PowerPoint 演示文稿</vt:lpstr>
      <vt:lpstr>PowerPoint 演示文稿</vt:lpstr>
      <vt:lpstr>PowerPoint 演示文稿</vt:lpstr>
      <vt:lpstr>谢谢观看</vt:lpstr>
      <vt:lpstr>版权声明：</vt:lpstr>
      <vt:lpstr>扫码关注：“孙钦强名班主任工作室”公众号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无畏一切风险挑战，无惧一切风霜雪雨，让我们用水滴石穿的毅力、只争朝夕的努力、坚如磐石的定力、舍我其谁的魄力，踵事增华向着未来再出发！</dc:title>
  <dc:creator>Administrator</dc:creator>
  <cp:lastModifiedBy>昆明湖</cp:lastModifiedBy>
  <cp:revision>163</cp:revision>
  <dcterms:created xsi:type="dcterms:W3CDTF">2022-01-18T02:48:00Z</dcterms:created>
  <dcterms:modified xsi:type="dcterms:W3CDTF">2023-01-27T12:42:12Z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2052-11.1.0.13703</vt:lpwstr>
  </property>
  <property fmtid="{D5CDD505-2E9C-101B-9397-08002B2CF9AE}" pid="3" name="ICV">
    <vt:lpwstr>D12E02C2CA0E46EDB63238930DBDF3EF</vt:lpwstr>
  </property>
</Properties>
</file>