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gif" ContentType="image/gif"/>
  <Default Extension="rels" ContentType="application/vnd.openxmlformats-package.relationships+xml"/>
  <Override PartName="/customXml/itemProps184.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5.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2"/>
  </p:handoutMasterIdLst>
  <p:sldIdLst>
    <p:sldId id="256" r:id="rId3"/>
    <p:sldId id="491" r:id="rId5"/>
    <p:sldId id="496" r:id="rId6"/>
    <p:sldId id="522" r:id="rId7"/>
    <p:sldId id="510" r:id="rId8"/>
    <p:sldId id="511" r:id="rId9"/>
    <p:sldId id="575" r:id="rId10"/>
    <p:sldId id="505" r:id="rId11"/>
    <p:sldId id="524" r:id="rId12"/>
    <p:sldId id="607" r:id="rId13"/>
    <p:sldId id="572" r:id="rId14"/>
    <p:sldId id="563" r:id="rId15"/>
    <p:sldId id="564" r:id="rId16"/>
    <p:sldId id="567" r:id="rId17"/>
    <p:sldId id="568" r:id="rId18"/>
    <p:sldId id="569" r:id="rId19"/>
    <p:sldId id="570" r:id="rId20"/>
    <p:sldId id="582" r:id="rId21"/>
    <p:sldId id="494" r:id="rId22"/>
    <p:sldId id="497" r:id="rId23"/>
    <p:sldId id="530" r:id="rId24"/>
    <p:sldId id="551" r:id="rId25"/>
    <p:sldId id="495" r:id="rId26"/>
    <p:sldId id="578" r:id="rId27"/>
    <p:sldId id="579" r:id="rId28"/>
    <p:sldId id="580" r:id="rId29"/>
    <p:sldId id="581" r:id="rId30"/>
    <p:sldId id="541" r:id="rId31"/>
    <p:sldId id="529" r:id="rId32"/>
    <p:sldId id="492" r:id="rId33"/>
    <p:sldId id="531" r:id="rId34"/>
    <p:sldId id="533" r:id="rId35"/>
    <p:sldId id="534" r:id="rId36"/>
    <p:sldId id="535" r:id="rId37"/>
    <p:sldId id="538" r:id="rId38"/>
    <p:sldId id="536" r:id="rId39"/>
    <p:sldId id="573" r:id="rId40"/>
    <p:sldId id="574" r:id="rId41"/>
  </p:sldIdLst>
  <p:sldSz cx="12192000" cy="6858000"/>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魏耀辉" initials="魏耀辉" lastIdx="6"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654" y="54"/>
      </p:cViewPr>
      <p:guideLst>
        <p:guide orient="horz" pos="2204"/>
        <p:guide pos="388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tags" Target="tags/tag185.xml"/><Relationship Id="rId48" Type="http://schemas.openxmlformats.org/officeDocument/2006/relationships/customXml" Target="../customXml/item1.xml"/><Relationship Id="rId47" Type="http://schemas.openxmlformats.org/officeDocument/2006/relationships/customXmlProps" Target="../customXml/itemProps184.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65.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64.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1.png"/><Relationship Id="rId2" Type="http://schemas.openxmlformats.org/officeDocument/2006/relationships/tags" Target="../tags/tag7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77.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76.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84.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83.xml"/><Relationship Id="rId2" Type="http://schemas.openxmlformats.org/officeDocument/2006/relationships/tags" Target="../tags/tag82.xml"/><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91.xml"/><Relationship Id="rId2" Type="http://schemas.openxmlformats.org/officeDocument/2006/relationships/tags" Target="../tags/tag90.xml"/><Relationship Id="rId11" Type="http://schemas.openxmlformats.org/officeDocument/2006/relationships/tags" Target="../tags/tag97.xml"/><Relationship Id="rId10" Type="http://schemas.openxmlformats.org/officeDocument/2006/relationships/tags" Target="../tags/tag96.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100.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99.xml"/><Relationship Id="rId2" Type="http://schemas.openxmlformats.org/officeDocument/2006/relationships/tags" Target="../tags/tag98.xml"/><Relationship Id="rId14" Type="http://schemas.openxmlformats.org/officeDocument/2006/relationships/tags" Target="../tags/tag106.xml"/><Relationship Id="rId13" Type="http://schemas.openxmlformats.org/officeDocument/2006/relationships/tags" Target="../tags/tag105.xml"/><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109.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108.xml"/><Relationship Id="rId2" Type="http://schemas.openxmlformats.org/officeDocument/2006/relationships/tags" Target="../tags/tag107.xml"/><Relationship Id="rId14" Type="http://schemas.openxmlformats.org/officeDocument/2006/relationships/tags" Target="../tags/tag115.xml"/><Relationship Id="rId13" Type="http://schemas.openxmlformats.org/officeDocument/2006/relationships/tags" Target="../tags/tag114.xml"/><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118.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117.xml"/><Relationship Id="rId2" Type="http://schemas.openxmlformats.org/officeDocument/2006/relationships/tags" Target="../tags/tag116.xml"/><Relationship Id="rId16" Type="http://schemas.openxmlformats.org/officeDocument/2006/relationships/tags" Target="../tags/tag126.xml"/><Relationship Id="rId15" Type="http://schemas.openxmlformats.org/officeDocument/2006/relationships/tags" Target="../tags/tag125.xml"/><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129.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128.xml"/><Relationship Id="rId2" Type="http://schemas.openxmlformats.org/officeDocument/2006/relationships/tags" Target="../tags/tag127.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7.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image" Target="file:///C:\Users\1V994W2\PycharmProjects\PPT_Background_Generation/pic_temp/pic_half_down.png" TargetMode="External"/><Relationship Id="rId6" Type="http://schemas.openxmlformats.org/officeDocument/2006/relationships/image" Target="../media/image5.png"/><Relationship Id="rId5" Type="http://schemas.openxmlformats.org/officeDocument/2006/relationships/tags" Target="../tags/tag15.xml"/><Relationship Id="rId4" Type="http://schemas.openxmlformats.org/officeDocument/2006/relationships/image" Target="file:///C:\Users\1V994W2\PycharmProjects\PPT_Background_Generation/pic_temp/pic_half_top.png" TargetMode="External"/><Relationship Id="rId3" Type="http://schemas.openxmlformats.org/officeDocument/2006/relationships/image" Target="../media/image4.png"/><Relationship Id="rId2" Type="http://schemas.openxmlformats.org/officeDocument/2006/relationships/tags" Target="../tags/tag14.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22.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21.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30.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2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image" Target="file:///C:\Users\1V994W2\Documents\Tencent%20Files\574576071\FileRecv\&#25340;&#35013;&#32032;&#26448;\sup\26\subject.png" TargetMode="External"/><Relationship Id="rId3" Type="http://schemas.openxmlformats.org/officeDocument/2006/relationships/image" Target="../media/image6.png"/><Relationship Id="rId2" Type="http://schemas.openxmlformats.org/officeDocument/2006/relationships/tags" Target="../tags/tag39.xml"/><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50.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49.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58.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57.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日期占位符 15"/>
          <p:cNvSpPr>
            <a:spLocks noGrp="1"/>
          </p:cNvSpPr>
          <p:nvPr>
            <p:ph type="dt" sz="half" idx="10"/>
            <p:custDataLst>
              <p:tags r:id="rId5"/>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7"/>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3" name="副标题 2"/>
          <p:cNvSpPr>
            <a:spLocks noGrp="1"/>
          </p:cNvSpPr>
          <p:nvPr>
            <p:ph type="subTitle" idx="14" hasCustomPrompt="1"/>
            <p:custDataLst>
              <p:tags r:id="rId8"/>
            </p:custDataLst>
          </p:nvPr>
        </p:nvSpPr>
        <p:spPr>
          <a:xfrm>
            <a:off x="802005" y="3461385"/>
            <a:ext cx="5962650" cy="1111250"/>
          </a:xfrm>
        </p:spPr>
        <p:txBody>
          <a:bodyPr vert="horz" wrap="square" lIns="0" tIns="0" rIns="0" bIns="0" anchor="t" anchorCtr="0">
            <a:normAutofit/>
          </a:bodyPr>
          <a:lstStyle>
            <a:lvl1pPr marL="0" marR="0" indent="0" algn="l" defTabSz="914400" rtl="0" eaLnBrk="1" fontAlgn="auto" latinLnBrk="0" hangingPunct="1">
              <a:lnSpc>
                <a:spcPct val="120000"/>
              </a:lnSpc>
              <a:spcBef>
                <a:spcPts val="0"/>
              </a:spcBef>
              <a:spcAft>
                <a:spcPts val="0"/>
              </a:spcAft>
              <a:buClrTx/>
              <a:buSzPts val="1800"/>
              <a:buFont typeface="Arial" panose="020B0604020202020204" pitchFamily="34" charset="0"/>
              <a:buNone/>
              <a:defRPr sz="2400" b="0" spc="200">
                <a:solidFill>
                  <a:schemeClr val="lt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 name="标题 1"/>
          <p:cNvSpPr>
            <a:spLocks noGrp="1"/>
          </p:cNvSpPr>
          <p:nvPr>
            <p:ph type="ctrTitle" idx="13" hasCustomPrompt="1"/>
            <p:custDataLst>
              <p:tags r:id="rId9"/>
            </p:custDataLst>
          </p:nvPr>
        </p:nvSpPr>
        <p:spPr>
          <a:xfrm>
            <a:off x="751840" y="2286000"/>
            <a:ext cx="6024880"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lt1"/>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6" name="图片 5"/>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3" name="日期占位符 2"/>
          <p:cNvSpPr>
            <a:spLocks noGrp="1"/>
          </p:cNvSpPr>
          <p:nvPr>
            <p:ph type="dt" sz="half" idx="10"/>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69930" y="952508"/>
            <a:ext cx="10852237" cy="5388907"/>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日期占位符 2"/>
          <p:cNvSpPr>
            <a:spLocks noGrp="1"/>
          </p:cNvSpPr>
          <p:nvPr>
            <p:ph type="dt" sz="half" idx="10"/>
            <p:custDataLst>
              <p:tags r:id="rId5"/>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7"/>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idx="14" hasCustomPrompt="1"/>
            <p:custDataLst>
              <p:tags r:id="rId8"/>
            </p:custDataLst>
          </p:nvPr>
        </p:nvSpPr>
        <p:spPr>
          <a:xfrm>
            <a:off x="1147128" y="3932238"/>
            <a:ext cx="4359910" cy="370205"/>
          </a:xfrm>
        </p:spPr>
        <p:txBody>
          <a:bodyPr vert="horz" wrap="square" lIns="0" tIns="0" rIns="0" bIns="0" anchor="t" anchorCtr="0">
            <a:normAutofit/>
          </a:bodyPr>
          <a:lstStyle>
            <a:lvl1pPr marL="0" marR="0" indent="0" algn="l" rtl="0" eaLnBrk="1" fontAlgn="auto">
              <a:lnSpc>
                <a:spcPct val="100000"/>
              </a:lnSpc>
              <a:spcBef>
                <a:spcPts val="0"/>
              </a:spcBef>
              <a:spcAft>
                <a:spcPts val="0"/>
              </a:spcAft>
              <a:buClrTx/>
              <a:buSzPts val="2000"/>
              <a:buFont typeface="Arial" panose="020B0604020202020204" pitchFamily="34" charset="0"/>
              <a:buNone/>
              <a:defRPr sz="2000" b="0" spc="200">
                <a:solidFill>
                  <a:schemeClr val="lt1"/>
                </a:solidFill>
                <a:latin typeface="Arial" panose="020B0604020202020204" pitchFamily="34" charset="0"/>
                <a:ea typeface="微软雅黑" panose="020B0503020204020204" charset="-122"/>
              </a:defRPr>
            </a:lvl1pPr>
          </a:lstStyle>
          <a:p>
            <a:pPr marL="228600" lvl="0" indent="-228600" algn="l" defTabSz="914400" rtl="0" eaLnBrk="1" fontAlgn="auto" latinLnBrk="0" hangingPunct="1">
              <a:lnSpc>
                <a:spcPct val="130000"/>
              </a:lnSpc>
              <a:spcBef>
                <a:spcPts val="0"/>
              </a:spcBef>
              <a:spcAft>
                <a:spcPts val="1000"/>
              </a:spcAft>
              <a:buClr>
                <a:schemeClr val="tx1">
                  <a:lumMod val="65000"/>
                  <a:lumOff val="35000"/>
                </a:schemeClr>
              </a:buClr>
              <a:buSzPts val="2000"/>
              <a:buFont typeface="Arial" panose="020B0604020202020204" pitchFamily="34" charset="0"/>
              <a:buNone/>
            </a:pPr>
            <a:r>
              <a:rPr lang="zh-CN" altLang="en-US"/>
              <a:t>单击此处编辑副标题</a:t>
            </a:r>
            <a:endParaRPr lang="zh-CN" altLang="en-US"/>
          </a:p>
        </p:txBody>
      </p:sp>
      <p:sp>
        <p:nvSpPr>
          <p:cNvPr id="2" name="标题 1"/>
          <p:cNvSpPr>
            <a:spLocks noGrp="1"/>
          </p:cNvSpPr>
          <p:nvPr>
            <p:ph type="title" idx="13" hasCustomPrompt="1"/>
            <p:custDataLst>
              <p:tags r:id="rId9"/>
            </p:custDataLst>
          </p:nvPr>
        </p:nvSpPr>
        <p:spPr>
          <a:xfrm>
            <a:off x="1147128" y="2555558"/>
            <a:ext cx="4359910" cy="1172210"/>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6600" b="0" spc="700">
                <a:solidFill>
                  <a:schemeClr val="lt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6" name="图片 5"/>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p:custDataLst>
              <p:tags r:id="rId8"/>
            </p:custDataLst>
          </p:nvPr>
        </p:nvSpPr>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92075" y="303809"/>
            <a:ext cx="11607851" cy="6250382"/>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endParaRPr>
          </a:p>
        </p:txBody>
      </p:sp>
      <p:pic>
        <p:nvPicPr>
          <p:cNvPr id="9" name="图片 8"/>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hasCustomPrompt="1"/>
            <p:custDataLst>
              <p:tags r:id="rId9"/>
            </p:custDataLst>
          </p:nvPr>
        </p:nvSpPr>
        <p:spPr>
          <a:xfrm>
            <a:off x="1281600" y="1249200"/>
            <a:ext cx="9626400" cy="723600"/>
          </a:xfrm>
        </p:spPr>
        <p:txBody>
          <a:bodyPr wrap="square" anchor="ctr">
            <a:normAutofit/>
          </a:bodyP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4824603" cy="68580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endParaRPr>
          </a:p>
        </p:txBody>
      </p:sp>
      <p:pic>
        <p:nvPicPr>
          <p:cNvPr id="8" name="图片 7"/>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hasCustomPrompt="1"/>
            <p:custDataLst>
              <p:tags r:id="rId6"/>
            </p:custDataLst>
          </p:nvPr>
        </p:nvSpPr>
        <p:spPr>
          <a:xfrm>
            <a:off x="583200" y="770400"/>
            <a:ext cx="3960000" cy="882000"/>
          </a:xfrm>
        </p:spPr>
        <p:txBody>
          <a:bodyPr wrap="square" anchor="ctr" anchorCtr="0">
            <a:normAutofit/>
          </a:bodyP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000" cy="2664333"/>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endParaRPr>
          </a:p>
        </p:txBody>
      </p:sp>
      <p:pic>
        <p:nvPicPr>
          <p:cNvPr id="10" name="图片 9"/>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wrap="square" anchor="ctr">
            <a:normAutofit/>
          </a:bodyP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5028971"/>
            <a:ext cx="12192000" cy="1829029"/>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endParaRPr>
          </a:p>
        </p:txBody>
      </p:sp>
      <p:pic>
        <p:nvPicPr>
          <p:cNvPr id="10" name="图片 9"/>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wrap="square" anchor="ctr" anchorCtr="0">
            <a:normAutofit/>
          </a:bodyP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endParaRPr>
          </a:p>
        </p:txBody>
      </p:sp>
      <p:pic>
        <p:nvPicPr>
          <p:cNvPr id="12" name="图片 11"/>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1471910" y="6137910"/>
            <a:ext cx="720090" cy="720090"/>
          </a:xfrm>
          <a:prstGeom prst="rect">
            <a:avLst/>
          </a:prstGeom>
        </p:spPr>
      </p:pic>
      <p:pic>
        <p:nvPicPr>
          <p:cNvPr id="10" name="图片 9"/>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3691"/>
            <a:ext cx="12192000" cy="4950618"/>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endParaRPr>
          </a:p>
        </p:txBody>
      </p:sp>
      <p:pic>
        <p:nvPicPr>
          <p:cNvPr id="9" name="图片 8"/>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10571797" y="5237797"/>
            <a:ext cx="1620202" cy="1620202"/>
          </a:xfrm>
          <a:prstGeom prst="rect">
            <a:avLst/>
          </a:prstGeom>
        </p:spPr>
      </p:pic>
      <p:pic>
        <p:nvPicPr>
          <p:cNvPr id="8" name="图片 7"/>
          <p:cNvPicPr/>
          <p:nvPr userDrawn="1">
            <p:custDataLst>
              <p:tags r:id="rId6"/>
            </p:custDataLst>
          </p:nvPr>
        </p:nvPicPr>
        <p:blipFill>
          <a:blip r:embed="rId7" r:link="rId8">
            <a:extLst>
              <a:ext uri="{28A0092B-C50C-407E-A947-70E740481C1C}">
                <a14:useLocalDpi xmlns:a14="http://schemas.microsoft.com/office/drawing/2010/main" val="0"/>
              </a:ext>
            </a:extLst>
          </a:blip>
          <a:stretch>
            <a:fillRect/>
          </a:stretch>
        </p:blipFill>
        <p:spPr>
          <a:xfrm>
            <a:off x="0" y="5237797"/>
            <a:ext cx="1620202" cy="1620202"/>
          </a:xfrm>
          <a:prstGeom prst="rect">
            <a:avLst/>
          </a:prstGeom>
        </p:spPr>
      </p:pic>
      <p:sp>
        <p:nvSpPr>
          <p:cNvPr id="2" name="标题 1"/>
          <p:cNvSpPr>
            <a:spLocks noGrp="1"/>
          </p:cNvSpPr>
          <p:nvPr>
            <p:ph type="title" hasCustomPrompt="1"/>
            <p:custDataLst>
              <p:tags r:id="rId9"/>
            </p:custDataLst>
          </p:nvPr>
        </p:nvSpPr>
        <p:spPr>
          <a:xfrm>
            <a:off x="1522800" y="1339200"/>
            <a:ext cx="9144000" cy="2386800"/>
          </a:xfrm>
        </p:spPr>
        <p:txBody>
          <a:bodyPr wrap="square" anchor="b">
            <a:normAutofit/>
          </a:bodyPr>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7" name="图片 6"/>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9"/>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4064000" y="4826000"/>
            <a:ext cx="4064000" cy="2032000"/>
          </a:xfrm>
          <a:prstGeom prst="rect">
            <a:avLst/>
          </a:prstGeom>
        </p:spPr>
      </p:pic>
      <p:pic>
        <p:nvPicPr>
          <p:cNvPr id="7" name="图片 6"/>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4064000" y="0"/>
            <a:ext cx="4064000" cy="2032000"/>
          </a:xfrm>
          <a:prstGeom prst="rect">
            <a:avLst/>
          </a:prstGeom>
        </p:spPr>
      </p:pic>
      <p:sp>
        <p:nvSpPr>
          <p:cNvPr id="4" name="日期占位符 3"/>
          <p:cNvSpPr>
            <a:spLocks noGrp="1"/>
          </p:cNvSpPr>
          <p:nvPr>
            <p:ph type="dt" sz="half" idx="10"/>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3" name="标题 2"/>
          <p:cNvSpPr>
            <a:spLocks noGrp="1"/>
          </p:cNvSpPr>
          <p:nvPr>
            <p:ph type="ctrTitle" idx="14" hasCustomPrompt="1"/>
            <p:custDataLst>
              <p:tags r:id="rId11"/>
            </p:custDataLst>
          </p:nvPr>
        </p:nvSpPr>
        <p:spPr>
          <a:xfrm>
            <a:off x="4131946" y="2785110"/>
            <a:ext cx="5767705" cy="835660"/>
          </a:xfrm>
        </p:spPr>
        <p:txBody>
          <a:bodyPr vert="horz" wrap="square" lIns="0" tIns="0" rIns="0" bIns="0" anchor="ctr" anchorCtr="0">
            <a:normAutofit/>
          </a:bodyPr>
          <a:lstStyle>
            <a:lvl1pPr marL="0" marR="0" indent="0" algn="dist" defTabSz="914400" rtl="0" eaLnBrk="1" fontAlgn="auto" latinLnBrk="0" hangingPunct="1">
              <a:lnSpc>
                <a:spcPct val="100000"/>
              </a:lnSpc>
              <a:spcBef>
                <a:spcPct val="0"/>
              </a:spcBef>
              <a:spcAft>
                <a:spcPts val="0"/>
              </a:spcAft>
              <a:buClrTx/>
              <a:buSzPts val="4800"/>
              <a:buFont typeface="Arial" panose="020B0604020202020204" pitchFamily="34" charset="0"/>
              <a:buNone/>
              <a:defRPr sz="4800" b="0" spc="500">
                <a:solidFill>
                  <a:schemeClr val="tx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 name="副标题 1"/>
          <p:cNvSpPr>
            <a:spLocks noGrp="1"/>
          </p:cNvSpPr>
          <p:nvPr>
            <p:ph type="subTitle" idx="13" hasCustomPrompt="1"/>
            <p:custDataLst>
              <p:tags r:id="rId12"/>
            </p:custDataLst>
          </p:nvPr>
        </p:nvSpPr>
        <p:spPr>
          <a:xfrm>
            <a:off x="4131946" y="3823971"/>
            <a:ext cx="5767705" cy="321945"/>
          </a:xfrm>
        </p:spPr>
        <p:txBody>
          <a:bodyPr vert="horz" wrap="square" lIns="0" tIns="0" rIns="0" bIns="0" anchor="t" anchorCtr="0">
            <a:normAutofit/>
          </a:bodyPr>
          <a:lstStyle>
            <a:lvl1pPr marL="0" marR="0" indent="0" algn="dist" defTabSz="914400" rtl="0" eaLnBrk="1" fontAlgn="auto" latinLnBrk="0" hangingPunct="1">
              <a:lnSpc>
                <a:spcPct val="100000"/>
              </a:lnSpc>
              <a:spcBef>
                <a:spcPts val="0"/>
              </a:spcBef>
              <a:spcAft>
                <a:spcPts val="0"/>
              </a:spcAft>
              <a:buClrTx/>
              <a:buSzPts val="1600"/>
              <a:buFont typeface="Arial" panose="020B0604020202020204" pitchFamily="34" charset="0"/>
              <a:buNone/>
              <a:defRPr sz="1600" b="0" spc="20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8" name="图片 7"/>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9"/>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3"/>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1" name="图片 10"/>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10" name="图片 9"/>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5"/>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7498080" y="1234440"/>
            <a:ext cx="4389120" cy="4389120"/>
          </a:xfrm>
          <a:prstGeom prst="rect">
            <a:avLst/>
          </a:prstGeom>
        </p:spPr>
      </p:pic>
      <p:sp>
        <p:nvSpPr>
          <p:cNvPr id="7" name="任意多边形 6"/>
          <p:cNvSpPr/>
          <p:nvPr userDrawn="1">
            <p:custDataLst>
              <p:tags r:id="rId5"/>
            </p:custDataLst>
          </p:nvPr>
        </p:nvSpPr>
        <p:spPr>
          <a:xfrm flipH="1">
            <a:off x="0" y="0"/>
            <a:ext cx="7313295" cy="6858000"/>
          </a:xfrm>
          <a:custGeom>
            <a:avLst/>
            <a:gdLst>
              <a:gd name="connsiteX0" fmla="*/ 1714500 w 7314000"/>
              <a:gd name="connsiteY0" fmla="*/ 0 h 6858000"/>
              <a:gd name="connsiteX1" fmla="*/ 7314000 w 7314000"/>
              <a:gd name="connsiteY1" fmla="*/ 0 h 6858000"/>
              <a:gd name="connsiteX2" fmla="*/ 7314000 w 7314000"/>
              <a:gd name="connsiteY2" fmla="*/ 6858000 h 6858000"/>
              <a:gd name="connsiteX3" fmla="*/ 0 w 7314000"/>
              <a:gd name="connsiteY3" fmla="*/ 6858000 h 6858000"/>
              <a:gd name="connsiteX4" fmla="*/ 1714500 w 731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4000" h="6858000">
                <a:moveTo>
                  <a:pt x="1714500" y="0"/>
                </a:moveTo>
                <a:lnTo>
                  <a:pt x="7314000" y="0"/>
                </a:lnTo>
                <a:lnTo>
                  <a:pt x="7314000" y="6858000"/>
                </a:lnTo>
                <a:lnTo>
                  <a:pt x="0" y="6858000"/>
                </a:lnTo>
                <a:lnTo>
                  <a:pt x="1714500" y="0"/>
                </a:lnTo>
                <a:close/>
              </a:path>
            </a:pathLst>
          </a:custGeom>
          <a:solidFill>
            <a:schemeClr val="tx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a:solidFill>
                  <a:schemeClr val="accent1">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pic>
        <p:nvPicPr>
          <p:cNvPr id="6" name="图片 5"/>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sp>
        <p:nvSpPr>
          <p:cNvPr id="2" name="标题 1"/>
          <p:cNvSpPr>
            <a:spLocks noGrp="1"/>
          </p:cNvSpPr>
          <p:nvPr>
            <p:ph type="title"/>
            <p:custDataLst>
              <p:tags r:id="rId9"/>
            </p:custDataLst>
          </p:nvPr>
        </p:nvSpPr>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8" name="图片 7"/>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p:custDataLst>
              <p:tags r:id="rId8"/>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7" name="图片 6"/>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竖排标题 1"/>
          <p:cNvSpPr>
            <a:spLocks noGrp="1"/>
          </p:cNvSpPr>
          <p:nvPr>
            <p:ph type="title" orient="vert"/>
            <p:custDataLst>
              <p:tags r:id="rId8"/>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669925" y="952500"/>
            <a:ext cx="9828101" cy="5388907"/>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tags" Target="../tags/tag140.xml"/><Relationship Id="rId23" Type="http://schemas.openxmlformats.org/officeDocument/2006/relationships/tags" Target="../tags/tag139.xml"/><Relationship Id="rId22" Type="http://schemas.openxmlformats.org/officeDocument/2006/relationships/tags" Target="../tags/tag138.xml"/><Relationship Id="rId21" Type="http://schemas.openxmlformats.org/officeDocument/2006/relationships/tags" Target="../tags/tag137.xml"/><Relationship Id="rId20" Type="http://schemas.openxmlformats.org/officeDocument/2006/relationships/tags" Target="../tags/tag136.xml"/><Relationship Id="rId2" Type="http://schemas.openxmlformats.org/officeDocument/2006/relationships/slideLayout" Target="../slideLayouts/slideLayout2.xml"/><Relationship Id="rId19" Type="http://schemas.openxmlformats.org/officeDocument/2006/relationships/tags" Target="../tags/tag135.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55.xml"/><Relationship Id="rId3" Type="http://schemas.openxmlformats.org/officeDocument/2006/relationships/image" Target="../media/image15.png"/><Relationship Id="rId2" Type="http://schemas.openxmlformats.org/officeDocument/2006/relationships/image" Target="../media/image1.sv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6.xml"/><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7.xml"/><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8.xml"/><Relationship Id="rId1"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9.xml"/><Relationship Id="rId1"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0.xml"/><Relationship Id="rId1"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1.xml"/><Relationship Id="rId1" Type="http://schemas.openxmlformats.org/officeDocument/2006/relationships/image" Target="../media/image21.G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2.xml"/><Relationship Id="rId1" Type="http://schemas.openxmlformats.org/officeDocument/2006/relationships/image" Target="../media/image22.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3.xml"/><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5.xml"/><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6.xml"/><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67.xml"/><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9.xml"/><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0.xml"/><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71.xml"/><Relationship Id="rId3" Type="http://schemas.openxmlformats.org/officeDocument/2006/relationships/image" Target="file:///C:\Users\Administrator\AppData\Local\Temp\wps\INetCache\e5dd49c03a73f533cadc683d8ad86ab1" TargetMode="External"/><Relationship Id="rId2" Type="http://schemas.openxmlformats.org/officeDocument/2006/relationships/image" Target="../media/image30.jpeg"/><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2.xml"/><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3.xml"/><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74.xml"/><Relationship Id="rId2" Type="http://schemas.openxmlformats.org/officeDocument/2006/relationships/image" Target="file:///C:\Users\Administrator\AppData\Local\Temp\wps\INetCache\e5dd49c03a73f533cadc683d8ad86ab1" TargetMode="External"/><Relationship Id="rId1" Type="http://schemas.openxmlformats.org/officeDocument/2006/relationships/image" Target="../media/image30.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46.xml"/><Relationship Id="rId2" Type="http://schemas.openxmlformats.org/officeDocument/2006/relationships/image" Target="../media/image7.png"/><Relationship Id="rId1" Type="http://schemas.openxmlformats.org/officeDocument/2006/relationships/tags" Target="../tags/tag14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5.xml"/><Relationship Id="rId1"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6.xml"/><Relationship Id="rId1" Type="http://schemas.openxmlformats.org/officeDocument/2006/relationships/image" Target="../media/image33.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77.xml"/><Relationship Id="rId2" Type="http://schemas.openxmlformats.org/officeDocument/2006/relationships/image" Target="../media/image35.png"/><Relationship Id="rId1"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7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9.xml"/><Relationship Id="rId1"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1.xml"/><Relationship Id="rId1"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8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83.xml"/><Relationship Id="rId1"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7.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48.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49.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50.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52.xml"/><Relationship Id="rId4" Type="http://schemas.openxmlformats.org/officeDocument/2006/relationships/image" Target="../media/image1.sv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151.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54.xml"/><Relationship Id="rId4" Type="http://schemas.openxmlformats.org/officeDocument/2006/relationships/image" Target="../media/image14.png"/><Relationship Id="rId3" Type="http://schemas.openxmlformats.org/officeDocument/2006/relationships/image" Target="../media/image1.svg"/><Relationship Id="rId2" Type="http://schemas.openxmlformats.org/officeDocument/2006/relationships/image" Target="../media/image13.png"/><Relationship Id="rId1" Type="http://schemas.openxmlformats.org/officeDocument/2006/relationships/tags" Target="../tags/tag1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3"/>
            <p:custDataLst>
              <p:tags r:id="rId1"/>
            </p:custDataLst>
          </p:nvPr>
        </p:nvSpPr>
        <p:spPr>
          <a:xfrm>
            <a:off x="751840" y="1198245"/>
            <a:ext cx="11301095" cy="2819400"/>
          </a:xfrm>
        </p:spPr>
        <p:txBody>
          <a:bodyPr>
            <a:noAutofit/>
          </a:bodyPr>
          <a:p>
            <a:pPr>
              <a:lnSpc>
                <a:spcPts val="8520"/>
              </a:lnSpc>
            </a:pPr>
            <a:r>
              <a:rPr lang="zh-CN" altLang="en-US" sz="6600" b="1" dirty="0">
                <a:latin typeface="微软雅黑" panose="020B0503020204020204" charset="-122"/>
                <a:ea typeface="微软雅黑" panose="020B0503020204020204" charset="-122"/>
                <a:cs typeface="微软雅黑" panose="020B0503020204020204" charset="-122"/>
              </a:rPr>
              <a:t>修心修行修法，</a:t>
            </a:r>
            <a:br>
              <a:rPr lang="zh-CN" altLang="en-US" sz="6600" b="1" dirty="0">
                <a:latin typeface="微软雅黑" panose="020B0503020204020204" charset="-122"/>
                <a:ea typeface="微软雅黑" panose="020B0503020204020204" charset="-122"/>
                <a:cs typeface="微软雅黑" panose="020B0503020204020204" charset="-122"/>
              </a:rPr>
            </a:br>
            <a:r>
              <a:rPr lang="en-US" altLang="zh-CN" sz="6600" b="1" dirty="0">
                <a:latin typeface="微软雅黑" panose="020B0503020204020204" charset="-122"/>
                <a:ea typeface="微软雅黑" panose="020B0503020204020204" charset="-122"/>
                <a:cs typeface="微软雅黑" panose="020B0503020204020204" charset="-122"/>
              </a:rPr>
              <a:t>   </a:t>
            </a:r>
            <a:r>
              <a:rPr lang="zh-CN" altLang="en-US" sz="6600" b="1" dirty="0">
                <a:latin typeface="微软雅黑" panose="020B0503020204020204" charset="-122"/>
                <a:ea typeface="微软雅黑" panose="020B0503020204020204" charset="-122"/>
                <a:cs typeface="微软雅黑" panose="020B0503020204020204" charset="-122"/>
              </a:rPr>
              <a:t>成人成事成功！</a:t>
            </a:r>
            <a:endParaRPr lang="zh-CN" altLang="en-US" sz="6600" b="1" dirty="0">
              <a:latin typeface="微软雅黑" panose="020B0503020204020204" charset="-122"/>
              <a:ea typeface="微软雅黑" panose="020B0503020204020204" charset="-122"/>
              <a:cs typeface="微软雅黑" panose="020B0503020204020204" charset="-122"/>
            </a:endParaRPr>
          </a:p>
        </p:txBody>
      </p:sp>
      <p:sp>
        <p:nvSpPr>
          <p:cNvPr id="3" name="副标题 2"/>
          <p:cNvSpPr>
            <a:spLocks noGrp="1"/>
          </p:cNvSpPr>
          <p:nvPr>
            <p:ph type="subTitle" idx="14"/>
            <p:custDataLst>
              <p:tags r:id="rId2"/>
            </p:custDataLst>
          </p:nvPr>
        </p:nvSpPr>
        <p:spPr>
          <a:xfrm>
            <a:off x="2995295" y="4486275"/>
            <a:ext cx="5962650" cy="1111250"/>
          </a:xfrm>
        </p:spPr>
        <p:txBody>
          <a:bodyPr>
            <a:normAutofit/>
          </a:bodyPr>
          <a:p>
            <a:r>
              <a:rPr lang="zh-CN" altLang="en-US" sz="4000"/>
              <a:t>备考指导主题班会</a:t>
            </a:r>
            <a:endParaRPr lang="zh-CN" altLang="en-US" sz="4000"/>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标题 3"/>
          <p:cNvSpPr>
            <a:spLocks noGrp="1"/>
          </p:cNvSpPr>
          <p:nvPr/>
        </p:nvSpPr>
        <p:spPr>
          <a:xfrm>
            <a:off x="164465" y="1203325"/>
            <a:ext cx="6858000" cy="1097915"/>
          </a:xfrm>
          <a:prstGeom prst="rect">
            <a:avLst/>
          </a:prstGeom>
        </p:spPr>
        <p:txBody>
          <a:bodyPr vert="horz" wrap="square" lIns="90170" tIns="46990" rIns="90170" bIns="46990" rtlCol="0" anchor="ctr" anchorCtr="0">
            <a:normAutofit/>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r>
              <a:rPr lang="en-US" altLang="zh-CN" sz="3200">
                <a:solidFill>
                  <a:srgbClr val="FF0000"/>
                </a:solidFill>
              </a:rPr>
              <a:t>2016</a:t>
            </a:r>
            <a:r>
              <a:rPr sz="3200">
                <a:solidFill>
                  <a:srgbClr val="FF0000"/>
                </a:solidFill>
              </a:rPr>
              <a:t>里约奥运中国女排冠军之路</a:t>
            </a:r>
            <a:endParaRPr lang="en-US" altLang="zh-CN" sz="3200">
              <a:solidFill>
                <a:srgbClr val="FF0000"/>
              </a:solidFill>
            </a:endParaRPr>
          </a:p>
        </p:txBody>
      </p:sp>
      <p:pic>
        <p:nvPicPr>
          <p:cNvPr id="10" name="图片 9" descr="32313537353834353b32313537353832383bbdb1c5c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91465" y="2093595"/>
            <a:ext cx="914400" cy="914400"/>
          </a:xfrm>
          <a:prstGeom prst="rect">
            <a:avLst/>
          </a:prstGeom>
        </p:spPr>
      </p:pic>
      <p:sp>
        <p:nvSpPr>
          <p:cNvPr id="11" name="标题 3"/>
          <p:cNvSpPr>
            <a:spLocks noGrp="1"/>
          </p:cNvSpPr>
          <p:nvPr/>
        </p:nvSpPr>
        <p:spPr>
          <a:xfrm>
            <a:off x="1115695" y="2014855"/>
            <a:ext cx="5221605" cy="3665220"/>
          </a:xfrm>
          <a:prstGeom prst="rect">
            <a:avLst/>
          </a:prstGeom>
        </p:spPr>
        <p:txBody>
          <a:bodyPr vert="horz" wrap="square" lIns="90170" tIns="46990" rIns="90170" bIns="46990" rtlCol="0" anchor="ctr" anchorCtr="0">
            <a:normAutofit lnSpcReduction="10000"/>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a:lnSpc>
                <a:spcPct val="200000"/>
              </a:lnSpc>
            </a:pPr>
            <a:r>
              <a:rPr sz="3200">
                <a:solidFill>
                  <a:schemeClr val="accent1"/>
                </a:solidFill>
              </a:rPr>
              <a:t>郎平赛后采访说：</a:t>
            </a:r>
            <a:endParaRPr sz="3200">
              <a:solidFill>
                <a:schemeClr val="accent1"/>
              </a:solidFill>
            </a:endParaRPr>
          </a:p>
          <a:p>
            <a:pPr>
              <a:lnSpc>
                <a:spcPct val="200000"/>
              </a:lnSpc>
            </a:pPr>
            <a:r>
              <a:rPr sz="4400">
                <a:solidFill>
                  <a:srgbClr val="FF0000"/>
                </a:solidFill>
              </a:rPr>
              <a:t>我们不设计结果，认真打好每一分！</a:t>
            </a:r>
            <a:endParaRPr sz="4400">
              <a:solidFill>
                <a:srgbClr val="FF0000"/>
              </a:solidFill>
            </a:endParaRPr>
          </a:p>
        </p:txBody>
      </p:sp>
      <p:pic>
        <p:nvPicPr>
          <p:cNvPr id="6" name="内容占位符 5"/>
          <p:cNvPicPr>
            <a:picLocks noChangeAspect="1"/>
          </p:cNvPicPr>
          <p:nvPr>
            <p:ph sz="half" idx="2"/>
          </p:nvPr>
        </p:nvPicPr>
        <p:blipFill>
          <a:blip r:embed="rId3"/>
          <a:stretch>
            <a:fillRect/>
          </a:stretch>
        </p:blipFill>
        <p:spPr>
          <a:xfrm>
            <a:off x="6696075" y="2093595"/>
            <a:ext cx="4826000" cy="3769995"/>
          </a:xfrm>
          <a:prstGeom prst="rect">
            <a:avLst/>
          </a:prstGeom>
        </p:spPr>
      </p:pic>
      <p:sp>
        <p:nvSpPr>
          <p:cNvPr id="2" name="标题 1"/>
          <p:cNvSpPr/>
          <p:nvPr>
            <p:ph type="title"/>
          </p:nvPr>
        </p:nvSpPr>
        <p:spPr/>
        <p:txBody>
          <a:bodyPr>
            <a:normAutofit fontScale="90000"/>
          </a:bodyPr>
          <a:p>
            <a:r>
              <a:rPr lang="en-US" altLang="zh-CN" sz="4000">
                <a:solidFill>
                  <a:srgbClr val="0070C0"/>
                </a:solidFill>
                <a:sym typeface="+mn-ea"/>
              </a:rPr>
              <a:t>2.</a:t>
            </a:r>
            <a:r>
              <a:rPr sz="4000">
                <a:solidFill>
                  <a:srgbClr val="0070C0"/>
                </a:solidFill>
                <a:sym typeface="+mn-ea"/>
              </a:rPr>
              <a:t>自信者不惧怕挫折：认输不服输！</a:t>
            </a:r>
            <a:endParaRPr lang="zh-CN" altLang="en-US" sz="4000"/>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69882" y="1348744"/>
            <a:ext cx="10852237" cy="441964"/>
          </a:xfrm>
        </p:spPr>
        <p:txBody>
          <a:bodyPr>
            <a:noAutofit/>
          </a:bodyPr>
          <a:p>
            <a:r>
              <a:rPr lang="zh-CN" altLang="en-US" sz="3600">
                <a:solidFill>
                  <a:srgbClr val="FF0000"/>
                </a:solidFill>
              </a:rPr>
              <a:t>中国女足</a:t>
            </a:r>
            <a:r>
              <a:rPr lang="en-US" altLang="zh-CN" sz="3600">
                <a:solidFill>
                  <a:srgbClr val="FF0000"/>
                </a:solidFill>
              </a:rPr>
              <a:t>--</a:t>
            </a:r>
            <a:r>
              <a:rPr lang="zh-CN" altLang="en-US" sz="3600">
                <a:solidFill>
                  <a:srgbClr val="FF0000"/>
                </a:solidFill>
              </a:rPr>
              <a:t>时隔</a:t>
            </a:r>
            <a:r>
              <a:rPr lang="en-US" altLang="zh-CN" sz="3600">
                <a:solidFill>
                  <a:srgbClr val="FF0000"/>
                </a:solidFill>
              </a:rPr>
              <a:t>16</a:t>
            </a:r>
            <a:r>
              <a:rPr lang="zh-CN" altLang="en-US" sz="3600">
                <a:solidFill>
                  <a:srgbClr val="FF0000"/>
                </a:solidFill>
              </a:rPr>
              <a:t>年，重捧亚洲杯！</a:t>
            </a:r>
            <a:endParaRPr lang="zh-CN" altLang="en-US" sz="3600">
              <a:solidFill>
                <a:srgbClr val="FF0000"/>
              </a:solidFill>
            </a:endParaRPr>
          </a:p>
        </p:txBody>
      </p:sp>
      <p:pic>
        <p:nvPicPr>
          <p:cNvPr id="4" name="内容占位符 3" descr="微信图片_20220207085058"/>
          <p:cNvPicPr>
            <a:picLocks noChangeAspect="1"/>
          </p:cNvPicPr>
          <p:nvPr>
            <p:ph idx="1"/>
          </p:nvPr>
        </p:nvPicPr>
        <p:blipFill>
          <a:blip r:embed="rId1"/>
          <a:stretch>
            <a:fillRect/>
          </a:stretch>
        </p:blipFill>
        <p:spPr>
          <a:xfrm>
            <a:off x="2508250" y="1855470"/>
            <a:ext cx="7168515" cy="4759325"/>
          </a:xfrm>
          <a:prstGeom prst="rect">
            <a:avLst/>
          </a:prstGeom>
        </p:spPr>
      </p:pic>
      <p:sp>
        <p:nvSpPr>
          <p:cNvPr id="3" name="标题 3"/>
          <p:cNvSpPr>
            <a:spLocks noGrp="1"/>
          </p:cNvSpPr>
          <p:nvPr/>
        </p:nvSpPr>
        <p:spPr>
          <a:xfrm>
            <a:off x="669925" y="253365"/>
            <a:ext cx="10852150" cy="872490"/>
          </a:xfrm>
          <a:prstGeom prst="rect">
            <a:avLst/>
          </a:prstGeom>
        </p:spPr>
        <p:txBody>
          <a:bodyPr vert="horz" wrap="square" lIns="90170" tIns="46990" rIns="90170" bIns="46990" rtlCol="0" anchor="ctr" anchorCtr="0">
            <a:normAutofit/>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r>
              <a:rPr lang="en-US" altLang="zh-CN" sz="4445">
                <a:solidFill>
                  <a:srgbClr val="0070C0"/>
                </a:solidFill>
              </a:rPr>
              <a:t>2.</a:t>
            </a:r>
            <a:r>
              <a:rPr sz="4445">
                <a:solidFill>
                  <a:srgbClr val="0070C0"/>
                </a:solidFill>
              </a:rPr>
              <a:t>自信者不惧怕挫折：认输不服输！</a:t>
            </a:r>
            <a:endParaRPr sz="4445">
              <a:solidFill>
                <a:srgbClr val="0070C0"/>
              </a:solidFill>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内容占位符 5"/>
          <p:cNvSpPr/>
          <p:nvPr>
            <p:ph sz="half" idx="1"/>
          </p:nvPr>
        </p:nvSpPr>
        <p:spPr/>
        <p:txBody>
          <a:bodyPr/>
          <a:p>
            <a:endParaRPr lang="zh-CN" altLang="en-US" sz="3600">
              <a:solidFill>
                <a:srgbClr val="0070C0"/>
              </a:solidFill>
            </a:endParaRPr>
          </a:p>
          <a:p>
            <a:r>
              <a:rPr lang="zh-CN" altLang="en-US" sz="3600">
                <a:solidFill>
                  <a:srgbClr val="0070C0"/>
                </a:solidFill>
              </a:rPr>
              <a:t>然而，更让人热血沸腾的是比赛的过程，人民日报给出了八字评价：</a:t>
            </a:r>
            <a:r>
              <a:rPr lang="en-US" altLang="zh-CN" sz="3600">
                <a:solidFill>
                  <a:srgbClr val="FF0000"/>
                </a:solidFill>
              </a:rPr>
              <a:t>“史诗逆转，梦幻绝杀”</a:t>
            </a:r>
            <a:r>
              <a:rPr lang="zh-CN" altLang="en-US" sz="3600">
                <a:solidFill>
                  <a:srgbClr val="FF0000"/>
                </a:solidFill>
              </a:rPr>
              <a:t>！</a:t>
            </a:r>
            <a:endParaRPr lang="zh-CN" altLang="en-US" sz="3600">
              <a:solidFill>
                <a:srgbClr val="FF0000"/>
              </a:solidFill>
            </a:endParaRPr>
          </a:p>
        </p:txBody>
      </p:sp>
      <p:pic>
        <p:nvPicPr>
          <p:cNvPr id="7" name="内容占位符 2" descr="微信图片_20220207091253"/>
          <p:cNvPicPr>
            <a:picLocks noChangeAspect="1"/>
          </p:cNvPicPr>
          <p:nvPr>
            <p:ph sz="half" idx="2"/>
          </p:nvPr>
        </p:nvPicPr>
        <p:blipFill>
          <a:blip r:embed="rId1"/>
          <a:stretch>
            <a:fillRect/>
          </a:stretch>
        </p:blipFill>
        <p:spPr>
          <a:xfrm>
            <a:off x="7336790" y="1501140"/>
            <a:ext cx="3324860" cy="4748530"/>
          </a:xfrm>
          <a:prstGeom prst="rect">
            <a:avLst/>
          </a:prstGeom>
        </p:spPr>
      </p:pic>
      <p:sp>
        <p:nvSpPr>
          <p:cNvPr id="4" name="标题 3"/>
          <p:cNvSpPr>
            <a:spLocks noGrp="1"/>
          </p:cNvSpPr>
          <p:nvPr/>
        </p:nvSpPr>
        <p:spPr>
          <a:xfrm>
            <a:off x="669925" y="633095"/>
            <a:ext cx="10852150" cy="872490"/>
          </a:xfrm>
          <a:prstGeom prst="rect">
            <a:avLst/>
          </a:prstGeom>
        </p:spPr>
        <p:txBody>
          <a:bodyPr vert="horz" wrap="square" lIns="90170" tIns="46990" rIns="90170" bIns="46990" rtlCol="0" anchor="ctr" anchorCtr="0">
            <a:normAutofit/>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r>
              <a:rPr lang="en-US" altLang="zh-CN" sz="4445">
                <a:solidFill>
                  <a:srgbClr val="0070C0"/>
                </a:solidFill>
              </a:rPr>
              <a:t>2.</a:t>
            </a:r>
            <a:r>
              <a:rPr sz="4445">
                <a:solidFill>
                  <a:srgbClr val="0070C0"/>
                </a:solidFill>
              </a:rPr>
              <a:t>自信者不惧怕挫折：认输不服输！</a:t>
            </a:r>
            <a:endParaRPr sz="4445">
              <a:solidFill>
                <a:srgbClr val="0070C0"/>
              </a:solidFill>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3600"/>
              <a:t>黑色上半场</a:t>
            </a:r>
            <a:endParaRPr lang="zh-CN" altLang="en-US" sz="3600"/>
          </a:p>
        </p:txBody>
      </p:sp>
      <p:sp>
        <p:nvSpPr>
          <p:cNvPr id="3" name="内容占位符 2"/>
          <p:cNvSpPr>
            <a:spLocks noGrp="1"/>
          </p:cNvSpPr>
          <p:nvPr>
            <p:ph sz="half" idx="1"/>
          </p:nvPr>
        </p:nvSpPr>
        <p:spPr>
          <a:xfrm>
            <a:off x="608330" y="1501140"/>
            <a:ext cx="5583555" cy="4748530"/>
          </a:xfrm>
        </p:spPr>
        <p:txBody>
          <a:bodyPr/>
          <a:p>
            <a:r>
              <a:rPr lang="zh-CN" altLang="en-US" sz="2800"/>
              <a:t>开场中国女足攻势很猛，10分钟内制造了三次威胁机会。但第26分钟，韩国队抓住一次反击率先破门。上半场末段，姚凌薇禁区内手球，裁判判罚点球，池笑然罚进，</a:t>
            </a:r>
            <a:r>
              <a:rPr lang="zh-CN" altLang="en-US" sz="2800">
                <a:solidFill>
                  <a:srgbClr val="0070C0"/>
                </a:solidFill>
              </a:rPr>
              <a:t>上半场中国女足0-2落后韩国队。</a:t>
            </a:r>
            <a:endParaRPr lang="zh-CN" altLang="en-US" sz="2800">
              <a:solidFill>
                <a:srgbClr val="0070C0"/>
              </a:solidFill>
            </a:endParaRPr>
          </a:p>
        </p:txBody>
      </p:sp>
      <p:pic>
        <p:nvPicPr>
          <p:cNvPr id="5" name="内容占位符 4" descr="微信图片_20220207085601"/>
          <p:cNvPicPr>
            <a:picLocks noChangeAspect="1"/>
          </p:cNvPicPr>
          <p:nvPr>
            <p:ph sz="half" idx="2"/>
          </p:nvPr>
        </p:nvPicPr>
        <p:blipFill>
          <a:blip r:embed="rId1"/>
          <a:stretch>
            <a:fillRect/>
          </a:stretch>
        </p:blipFill>
        <p:spPr>
          <a:xfrm>
            <a:off x="6064250" y="1522730"/>
            <a:ext cx="5719445" cy="381254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noAutofit/>
          </a:bodyPr>
          <a:p>
            <a:r>
              <a:rPr lang="zh-CN" altLang="en-US" sz="3600">
                <a:solidFill>
                  <a:srgbClr val="0070C0"/>
                </a:solidFill>
              </a:rPr>
              <a:t>下半场：</a:t>
            </a:r>
            <a:r>
              <a:rPr lang="en-US" altLang="zh-CN" sz="3600">
                <a:solidFill>
                  <a:srgbClr val="FF0000"/>
                </a:solidFill>
                <a:sym typeface="+mn-ea"/>
              </a:rPr>
              <a:t>“史诗逆转，梦幻绝杀”</a:t>
            </a:r>
            <a:r>
              <a:rPr lang="zh-CN" altLang="en-US" sz="3600">
                <a:solidFill>
                  <a:srgbClr val="FF0000"/>
                </a:solidFill>
                <a:sym typeface="+mn-ea"/>
              </a:rPr>
              <a:t>！</a:t>
            </a:r>
            <a:endParaRPr lang="zh-CN" altLang="en-US" sz="3600">
              <a:solidFill>
                <a:srgbClr val="FF0000"/>
              </a:solidFill>
              <a:sym typeface="+mn-ea"/>
            </a:endParaRPr>
          </a:p>
        </p:txBody>
      </p:sp>
      <p:sp>
        <p:nvSpPr>
          <p:cNvPr id="5" name="内容占位符 4"/>
          <p:cNvSpPr>
            <a:spLocks noGrp="1"/>
          </p:cNvSpPr>
          <p:nvPr>
            <p:ph sz="half" idx="1"/>
          </p:nvPr>
        </p:nvSpPr>
        <p:spPr>
          <a:xfrm>
            <a:off x="669930" y="2062488"/>
            <a:ext cx="5283242" cy="5388907"/>
          </a:xfrm>
        </p:spPr>
        <p:txBody>
          <a:bodyPr/>
          <a:p>
            <a:r>
              <a:rPr lang="zh-CN" altLang="en-US" sz="3200"/>
              <a:t>不过，下半场中国队</a:t>
            </a:r>
            <a:r>
              <a:rPr lang="zh-CN" altLang="en-US" sz="3200">
                <a:highlight>
                  <a:srgbClr val="FFFF00"/>
                </a:highlight>
              </a:rPr>
              <a:t>通过换人和战术调整连续追分。</a:t>
            </a:r>
            <a:endParaRPr lang="zh-CN" altLang="en-US" sz="3200">
              <a:highlight>
                <a:srgbClr val="FFFF00"/>
              </a:highlight>
            </a:endParaRPr>
          </a:p>
          <a:p>
            <a:r>
              <a:rPr lang="zh-CN" altLang="en-US" sz="3200"/>
              <a:t>第68分钟，唐佳丽罚进点球，中国女足1-2韩国女足。</a:t>
            </a:r>
            <a:endParaRPr lang="zh-CN" altLang="en-US" sz="3200"/>
          </a:p>
        </p:txBody>
      </p:sp>
      <p:pic>
        <p:nvPicPr>
          <p:cNvPr id="10" name="内容占位符 9" descr="微信图片_20220207085540"/>
          <p:cNvPicPr>
            <a:picLocks noChangeAspect="1"/>
          </p:cNvPicPr>
          <p:nvPr>
            <p:ph sz="half" idx="2"/>
          </p:nvPr>
        </p:nvPicPr>
        <p:blipFill>
          <a:blip r:embed="rId1"/>
          <a:stretch>
            <a:fillRect/>
          </a:stretch>
        </p:blipFill>
        <p:spPr>
          <a:xfrm>
            <a:off x="5908675" y="2357755"/>
            <a:ext cx="5775960" cy="303530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noAutofit/>
          </a:bodyPr>
          <a:p>
            <a:r>
              <a:rPr lang="zh-CN" altLang="en-US" sz="3600">
                <a:solidFill>
                  <a:srgbClr val="0070C0"/>
                </a:solidFill>
              </a:rPr>
              <a:t>下半场：</a:t>
            </a:r>
            <a:r>
              <a:rPr lang="en-US" altLang="zh-CN" sz="3600">
                <a:solidFill>
                  <a:srgbClr val="FF0000"/>
                </a:solidFill>
                <a:sym typeface="+mn-ea"/>
              </a:rPr>
              <a:t>“史诗逆转，梦幻绝杀”</a:t>
            </a:r>
            <a:r>
              <a:rPr lang="zh-CN" altLang="en-US" sz="3600">
                <a:solidFill>
                  <a:srgbClr val="FF0000"/>
                </a:solidFill>
                <a:sym typeface="+mn-ea"/>
              </a:rPr>
              <a:t>！</a:t>
            </a:r>
            <a:endParaRPr lang="zh-CN" altLang="en-US" sz="3600">
              <a:solidFill>
                <a:srgbClr val="FF0000"/>
              </a:solidFill>
              <a:sym typeface="+mn-ea"/>
            </a:endParaRPr>
          </a:p>
        </p:txBody>
      </p:sp>
      <p:sp>
        <p:nvSpPr>
          <p:cNvPr id="5" name="内容占位符 4"/>
          <p:cNvSpPr>
            <a:spLocks noGrp="1"/>
          </p:cNvSpPr>
          <p:nvPr>
            <p:ph sz="half" idx="1"/>
          </p:nvPr>
        </p:nvSpPr>
        <p:spPr>
          <a:xfrm>
            <a:off x="608330" y="1705610"/>
            <a:ext cx="3954145" cy="4748530"/>
          </a:xfrm>
        </p:spPr>
        <p:txBody>
          <a:bodyPr/>
          <a:p>
            <a:r>
              <a:rPr lang="zh-CN" altLang="en-US" sz="3600"/>
              <a:t>第72分钟，接到唐佳丽的传球，张琳艳头球破门，扳平比分！！</a:t>
            </a:r>
            <a:endParaRPr lang="zh-CN" altLang="en-US" sz="3600"/>
          </a:p>
        </p:txBody>
      </p:sp>
      <p:pic>
        <p:nvPicPr>
          <p:cNvPr id="7" name="内容占位符 6" descr="微信图片_20220207085534"/>
          <p:cNvPicPr>
            <a:picLocks noChangeAspect="1"/>
          </p:cNvPicPr>
          <p:nvPr>
            <p:ph sz="half" idx="2"/>
          </p:nvPr>
        </p:nvPicPr>
        <p:blipFill>
          <a:blip r:embed="rId1"/>
          <a:stretch>
            <a:fillRect/>
          </a:stretch>
        </p:blipFill>
        <p:spPr>
          <a:xfrm>
            <a:off x="4821555" y="2045335"/>
            <a:ext cx="6971030" cy="366014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noAutofit/>
          </a:bodyPr>
          <a:p>
            <a:r>
              <a:rPr lang="zh-CN" altLang="en-US" sz="4000">
                <a:solidFill>
                  <a:srgbClr val="0070C0"/>
                </a:solidFill>
              </a:rPr>
              <a:t>下半场：</a:t>
            </a:r>
            <a:r>
              <a:rPr lang="en-US" altLang="zh-CN" sz="4000">
                <a:solidFill>
                  <a:srgbClr val="FF0000"/>
                </a:solidFill>
                <a:sym typeface="+mn-ea"/>
              </a:rPr>
              <a:t>“史诗逆转，梦幻绝杀”</a:t>
            </a:r>
            <a:r>
              <a:rPr lang="zh-CN" altLang="en-US" sz="4000">
                <a:solidFill>
                  <a:srgbClr val="FF0000"/>
                </a:solidFill>
                <a:sym typeface="+mn-ea"/>
              </a:rPr>
              <a:t>！</a:t>
            </a:r>
            <a:endParaRPr lang="zh-CN" altLang="en-US" sz="4000">
              <a:solidFill>
                <a:srgbClr val="FF0000"/>
              </a:solidFill>
              <a:sym typeface="+mn-ea"/>
            </a:endParaRPr>
          </a:p>
        </p:txBody>
      </p:sp>
      <p:sp>
        <p:nvSpPr>
          <p:cNvPr id="5" name="内容占位符 4"/>
          <p:cNvSpPr>
            <a:spLocks noGrp="1"/>
          </p:cNvSpPr>
          <p:nvPr>
            <p:ph sz="half" idx="1"/>
          </p:nvPr>
        </p:nvSpPr>
        <p:spPr>
          <a:xfrm>
            <a:off x="608330" y="1501140"/>
            <a:ext cx="4142740" cy="4748530"/>
          </a:xfrm>
        </p:spPr>
        <p:txBody>
          <a:bodyPr/>
          <a:p>
            <a:r>
              <a:rPr lang="zh-CN" altLang="en-US" sz="3600"/>
              <a:t>第93分钟，王珊珊直塞身后！</a:t>
            </a:r>
            <a:endParaRPr lang="zh-CN" altLang="en-US" sz="3600"/>
          </a:p>
          <a:p>
            <a:r>
              <a:rPr lang="zh-CN" altLang="en-US" sz="3600"/>
              <a:t>肖裕仪将球打进！！绝杀！！！</a:t>
            </a:r>
            <a:endParaRPr lang="zh-CN" altLang="en-US" sz="3600"/>
          </a:p>
        </p:txBody>
      </p:sp>
      <p:pic>
        <p:nvPicPr>
          <p:cNvPr id="9" name="内容占位符 8" descr="微信图片_20220207084522"/>
          <p:cNvPicPr>
            <a:picLocks noChangeAspect="1"/>
          </p:cNvPicPr>
          <p:nvPr>
            <p:ph sz="half" idx="2"/>
          </p:nvPr>
        </p:nvPicPr>
        <p:blipFill>
          <a:blip r:embed="rId1"/>
          <a:stretch>
            <a:fillRect/>
          </a:stretch>
        </p:blipFill>
        <p:spPr>
          <a:xfrm>
            <a:off x="5083175" y="2112010"/>
            <a:ext cx="6947535" cy="3526155"/>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69882" y="1144274"/>
            <a:ext cx="10852237" cy="441964"/>
          </a:xfrm>
        </p:spPr>
        <p:txBody>
          <a:bodyPr>
            <a:noAutofit/>
          </a:bodyPr>
          <a:p>
            <a:r>
              <a:rPr lang="zh-CN" altLang="en-US" sz="3600">
                <a:solidFill>
                  <a:srgbClr val="0070C0"/>
                </a:solidFill>
                <a:sym typeface="+mn-ea"/>
              </a:rPr>
              <a:t>中国女足：</a:t>
            </a:r>
            <a:r>
              <a:rPr lang="en-US" altLang="zh-CN" sz="3600">
                <a:solidFill>
                  <a:srgbClr val="FF0000"/>
                </a:solidFill>
                <a:sym typeface="+mn-ea"/>
              </a:rPr>
              <a:t>“史诗逆转，梦幻绝杀”</a:t>
            </a:r>
            <a:r>
              <a:rPr lang="zh-CN" altLang="en-US" sz="3600">
                <a:solidFill>
                  <a:srgbClr val="FF0000"/>
                </a:solidFill>
                <a:sym typeface="+mn-ea"/>
              </a:rPr>
              <a:t>！</a:t>
            </a:r>
            <a:endParaRPr lang="zh-CN" altLang="en-US" sz="3600">
              <a:solidFill>
                <a:srgbClr val="FF0000"/>
              </a:solidFill>
              <a:sym typeface="+mn-ea"/>
            </a:endParaRPr>
          </a:p>
        </p:txBody>
      </p:sp>
      <p:sp>
        <p:nvSpPr>
          <p:cNvPr id="3" name="内容占位符 2"/>
          <p:cNvSpPr>
            <a:spLocks noGrp="1"/>
          </p:cNvSpPr>
          <p:nvPr>
            <p:ph sz="half" idx="1"/>
          </p:nvPr>
        </p:nvSpPr>
        <p:spPr>
          <a:xfrm>
            <a:off x="608400" y="1720275"/>
            <a:ext cx="5176800" cy="4748400"/>
          </a:xfrm>
        </p:spPr>
        <p:txBody>
          <a:bodyPr/>
          <a:p>
            <a:r>
              <a:rPr lang="zh-CN" altLang="en-US" sz="2800"/>
              <a:t>最终，中国女足力克韩国女足以3：2总比分获得冠军。谁能想到</a:t>
            </a:r>
            <a:r>
              <a:rPr lang="zh-CN" altLang="en-US" sz="2800">
                <a:highlight>
                  <a:srgbClr val="FFFF00"/>
                </a:highlight>
              </a:rPr>
              <a:t>中国女足在体能、比分双落后的情况下，通过下半场不屈不挠的精神再次上演惊天逆转，</a:t>
            </a:r>
            <a:r>
              <a:rPr lang="zh-CN" altLang="en-US" sz="2800"/>
              <a:t>成功捧起历史上第9座亚洲杯冠军奖杯。</a:t>
            </a:r>
            <a:endParaRPr lang="zh-CN" altLang="en-US" sz="2800"/>
          </a:p>
        </p:txBody>
      </p:sp>
      <p:pic>
        <p:nvPicPr>
          <p:cNvPr id="6" name="内容占位符 5" descr="微信图片_20220207104446"/>
          <p:cNvPicPr>
            <a:picLocks noChangeAspect="1"/>
          </p:cNvPicPr>
          <p:nvPr>
            <p:ph sz="half" idx="2"/>
          </p:nvPr>
        </p:nvPicPr>
        <p:blipFill>
          <a:blip r:embed="rId1"/>
          <a:stretch>
            <a:fillRect/>
          </a:stretch>
        </p:blipFill>
        <p:spPr>
          <a:xfrm>
            <a:off x="5960745" y="2210435"/>
            <a:ext cx="5789295" cy="3329305"/>
          </a:xfrm>
          <a:prstGeom prst="rect">
            <a:avLst/>
          </a:prstGeom>
        </p:spPr>
      </p:pic>
      <p:sp>
        <p:nvSpPr>
          <p:cNvPr id="2" name="标题 3"/>
          <p:cNvSpPr>
            <a:spLocks noGrp="1"/>
          </p:cNvSpPr>
          <p:nvPr/>
        </p:nvSpPr>
        <p:spPr>
          <a:xfrm>
            <a:off x="669925" y="180340"/>
            <a:ext cx="10852150" cy="872490"/>
          </a:xfrm>
          <a:prstGeom prst="rect">
            <a:avLst/>
          </a:prstGeom>
        </p:spPr>
        <p:txBody>
          <a:bodyPr vert="horz" wrap="square" lIns="90170" tIns="46990" rIns="90170" bIns="46990" rtlCol="0" anchor="ctr" anchorCtr="0">
            <a:normAutofit/>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r>
              <a:rPr lang="en-US" altLang="zh-CN" sz="4445">
                <a:solidFill>
                  <a:srgbClr val="0070C0"/>
                </a:solidFill>
              </a:rPr>
              <a:t>2.</a:t>
            </a:r>
            <a:r>
              <a:rPr sz="4445">
                <a:solidFill>
                  <a:srgbClr val="0070C0"/>
                </a:solidFill>
              </a:rPr>
              <a:t>自信者不惧怕挫折：认输不服输！</a:t>
            </a:r>
            <a:endParaRPr sz="4445">
              <a:solidFill>
                <a:srgbClr val="0070C0"/>
              </a:solidFill>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6000">
                <a:solidFill>
                  <a:schemeClr val="accent5">
                    <a:lumMod val="75000"/>
                  </a:schemeClr>
                </a:solidFill>
              </a:rPr>
              <a:t>中国女足精神</a:t>
            </a:r>
            <a:endParaRPr lang="zh-CN" altLang="en-US" sz="6000">
              <a:solidFill>
                <a:schemeClr val="accent5">
                  <a:lumMod val="75000"/>
                </a:schemeClr>
              </a:solidFill>
            </a:endParaRPr>
          </a:p>
        </p:txBody>
      </p:sp>
      <p:sp>
        <p:nvSpPr>
          <p:cNvPr id="3" name="内容占位符 2"/>
          <p:cNvSpPr>
            <a:spLocks noGrp="1"/>
          </p:cNvSpPr>
          <p:nvPr>
            <p:ph sz="half" idx="1"/>
          </p:nvPr>
        </p:nvSpPr>
        <p:spPr>
          <a:xfrm>
            <a:off x="669925" y="1540510"/>
            <a:ext cx="5283200" cy="4800600"/>
          </a:xfrm>
        </p:spPr>
        <p:txBody>
          <a:bodyPr/>
          <a:p>
            <a:r>
              <a:rPr lang="zh-CN" altLang="en-US" sz="4800" b="1">
                <a:solidFill>
                  <a:srgbClr val="0070C0"/>
                </a:solidFill>
                <a:sym typeface="+mn-ea"/>
              </a:rPr>
              <a:t>无畏风雪，</a:t>
            </a:r>
            <a:endParaRPr lang="zh-CN" altLang="en-US" sz="4800" b="1">
              <a:solidFill>
                <a:srgbClr val="0070C0"/>
              </a:solidFill>
              <a:sym typeface="+mn-ea"/>
            </a:endParaRPr>
          </a:p>
          <a:p>
            <a:r>
              <a:rPr lang="zh-CN" altLang="en-US" sz="4800" b="1">
                <a:solidFill>
                  <a:srgbClr val="0070C0"/>
                </a:solidFill>
                <a:sym typeface="+mn-ea"/>
              </a:rPr>
              <a:t>勇毅前行，</a:t>
            </a:r>
            <a:endParaRPr lang="zh-CN" altLang="en-US" sz="4800" b="1">
              <a:solidFill>
                <a:srgbClr val="0070C0"/>
              </a:solidFill>
              <a:sym typeface="+mn-ea"/>
            </a:endParaRPr>
          </a:p>
          <a:p>
            <a:r>
              <a:rPr lang="zh-CN" altLang="en-US" sz="4800" b="1">
                <a:solidFill>
                  <a:srgbClr val="0070C0"/>
                </a:solidFill>
                <a:sym typeface="+mn-ea"/>
              </a:rPr>
              <a:t>永不认输，</a:t>
            </a:r>
            <a:endParaRPr lang="zh-CN" altLang="en-US" sz="4800" b="1">
              <a:solidFill>
                <a:srgbClr val="0070C0"/>
              </a:solidFill>
              <a:sym typeface="+mn-ea"/>
            </a:endParaRPr>
          </a:p>
          <a:p>
            <a:r>
              <a:rPr lang="zh-CN" altLang="en-US" sz="4800" b="1">
                <a:solidFill>
                  <a:srgbClr val="0070C0"/>
                </a:solidFill>
                <a:sym typeface="+mn-ea"/>
              </a:rPr>
              <a:t>永不言弃！</a:t>
            </a:r>
            <a:endParaRPr lang="zh-CN" altLang="en-US" sz="4800" b="1">
              <a:solidFill>
                <a:srgbClr val="0070C0"/>
              </a:solidFill>
              <a:sym typeface="+mn-ea"/>
            </a:endParaRPr>
          </a:p>
        </p:txBody>
      </p:sp>
      <p:pic>
        <p:nvPicPr>
          <p:cNvPr id="7" name="内容占位符 6" descr="微信图片_20220207085203"/>
          <p:cNvPicPr>
            <a:picLocks noChangeAspect="1"/>
          </p:cNvPicPr>
          <p:nvPr>
            <p:ph sz="half" idx="2"/>
          </p:nvPr>
        </p:nvPicPr>
        <p:blipFill>
          <a:blip r:embed="rId1"/>
          <a:srcRect t="10177"/>
          <a:stretch>
            <a:fillRect/>
          </a:stretch>
        </p:blipFill>
        <p:spPr>
          <a:xfrm>
            <a:off x="6596380" y="269240"/>
            <a:ext cx="4772025" cy="6320155"/>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idx="14"/>
          </p:nvPr>
        </p:nvSpPr>
        <p:spPr>
          <a:xfrm>
            <a:off x="1598295" y="2785110"/>
            <a:ext cx="9421495" cy="835660"/>
          </a:xfrm>
        </p:spPr>
        <p:txBody>
          <a:bodyPr>
            <a:normAutofit fontScale="90000"/>
          </a:bodyPr>
          <a:p>
            <a:pPr algn="ctr"/>
            <a:r>
              <a:rPr lang="zh-CN" altLang="en-US"/>
              <a:t>二、</a:t>
            </a:r>
            <a:r>
              <a:rPr lang="zh-CN" altLang="en-US" sz="6600">
                <a:solidFill>
                  <a:srgbClr val="FF0000"/>
                </a:solidFill>
              </a:rPr>
              <a:t>修行</a:t>
            </a:r>
            <a:r>
              <a:rPr lang="en-US" altLang="zh-CN"/>
              <a:t>--</a:t>
            </a:r>
            <a:r>
              <a:rPr lang="zh-CN" altLang="en-US"/>
              <a:t>学会坚持</a:t>
            </a:r>
            <a:endParaRPr lang="zh-CN" altLang="en-US"/>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idx="14"/>
          </p:nvPr>
        </p:nvSpPr>
        <p:spPr>
          <a:xfrm>
            <a:off x="1598295" y="2785110"/>
            <a:ext cx="9421495" cy="835660"/>
          </a:xfrm>
        </p:spPr>
        <p:txBody>
          <a:bodyPr>
            <a:normAutofit fontScale="90000"/>
          </a:bodyPr>
          <a:p>
            <a:pPr algn="l"/>
            <a:r>
              <a:rPr lang="zh-CN" altLang="en-US"/>
              <a:t>一、</a:t>
            </a:r>
            <a:r>
              <a:rPr lang="zh-CN" altLang="en-US" sz="6665">
                <a:solidFill>
                  <a:srgbClr val="FF0000"/>
                </a:solidFill>
              </a:rPr>
              <a:t>修心</a:t>
            </a:r>
            <a:r>
              <a:rPr lang="en-US" altLang="zh-CN"/>
              <a:t>--</a:t>
            </a:r>
            <a:r>
              <a:rPr lang="zh-CN" altLang="en-US"/>
              <a:t>学会相信、学会放下</a:t>
            </a:r>
            <a:endParaRPr lang="zh-CN" altLang="en-US"/>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normAutofit fontScale="90000"/>
          </a:bodyPr>
          <a:p>
            <a:r>
              <a:rPr lang="zh-CN" altLang="en-US" sz="4445">
                <a:solidFill>
                  <a:srgbClr val="FF0000"/>
                </a:solidFill>
              </a:rPr>
              <a:t>学会坚持</a:t>
            </a:r>
            <a:r>
              <a:rPr lang="en-US" altLang="zh-CN" sz="4445">
                <a:solidFill>
                  <a:srgbClr val="0070C0"/>
                </a:solidFill>
              </a:rPr>
              <a:t>--</a:t>
            </a:r>
            <a:r>
              <a:rPr sz="4445">
                <a:solidFill>
                  <a:srgbClr val="0070C0"/>
                </a:solidFill>
              </a:rPr>
              <a:t>坚持的酬劳</a:t>
            </a:r>
            <a:endParaRPr sz="4445">
              <a:solidFill>
                <a:srgbClr val="0070C0"/>
              </a:solidFill>
            </a:endParaRPr>
          </a:p>
        </p:txBody>
      </p:sp>
      <p:sp>
        <p:nvSpPr>
          <p:cNvPr id="3" name="内容占位符 2"/>
          <p:cNvSpPr>
            <a:spLocks noGrp="1"/>
          </p:cNvSpPr>
          <p:nvPr>
            <p:ph sz="half" idx="1"/>
          </p:nvPr>
        </p:nvSpPr>
        <p:spPr>
          <a:xfrm>
            <a:off x="669925" y="1189990"/>
            <a:ext cx="5720715" cy="5388610"/>
          </a:xfrm>
        </p:spPr>
        <p:txBody>
          <a:bodyPr/>
          <a:p>
            <a:pPr>
              <a:lnSpc>
                <a:spcPct val="200000"/>
              </a:lnSpc>
            </a:pPr>
            <a:r>
              <a:rPr lang="zh-CN" altLang="en-US" sz="2800"/>
              <a:t>比赛中始终要坚持，尽自己最大的努力尽可能长时间去争取胜利</a:t>
            </a:r>
            <a:endParaRPr lang="zh-CN" altLang="en-US" sz="2800"/>
          </a:p>
          <a:p>
            <a:pPr>
              <a:lnSpc>
                <a:spcPct val="200000"/>
              </a:lnSpc>
            </a:pPr>
            <a:r>
              <a:rPr lang="zh-CN" altLang="en-US" sz="2800"/>
              <a:t>最后自然会有运气</a:t>
            </a:r>
            <a:endParaRPr lang="zh-CN" altLang="en-US" sz="2800"/>
          </a:p>
          <a:p>
            <a:pPr>
              <a:lnSpc>
                <a:spcPct val="200000"/>
              </a:lnSpc>
            </a:pPr>
            <a:r>
              <a:rPr lang="zh-CN" altLang="en-US" sz="2800"/>
              <a:t>坚持下去，幸运和机会才会降临</a:t>
            </a:r>
            <a:endParaRPr lang="zh-CN" altLang="en-US" sz="2800"/>
          </a:p>
        </p:txBody>
      </p:sp>
      <p:pic>
        <p:nvPicPr>
          <p:cNvPr id="5" name="内容占位符 4"/>
          <p:cNvPicPr>
            <a:picLocks noChangeAspect="1"/>
          </p:cNvPicPr>
          <p:nvPr>
            <p:ph sz="half" idx="2"/>
          </p:nvPr>
        </p:nvPicPr>
        <p:blipFill>
          <a:blip r:embed="rId1"/>
          <a:stretch>
            <a:fillRect/>
          </a:stretch>
        </p:blipFill>
        <p:spPr>
          <a:xfrm>
            <a:off x="6687820" y="443230"/>
            <a:ext cx="4050665" cy="5989320"/>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sz="half" idx="2"/>
          </p:nvPr>
        </p:nvPicPr>
        <p:blipFill>
          <a:blip r:embed="rId1"/>
          <a:stretch>
            <a:fillRect/>
          </a:stretch>
        </p:blipFill>
        <p:spPr>
          <a:xfrm>
            <a:off x="6061710" y="443230"/>
            <a:ext cx="6029960" cy="2710180"/>
          </a:xfrm>
          <a:prstGeom prst="rect">
            <a:avLst/>
          </a:prstGeom>
        </p:spPr>
      </p:pic>
      <p:sp>
        <p:nvSpPr>
          <p:cNvPr id="4" name="标题 3"/>
          <p:cNvSpPr>
            <a:spLocks noGrp="1"/>
          </p:cNvSpPr>
          <p:nvPr>
            <p:ph type="title"/>
          </p:nvPr>
        </p:nvSpPr>
        <p:spPr>
          <a:xfrm>
            <a:off x="669882" y="932184"/>
            <a:ext cx="10852237" cy="441964"/>
          </a:xfrm>
        </p:spPr>
        <p:txBody>
          <a:bodyPr>
            <a:normAutofit fontScale="90000"/>
          </a:bodyPr>
          <a:p>
            <a:r>
              <a:rPr lang="zh-CN" altLang="en-US" sz="4445">
                <a:solidFill>
                  <a:srgbClr val="FF0000"/>
                </a:solidFill>
              </a:rPr>
              <a:t>学会坚持</a:t>
            </a:r>
            <a:r>
              <a:rPr lang="en-US" altLang="zh-CN" sz="4445">
                <a:solidFill>
                  <a:srgbClr val="0070C0"/>
                </a:solidFill>
              </a:rPr>
              <a:t>--</a:t>
            </a:r>
            <a:r>
              <a:rPr sz="4445">
                <a:solidFill>
                  <a:srgbClr val="0070C0"/>
                </a:solidFill>
              </a:rPr>
              <a:t>坚持的酬劳</a:t>
            </a:r>
            <a:endParaRPr sz="4445">
              <a:solidFill>
                <a:srgbClr val="0070C0"/>
              </a:solidFill>
            </a:endParaRPr>
          </a:p>
        </p:txBody>
      </p:sp>
      <p:sp>
        <p:nvSpPr>
          <p:cNvPr id="3" name="内容占位符 2"/>
          <p:cNvSpPr>
            <a:spLocks noGrp="1"/>
          </p:cNvSpPr>
          <p:nvPr>
            <p:ph sz="half" idx="1"/>
          </p:nvPr>
        </p:nvSpPr>
        <p:spPr>
          <a:xfrm>
            <a:off x="401955" y="3058160"/>
            <a:ext cx="11420475" cy="3561715"/>
          </a:xfrm>
        </p:spPr>
        <p:txBody>
          <a:bodyPr>
            <a:noAutofit/>
          </a:bodyPr>
          <a:p>
            <a:pPr>
              <a:lnSpc>
                <a:spcPct val="150000"/>
              </a:lnSpc>
            </a:pPr>
            <a:r>
              <a:rPr lang="zh-CN" altLang="en-US" sz="2400" b="1"/>
              <a:t>2014年索契冬奥会，李坚柔出战女子500米决赛。因加拿大选手克里斯蒂和意大利选手方塔娜发生碰撞，同时还碰到领滑的韩国选手朴升智，三人均摔出赛道，未受影响的李坚柔最终以45秒263的成绩夺得中国代表团在索契冬奥会的首枚金牌。</a:t>
            </a:r>
            <a:endParaRPr lang="zh-CN" altLang="en-US" sz="2400" b="1"/>
          </a:p>
          <a:p>
            <a:pPr>
              <a:lnSpc>
                <a:spcPct val="150000"/>
              </a:lnSpc>
            </a:pPr>
            <a:r>
              <a:rPr lang="zh-CN" altLang="en-US" sz="2400" b="1"/>
              <a:t>她在采访时说：对我来讲500米不是强项，</a:t>
            </a:r>
            <a:r>
              <a:rPr lang="zh-CN" altLang="en-US" sz="2400" b="1">
                <a:solidFill>
                  <a:srgbClr val="FF0000"/>
                </a:solidFill>
              </a:rPr>
              <a:t>想法很简单，就是奋力跟他们去拼，你明明知道你不可能赢，可你还是要坚持站好最后一班岗对吧？</a:t>
            </a:r>
            <a:endParaRPr lang="zh-CN" altLang="en-US" sz="2400" b="1">
              <a:solidFill>
                <a:srgbClr val="FF0000"/>
              </a:solidFill>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标题 6"/>
          <p:cNvSpPr>
            <a:spLocks noGrp="1"/>
          </p:cNvSpPr>
          <p:nvPr>
            <p:ph type="title"/>
          </p:nvPr>
        </p:nvSpPr>
        <p:spPr>
          <a:xfrm>
            <a:off x="582930" y="235585"/>
            <a:ext cx="7388225" cy="882015"/>
          </a:xfrm>
        </p:spPr>
        <p:txBody>
          <a:bodyPr>
            <a:normAutofit/>
          </a:bodyPr>
          <a:p>
            <a:r>
              <a:rPr lang="zh-CN" altLang="en-US">
                <a:solidFill>
                  <a:srgbClr val="FF0000"/>
                </a:solidFill>
                <a:latin typeface="微软雅黑" panose="020B0503020204020204" charset="-122"/>
                <a:ea typeface="微软雅黑" panose="020B0503020204020204" charset="-122"/>
                <a:cs typeface="微软雅黑" panose="020B0503020204020204" charset="-122"/>
              </a:rPr>
              <a:t>学会坚持</a:t>
            </a:r>
            <a:r>
              <a:rPr lang="en-US" altLang="zh-CN">
                <a:solidFill>
                  <a:srgbClr val="FF0000"/>
                </a:solidFill>
                <a:latin typeface="微软雅黑" panose="020B0503020204020204" charset="-122"/>
                <a:ea typeface="微软雅黑" panose="020B0503020204020204" charset="-122"/>
                <a:cs typeface="微软雅黑" panose="020B0503020204020204" charset="-122"/>
              </a:rPr>
              <a:t>--</a:t>
            </a:r>
            <a:r>
              <a:rPr lang="zh-CN" altLang="en-US">
                <a:solidFill>
                  <a:schemeClr val="accent1">
                    <a:lumMod val="60000"/>
                    <a:lumOff val="40000"/>
                  </a:schemeClr>
                </a:solidFill>
                <a:sym typeface="+mn-ea"/>
              </a:rPr>
              <a:t>心无旁骛</a:t>
            </a:r>
            <a:r>
              <a:rPr lang="zh-CN" altLang="en-US">
                <a:solidFill>
                  <a:schemeClr val="accent1">
                    <a:lumMod val="60000"/>
                    <a:lumOff val="40000"/>
                  </a:schemeClr>
                </a:solidFill>
                <a:sym typeface="+mn-ea"/>
              </a:rPr>
              <a:t>！</a:t>
            </a:r>
            <a:endParaRPr lang="zh-CN" altLang="en-US">
              <a:solidFill>
                <a:schemeClr val="accent1">
                  <a:lumMod val="60000"/>
                  <a:lumOff val="4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占位符 4"/>
          <p:cNvSpPr>
            <a:spLocks noGrp="1"/>
          </p:cNvSpPr>
          <p:nvPr>
            <p:ph type="body" sz="quarter" idx="13"/>
          </p:nvPr>
        </p:nvSpPr>
        <p:spPr>
          <a:xfrm>
            <a:off x="402590" y="1628775"/>
            <a:ext cx="5701665" cy="4093210"/>
          </a:xfrm>
        </p:spPr>
        <p:txBody>
          <a:bodyPr>
            <a:normAutofit lnSpcReduction="10000"/>
          </a:bodyPr>
          <a:p>
            <a:pPr>
              <a:lnSpc>
                <a:spcPct val="200000"/>
              </a:lnSpc>
            </a:pPr>
            <a:r>
              <a:rPr lang="zh-CN" altLang="en-US" sz="2800">
                <a:latin typeface="微软雅黑" panose="020B0503020204020204" charset="-122"/>
                <a:ea typeface="微软雅黑" panose="020B0503020204020204" charset="-122"/>
                <a:cs typeface="微软雅黑" panose="020B0503020204020204" charset="-122"/>
              </a:rPr>
              <a:t>要成功先发疯，头脑简单往前冲！</a:t>
            </a:r>
            <a:endParaRPr lang="zh-CN" altLang="en-US" sz="2800">
              <a:latin typeface="微软雅黑" panose="020B0503020204020204" charset="-122"/>
              <a:ea typeface="微软雅黑" panose="020B0503020204020204" charset="-122"/>
              <a:cs typeface="微软雅黑" panose="020B0503020204020204" charset="-122"/>
            </a:endParaRPr>
          </a:p>
          <a:p>
            <a:pPr>
              <a:lnSpc>
                <a:spcPct val="200000"/>
              </a:lnSpc>
            </a:pPr>
            <a:r>
              <a:rPr lang="zh-CN" altLang="en-US" sz="2800">
                <a:latin typeface="微软雅黑" panose="020B0503020204020204" charset="-122"/>
                <a:ea typeface="微软雅黑" panose="020B0503020204020204" charset="-122"/>
                <a:cs typeface="微软雅黑" panose="020B0503020204020204" charset="-122"/>
              </a:rPr>
              <a:t>好好听课，好好复习，把简单的事做好，就是最大的成功！</a:t>
            </a:r>
            <a:endParaRPr lang="zh-CN" altLang="en-US" sz="2800">
              <a:latin typeface="微软雅黑" panose="020B0503020204020204" charset="-122"/>
              <a:ea typeface="微软雅黑" panose="020B0503020204020204" charset="-122"/>
              <a:cs typeface="微软雅黑" panose="020B0503020204020204" charset="-122"/>
            </a:endParaRPr>
          </a:p>
        </p:txBody>
      </p:sp>
      <p:pic>
        <p:nvPicPr>
          <p:cNvPr id="9" name="内容占位符 8"/>
          <p:cNvPicPr>
            <a:picLocks noChangeAspect="1"/>
          </p:cNvPicPr>
          <p:nvPr>
            <p:ph sz="quarter" idx="14"/>
          </p:nvPr>
        </p:nvPicPr>
        <p:blipFill>
          <a:blip r:embed="rId1"/>
          <a:stretch>
            <a:fillRect/>
          </a:stretch>
        </p:blipFill>
        <p:spPr>
          <a:xfrm>
            <a:off x="6637655" y="1203325"/>
            <a:ext cx="4131945" cy="5087620"/>
          </a:xfrm>
          <a:prstGeom prst="rect">
            <a:avLst/>
          </a:prstGeom>
        </p:spPr>
      </p:pic>
    </p:spTree>
    <p:custDataLst>
      <p:tags r:id="rId2"/>
    </p:custDataLst>
  </p:cSld>
  <p:clrMapOvr>
    <a:masterClrMapping/>
  </p:clrMapOvr>
  <p:timing>
    <p:tnLst>
      <p:par>
        <p:cTn id="1" dur="indefinite" restart="never" nodeType="tmRoot"/>
      </p:par>
    </p:tnLst>
    <p:bldLst>
      <p:bldP spid="5" grpId="0" build="p"/>
      <p:bldP spid="5" grpI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idx="14"/>
          </p:nvPr>
        </p:nvSpPr>
        <p:spPr>
          <a:xfrm>
            <a:off x="1556385" y="2785110"/>
            <a:ext cx="9421495" cy="835660"/>
          </a:xfrm>
        </p:spPr>
        <p:txBody>
          <a:bodyPr>
            <a:normAutofit fontScale="90000"/>
          </a:bodyPr>
          <a:p>
            <a:pPr algn="ctr"/>
            <a:r>
              <a:rPr lang="zh-CN" altLang="en-US"/>
              <a:t>三、</a:t>
            </a:r>
            <a:r>
              <a:rPr lang="zh-CN" altLang="en-US" sz="6000">
                <a:solidFill>
                  <a:srgbClr val="FF0000"/>
                </a:solidFill>
              </a:rPr>
              <a:t>修法</a:t>
            </a:r>
            <a:r>
              <a:rPr lang="en-US" altLang="zh-CN"/>
              <a:t>--</a:t>
            </a:r>
            <a:r>
              <a:rPr lang="zh-CN" altLang="en-US"/>
              <a:t>学会考试</a:t>
            </a:r>
            <a:endParaRPr lang="zh-CN" altLang="en-US"/>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69925" y="330835"/>
            <a:ext cx="10852150" cy="872490"/>
          </a:xfrm>
        </p:spPr>
        <p:txBody>
          <a:bodyPr>
            <a:normAutofit/>
          </a:bodyPr>
          <a:p>
            <a:r>
              <a:rPr sz="4445">
                <a:solidFill>
                  <a:srgbClr val="0070C0"/>
                </a:solidFill>
              </a:rPr>
              <a:t>放下：放下输赢才能赢</a:t>
            </a:r>
            <a:endParaRPr sz="4445">
              <a:solidFill>
                <a:srgbClr val="0070C0"/>
              </a:solidFill>
            </a:endParaRPr>
          </a:p>
        </p:txBody>
      </p:sp>
      <p:sp>
        <p:nvSpPr>
          <p:cNvPr id="3" name="内容占位符 2"/>
          <p:cNvSpPr>
            <a:spLocks noGrp="1"/>
          </p:cNvSpPr>
          <p:nvPr>
            <p:ph sz="half" idx="1"/>
          </p:nvPr>
        </p:nvSpPr>
        <p:spPr>
          <a:xfrm>
            <a:off x="669925" y="1281430"/>
            <a:ext cx="6820535" cy="5577205"/>
          </a:xfrm>
        </p:spPr>
        <p:txBody>
          <a:bodyPr>
            <a:normAutofit fontScale="80000"/>
          </a:bodyPr>
          <a:p>
            <a:pPr>
              <a:lnSpc>
                <a:spcPct val="150000"/>
              </a:lnSpc>
            </a:pPr>
            <a:r>
              <a:rPr lang="zh-CN" altLang="en-US" sz="3555" b="1">
                <a:solidFill>
                  <a:srgbClr val="FF0000"/>
                </a:solidFill>
              </a:rPr>
              <a:t>你是否有这样的经历？</a:t>
            </a:r>
            <a:endParaRPr lang="zh-CN" altLang="en-US" sz="3555" b="1">
              <a:solidFill>
                <a:srgbClr val="FF0000"/>
              </a:solidFill>
            </a:endParaRPr>
          </a:p>
          <a:p>
            <a:pPr>
              <a:lnSpc>
                <a:spcPct val="150000"/>
              </a:lnSpc>
            </a:pPr>
            <a:r>
              <a:rPr lang="zh-CN" altLang="en-US" sz="2800" b="1">
                <a:solidFill>
                  <a:srgbClr val="7030A0"/>
                </a:solidFill>
              </a:rPr>
              <a:t>考前信心满满，满怀期待</a:t>
            </a:r>
            <a:endParaRPr lang="zh-CN" altLang="en-US" sz="2800" b="1">
              <a:solidFill>
                <a:srgbClr val="7030A0"/>
              </a:solidFill>
            </a:endParaRPr>
          </a:p>
          <a:p>
            <a:pPr>
              <a:lnSpc>
                <a:spcPct val="150000"/>
              </a:lnSpc>
            </a:pPr>
            <a:r>
              <a:rPr lang="zh-CN" altLang="en-US" sz="2800" b="1">
                <a:solidFill>
                  <a:srgbClr val="7030A0"/>
                </a:solidFill>
              </a:rPr>
              <a:t>遇到难题，摩拳擦掌，有点着急，做不出来，信心受损；</a:t>
            </a:r>
            <a:endParaRPr lang="zh-CN" altLang="en-US" sz="2800" b="1">
              <a:solidFill>
                <a:srgbClr val="7030A0"/>
              </a:solidFill>
            </a:endParaRPr>
          </a:p>
          <a:p>
            <a:pPr>
              <a:lnSpc>
                <a:spcPct val="150000"/>
              </a:lnSpc>
            </a:pPr>
            <a:r>
              <a:rPr lang="zh-CN" altLang="en-US" sz="2800" b="1">
                <a:solidFill>
                  <a:srgbClr val="7030A0"/>
                </a:solidFill>
              </a:rPr>
              <a:t>再做一题，还想着刚刚那题，哎，肯定考不了高分了。</a:t>
            </a:r>
            <a:endParaRPr lang="zh-CN" altLang="en-US" sz="2800" b="1">
              <a:solidFill>
                <a:srgbClr val="7030A0"/>
              </a:solidFill>
            </a:endParaRPr>
          </a:p>
          <a:p>
            <a:pPr>
              <a:lnSpc>
                <a:spcPct val="150000"/>
              </a:lnSpc>
            </a:pPr>
            <a:r>
              <a:rPr lang="zh-CN" altLang="en-US" sz="2800" b="1">
                <a:solidFill>
                  <a:srgbClr val="7030A0"/>
                </a:solidFill>
              </a:rPr>
              <a:t>又遇难题，不愿放弃，没做出来，时间不多，心跳加快，自信全无，预判这次考试要完蛋。</a:t>
            </a:r>
            <a:endParaRPr lang="zh-CN" altLang="en-US" sz="2800" b="1">
              <a:solidFill>
                <a:srgbClr val="7030A0"/>
              </a:solidFill>
            </a:endParaRPr>
          </a:p>
          <a:p>
            <a:pPr>
              <a:lnSpc>
                <a:spcPct val="150000"/>
              </a:lnSpc>
            </a:pPr>
            <a:r>
              <a:rPr lang="zh-CN" altLang="en-US" sz="2800" b="1">
                <a:solidFill>
                  <a:srgbClr val="7030A0"/>
                </a:solidFill>
              </a:rPr>
              <a:t>交了试卷，无心复习，沉浸在悲伤之中。。。</a:t>
            </a:r>
            <a:endParaRPr lang="zh-CN" altLang="en-US" sz="2800" b="1">
              <a:solidFill>
                <a:srgbClr val="FF0000"/>
              </a:solidFill>
            </a:endParaRPr>
          </a:p>
        </p:txBody>
      </p:sp>
      <p:pic>
        <p:nvPicPr>
          <p:cNvPr id="8" name="内容占位符 7"/>
          <p:cNvPicPr>
            <a:picLocks noChangeAspect="1"/>
          </p:cNvPicPr>
          <p:nvPr>
            <p:ph sz="half" idx="2"/>
          </p:nvPr>
        </p:nvPicPr>
        <p:blipFill>
          <a:blip r:embed="rId1"/>
          <a:stretch>
            <a:fillRect/>
          </a:stretch>
        </p:blipFill>
        <p:spPr>
          <a:xfrm>
            <a:off x="7816215" y="1312545"/>
            <a:ext cx="3524250" cy="4667250"/>
          </a:xfrm>
          <a:prstGeom prst="rect">
            <a:avLst/>
          </a:prstGeom>
        </p:spPr>
      </p:pic>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sz="4445">
                <a:solidFill>
                  <a:srgbClr val="7030A0"/>
                </a:solidFill>
              </a:rPr>
              <a:t>【学生互动】</a:t>
            </a:r>
            <a:endParaRPr lang="zh-CN" altLang="en-US" sz="4445">
              <a:solidFill>
                <a:srgbClr val="7030A0"/>
              </a:solidFill>
            </a:endParaRPr>
          </a:p>
        </p:txBody>
      </p:sp>
      <p:sp>
        <p:nvSpPr>
          <p:cNvPr id="4" name="内容占位符 3"/>
          <p:cNvSpPr>
            <a:spLocks noGrp="1"/>
          </p:cNvSpPr>
          <p:nvPr>
            <p:ph sz="half" idx="1"/>
          </p:nvPr>
        </p:nvSpPr>
        <p:spPr>
          <a:xfrm>
            <a:off x="881380" y="2099310"/>
            <a:ext cx="5283200" cy="3668395"/>
          </a:xfrm>
        </p:spPr>
        <p:txBody>
          <a:bodyPr/>
          <a:p>
            <a:r>
              <a:rPr lang="zh-CN" altLang="en-US" sz="3200"/>
              <a:t>如果你遇到刚刚描述的场景，一般你会采取怎样的应试策略？</a:t>
            </a:r>
            <a:endParaRPr lang="zh-CN" altLang="en-US" sz="3200"/>
          </a:p>
          <a:p>
            <a:r>
              <a:rPr lang="zh-CN" altLang="en-US" sz="3200"/>
              <a:t>找几位同学分享。</a:t>
            </a:r>
            <a:endParaRPr lang="zh-CN" altLang="en-US" sz="3200"/>
          </a:p>
        </p:txBody>
      </p:sp>
      <p:pic>
        <p:nvPicPr>
          <p:cNvPr id="6" name="内容占位符 5"/>
          <p:cNvPicPr>
            <a:picLocks noChangeAspect="1"/>
          </p:cNvPicPr>
          <p:nvPr>
            <p:ph sz="half" idx="2"/>
          </p:nvPr>
        </p:nvPicPr>
        <p:blipFill>
          <a:blip r:embed="rId1"/>
          <a:stretch>
            <a:fillRect/>
          </a:stretch>
        </p:blipFill>
        <p:spPr>
          <a:xfrm>
            <a:off x="6595745" y="1388110"/>
            <a:ext cx="4311650" cy="4081145"/>
          </a:xfrm>
          <a:prstGeom prst="rect">
            <a:avLst/>
          </a:prstGeom>
        </p:spPr>
      </p:pic>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69925" y="330835"/>
            <a:ext cx="10852150" cy="872490"/>
          </a:xfrm>
        </p:spPr>
        <p:txBody>
          <a:bodyPr>
            <a:normAutofit/>
          </a:bodyPr>
          <a:p>
            <a:r>
              <a:rPr sz="4445">
                <a:solidFill>
                  <a:srgbClr val="0070C0"/>
                </a:solidFill>
              </a:rPr>
              <a:t>考试发挥失常</a:t>
            </a:r>
            <a:r>
              <a:rPr lang="en-US" altLang="zh-CN" sz="4445">
                <a:solidFill>
                  <a:srgbClr val="0070C0"/>
                </a:solidFill>
              </a:rPr>
              <a:t>--</a:t>
            </a:r>
            <a:r>
              <a:rPr sz="4445">
                <a:solidFill>
                  <a:srgbClr val="0070C0"/>
                </a:solidFill>
              </a:rPr>
              <a:t>消极心理的力量</a:t>
            </a:r>
            <a:endParaRPr sz="4445">
              <a:solidFill>
                <a:srgbClr val="0070C0"/>
              </a:solidFill>
            </a:endParaRPr>
          </a:p>
        </p:txBody>
      </p:sp>
      <p:pic>
        <p:nvPicPr>
          <p:cNvPr id="8" name="ECB019B1-382A-4266-B25C-5B523AA43C14-1" descr="wpp"/>
          <p:cNvPicPr>
            <a:picLocks noChangeAspect="1"/>
          </p:cNvPicPr>
          <p:nvPr/>
        </p:nvPicPr>
        <p:blipFill>
          <a:blip r:embed="rId1"/>
          <a:stretch>
            <a:fillRect/>
          </a:stretch>
        </p:blipFill>
        <p:spPr>
          <a:xfrm>
            <a:off x="280670" y="3754755"/>
            <a:ext cx="11424285" cy="2456815"/>
          </a:xfrm>
          <a:prstGeom prst="rect">
            <a:avLst/>
          </a:prstGeom>
        </p:spPr>
      </p:pic>
      <p:pic>
        <p:nvPicPr>
          <p:cNvPr id="100" name="图片 99"/>
          <p:cNvPicPr/>
          <p:nvPr/>
        </p:nvPicPr>
        <p:blipFill>
          <a:blip r:embed="rId2" r:link="rId3"/>
          <a:stretch>
            <a:fillRect/>
          </a:stretch>
        </p:blipFill>
        <p:spPr>
          <a:xfrm>
            <a:off x="2691765" y="1574800"/>
            <a:ext cx="6807835" cy="2246630"/>
          </a:xfrm>
          <a:prstGeom prst="rect">
            <a:avLst/>
          </a:prstGeom>
          <a:noFill/>
          <a:ln w="9525">
            <a:noFill/>
          </a:ln>
        </p:spPr>
      </p:pic>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69925" y="330835"/>
            <a:ext cx="10852150" cy="872490"/>
          </a:xfrm>
        </p:spPr>
        <p:txBody>
          <a:bodyPr>
            <a:normAutofit/>
          </a:bodyPr>
          <a:p>
            <a:r>
              <a:rPr sz="4445">
                <a:solidFill>
                  <a:srgbClr val="0070C0"/>
                </a:solidFill>
              </a:rPr>
              <a:t>放下：放下输赢才能赢</a:t>
            </a:r>
            <a:endParaRPr sz="4445">
              <a:solidFill>
                <a:srgbClr val="0070C0"/>
              </a:solidFill>
            </a:endParaRPr>
          </a:p>
        </p:txBody>
      </p:sp>
      <p:sp>
        <p:nvSpPr>
          <p:cNvPr id="3" name="内容占位符 2"/>
          <p:cNvSpPr>
            <a:spLocks noGrp="1"/>
          </p:cNvSpPr>
          <p:nvPr>
            <p:ph sz="half" idx="1"/>
          </p:nvPr>
        </p:nvSpPr>
        <p:spPr>
          <a:xfrm>
            <a:off x="669925" y="1427480"/>
            <a:ext cx="6820535" cy="5388610"/>
          </a:xfrm>
        </p:spPr>
        <p:txBody>
          <a:bodyPr>
            <a:normAutofit lnSpcReduction="20000"/>
          </a:bodyPr>
          <a:p>
            <a:pPr>
              <a:lnSpc>
                <a:spcPct val="200000"/>
              </a:lnSpc>
            </a:pPr>
            <a:r>
              <a:rPr lang="zh-CN" altLang="en-US" sz="2800"/>
              <a:t>只想答题，不想结果</a:t>
            </a:r>
            <a:endParaRPr lang="zh-CN" altLang="en-US" sz="2800"/>
          </a:p>
          <a:p>
            <a:pPr>
              <a:lnSpc>
                <a:spcPct val="200000"/>
              </a:lnSpc>
            </a:pPr>
            <a:r>
              <a:rPr lang="zh-CN" altLang="en-US" sz="2800"/>
              <a:t>分数是挣来的，不是丢掉的</a:t>
            </a:r>
            <a:endParaRPr lang="zh-CN" altLang="en-US" sz="2800"/>
          </a:p>
          <a:p>
            <a:pPr>
              <a:lnSpc>
                <a:spcPct val="200000"/>
              </a:lnSpc>
            </a:pPr>
            <a:r>
              <a:rPr lang="zh-CN" altLang="en-US" sz="2800"/>
              <a:t>学会举轻若重，才能举重若轻</a:t>
            </a:r>
            <a:endParaRPr lang="zh-CN" altLang="en-US" sz="2800"/>
          </a:p>
          <a:p>
            <a:pPr>
              <a:lnSpc>
                <a:spcPct val="200000"/>
              </a:lnSpc>
            </a:pPr>
            <a:r>
              <a:rPr lang="zh-CN" altLang="en-US" sz="2800"/>
              <a:t>遇到问题，积极心理暗示</a:t>
            </a:r>
            <a:endParaRPr lang="zh-CN" altLang="en-US" sz="2800"/>
          </a:p>
          <a:p>
            <a:pPr>
              <a:lnSpc>
                <a:spcPct val="200000"/>
              </a:lnSpc>
            </a:pPr>
            <a:r>
              <a:rPr lang="zh-CN" altLang="en-US" sz="2800"/>
              <a:t>正确的思维方式：</a:t>
            </a:r>
            <a:r>
              <a:rPr lang="zh-CN" altLang="en-US" sz="2800">
                <a:solidFill>
                  <a:srgbClr val="FF0000"/>
                </a:solidFill>
              </a:rPr>
              <a:t>往上加，不要往下减。</a:t>
            </a:r>
            <a:endParaRPr lang="zh-CN" altLang="en-US" sz="2800">
              <a:solidFill>
                <a:srgbClr val="FF0000"/>
              </a:solidFill>
            </a:endParaRPr>
          </a:p>
        </p:txBody>
      </p:sp>
      <p:pic>
        <p:nvPicPr>
          <p:cNvPr id="8" name="内容占位符 7"/>
          <p:cNvPicPr>
            <a:picLocks noChangeAspect="1"/>
          </p:cNvPicPr>
          <p:nvPr>
            <p:ph sz="half" idx="2"/>
          </p:nvPr>
        </p:nvPicPr>
        <p:blipFill>
          <a:blip r:embed="rId1"/>
          <a:stretch>
            <a:fillRect/>
          </a:stretch>
        </p:blipFill>
        <p:spPr>
          <a:xfrm>
            <a:off x="7816215" y="1312545"/>
            <a:ext cx="3524250" cy="4667250"/>
          </a:xfrm>
          <a:prstGeom prst="rect">
            <a:avLst/>
          </a:prstGeom>
        </p:spPr>
      </p:pic>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69882" y="881384"/>
            <a:ext cx="10852237" cy="441964"/>
          </a:xfrm>
        </p:spPr>
        <p:txBody>
          <a:bodyPr>
            <a:normAutofit fontScale="90000"/>
          </a:bodyPr>
          <a:p>
            <a:r>
              <a:rPr sz="4445">
                <a:solidFill>
                  <a:srgbClr val="0070C0"/>
                </a:solidFill>
                <a:sym typeface="+mn-ea"/>
              </a:rPr>
              <a:t>考试目标：把会的做对</a:t>
            </a:r>
            <a:endParaRPr sz="4445">
              <a:solidFill>
                <a:srgbClr val="0070C0"/>
              </a:solidFill>
              <a:sym typeface="+mn-ea"/>
            </a:endParaRPr>
          </a:p>
        </p:txBody>
      </p:sp>
      <p:sp>
        <p:nvSpPr>
          <p:cNvPr id="3" name="内容占位符 2"/>
          <p:cNvSpPr>
            <a:spLocks noGrp="1"/>
          </p:cNvSpPr>
          <p:nvPr>
            <p:ph sz="half" idx="1"/>
          </p:nvPr>
        </p:nvSpPr>
        <p:spPr>
          <a:xfrm>
            <a:off x="669925" y="2371725"/>
            <a:ext cx="5720715" cy="4332605"/>
          </a:xfrm>
        </p:spPr>
        <p:txBody>
          <a:bodyPr/>
          <a:p>
            <a:r>
              <a:rPr lang="zh-CN" altLang="en-US" sz="2800"/>
              <a:t>不会的不纠结</a:t>
            </a:r>
            <a:endParaRPr lang="zh-CN" altLang="en-US" sz="2800"/>
          </a:p>
          <a:p>
            <a:r>
              <a:rPr lang="zh-CN" altLang="en-US" sz="2800"/>
              <a:t>会的不要做错</a:t>
            </a:r>
            <a:endParaRPr lang="zh-CN" altLang="en-US" sz="2800"/>
          </a:p>
          <a:p>
            <a:r>
              <a:rPr lang="zh-CN" altLang="en-US" sz="2800"/>
              <a:t>会的有时间做</a:t>
            </a:r>
            <a:endParaRPr lang="zh-CN" altLang="en-US" sz="2800"/>
          </a:p>
        </p:txBody>
      </p:sp>
      <p:pic>
        <p:nvPicPr>
          <p:cNvPr id="8" name="内容占位符 7"/>
          <p:cNvPicPr>
            <a:picLocks noChangeAspect="1"/>
          </p:cNvPicPr>
          <p:nvPr>
            <p:ph sz="half" idx="2"/>
          </p:nvPr>
        </p:nvPicPr>
        <p:blipFill>
          <a:blip r:embed="rId1"/>
          <a:stretch>
            <a:fillRect/>
          </a:stretch>
        </p:blipFill>
        <p:spPr>
          <a:xfrm>
            <a:off x="5386705" y="1739265"/>
            <a:ext cx="5219065" cy="3658870"/>
          </a:xfrm>
          <a:prstGeom prst="rect">
            <a:avLst/>
          </a:prstGeom>
        </p:spPr>
      </p:pic>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69925" y="330835"/>
            <a:ext cx="10852150" cy="872490"/>
          </a:xfrm>
        </p:spPr>
        <p:txBody>
          <a:bodyPr>
            <a:normAutofit/>
          </a:bodyPr>
          <a:p>
            <a:r>
              <a:rPr sz="4445">
                <a:solidFill>
                  <a:srgbClr val="0070C0"/>
                </a:solidFill>
              </a:rPr>
              <a:t>考试发挥失常</a:t>
            </a:r>
            <a:r>
              <a:rPr lang="en-US" altLang="zh-CN" sz="4445">
                <a:solidFill>
                  <a:srgbClr val="0070C0"/>
                </a:solidFill>
              </a:rPr>
              <a:t>--</a:t>
            </a:r>
            <a:r>
              <a:rPr sz="4445">
                <a:solidFill>
                  <a:srgbClr val="0070C0"/>
                </a:solidFill>
              </a:rPr>
              <a:t>时间都去哪了？</a:t>
            </a:r>
            <a:endParaRPr sz="4445">
              <a:solidFill>
                <a:srgbClr val="0070C0"/>
              </a:solidFill>
            </a:endParaRPr>
          </a:p>
        </p:txBody>
      </p:sp>
      <p:pic>
        <p:nvPicPr>
          <p:cNvPr id="100" name="图片 99"/>
          <p:cNvPicPr/>
          <p:nvPr/>
        </p:nvPicPr>
        <p:blipFill>
          <a:blip r:embed="rId1" r:link="rId2"/>
          <a:stretch>
            <a:fillRect/>
          </a:stretch>
        </p:blipFill>
        <p:spPr>
          <a:xfrm>
            <a:off x="2691765" y="1297305"/>
            <a:ext cx="6807835" cy="2246630"/>
          </a:xfrm>
          <a:prstGeom prst="rect">
            <a:avLst/>
          </a:prstGeom>
          <a:noFill/>
          <a:ln w="9525">
            <a:noFill/>
          </a:ln>
        </p:spPr>
      </p:pic>
      <p:sp>
        <p:nvSpPr>
          <p:cNvPr id="3" name="内容占位符 2"/>
          <p:cNvSpPr>
            <a:spLocks noGrp="1"/>
          </p:cNvSpPr>
          <p:nvPr>
            <p:ph sz="half" idx="1"/>
          </p:nvPr>
        </p:nvSpPr>
        <p:spPr>
          <a:xfrm>
            <a:off x="669925" y="3887470"/>
            <a:ext cx="9389110" cy="2509520"/>
          </a:xfrm>
        </p:spPr>
        <p:txBody>
          <a:bodyPr>
            <a:normAutofit/>
          </a:bodyPr>
          <a:p>
            <a:pPr>
              <a:lnSpc>
                <a:spcPct val="200000"/>
              </a:lnSpc>
            </a:pPr>
            <a:r>
              <a:rPr lang="zh-CN" altLang="en-US" sz="2800"/>
              <a:t>■时间∶</a:t>
            </a:r>
            <a:r>
              <a:rPr lang="zh-CN" altLang="en-US" sz="2800">
                <a:solidFill>
                  <a:srgbClr val="FF0000"/>
                </a:solidFill>
              </a:rPr>
              <a:t>前松后紧</a:t>
            </a:r>
            <a:r>
              <a:rPr lang="zh-CN" altLang="en-US" sz="2800"/>
              <a:t>（死抠难题，浪费时间，致心态崩溃）</a:t>
            </a:r>
            <a:endParaRPr lang="zh-CN" altLang="en-US" sz="2800"/>
          </a:p>
          <a:p>
            <a:pPr>
              <a:lnSpc>
                <a:spcPct val="200000"/>
              </a:lnSpc>
            </a:pPr>
            <a:r>
              <a:rPr lang="zh-CN" altLang="en-US" sz="2800"/>
              <a:t>■时间∶</a:t>
            </a:r>
            <a:r>
              <a:rPr lang="zh-CN" altLang="en-US" sz="2800">
                <a:solidFill>
                  <a:srgbClr val="FF0000"/>
                </a:solidFill>
              </a:rPr>
              <a:t>前紧后松</a:t>
            </a:r>
            <a:r>
              <a:rPr lang="zh-CN" altLang="en-US" sz="2800"/>
              <a:t>（追求速度，粗心出错，没耐心检查）</a:t>
            </a:r>
            <a:endParaRPr lang="zh-CN" altLang="en-US" sz="2800">
              <a:solidFill>
                <a:srgbClr val="FF0000"/>
              </a:solidFill>
            </a:endParaRPr>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normAutofit fontScale="90000"/>
          </a:bodyPr>
          <a:p>
            <a:r>
              <a:rPr sz="4445">
                <a:solidFill>
                  <a:srgbClr val="0070C0"/>
                </a:solidFill>
              </a:rPr>
              <a:t>1.相信是一切事情的开始</a:t>
            </a:r>
            <a:r>
              <a:rPr lang="en-US" altLang="zh-CN" sz="4445">
                <a:solidFill>
                  <a:srgbClr val="0070C0"/>
                </a:solidFill>
              </a:rPr>
              <a:t>,</a:t>
            </a:r>
            <a:r>
              <a:rPr sz="4445">
                <a:solidFill>
                  <a:srgbClr val="0070C0"/>
                </a:solidFill>
              </a:rPr>
              <a:t>学会自我激励！</a:t>
            </a:r>
            <a:endParaRPr sz="4445">
              <a:solidFill>
                <a:srgbClr val="0070C0"/>
              </a:solidFill>
            </a:endParaRPr>
          </a:p>
        </p:txBody>
      </p:sp>
      <p:sp>
        <p:nvSpPr>
          <p:cNvPr id="3" name="内容占位符 2"/>
          <p:cNvSpPr>
            <a:spLocks noGrp="1"/>
          </p:cNvSpPr>
          <p:nvPr>
            <p:ph sz="half" idx="1"/>
          </p:nvPr>
        </p:nvSpPr>
        <p:spPr>
          <a:xfrm>
            <a:off x="669925" y="1203960"/>
            <a:ext cx="5720715" cy="5205095"/>
          </a:xfrm>
        </p:spPr>
        <p:txBody>
          <a:bodyPr/>
          <a:p>
            <a:pPr>
              <a:lnSpc>
                <a:spcPct val="150000"/>
              </a:lnSpc>
            </a:pPr>
            <a:r>
              <a:rPr lang="zh-CN" altLang="en-US" sz="2800"/>
              <a:t>树立信心。因为怀疑自己，你就会焦虑。你要去说服自己，暗示自己，鼓励自己，才能最终赢得胜利。所以</a:t>
            </a:r>
            <a:r>
              <a:rPr lang="zh-CN" altLang="en-US" sz="2800">
                <a:solidFill>
                  <a:srgbClr val="FF0000"/>
                </a:solidFill>
              </a:rPr>
              <a:t>内心读本</a:t>
            </a:r>
            <a:r>
              <a:rPr lang="zh-CN" altLang="en-US" sz="2800"/>
              <a:t>这个词实际上是非常重要。</a:t>
            </a:r>
            <a:endParaRPr lang="zh-CN" altLang="en-US" sz="2800"/>
          </a:p>
          <a:p>
            <a:pPr>
              <a:lnSpc>
                <a:spcPct val="150000"/>
              </a:lnSpc>
            </a:pPr>
            <a:r>
              <a:rPr sz="2800">
                <a:solidFill>
                  <a:srgbClr val="FF0000"/>
                </a:solidFill>
                <a:sym typeface="+mn-ea"/>
              </a:rPr>
              <a:t>自信是对自己潜能的信任！</a:t>
            </a:r>
            <a:endParaRPr sz="2800">
              <a:solidFill>
                <a:srgbClr val="FF0000"/>
              </a:solidFill>
              <a:sym typeface="+mn-ea"/>
            </a:endParaRPr>
          </a:p>
          <a:p>
            <a:pPr>
              <a:lnSpc>
                <a:spcPct val="150000"/>
              </a:lnSpc>
            </a:pPr>
            <a:r>
              <a:rPr lang="zh-CN" altLang="en-US" sz="2800">
                <a:solidFill>
                  <a:srgbClr val="FF0000"/>
                </a:solidFill>
              </a:rPr>
              <a:t>自信是成功者的内心独白！</a:t>
            </a:r>
            <a:endParaRPr lang="zh-CN" altLang="en-US" sz="2800">
              <a:solidFill>
                <a:srgbClr val="FF0000"/>
              </a:solidFill>
            </a:endParaRPr>
          </a:p>
        </p:txBody>
      </p:sp>
      <p:pic>
        <p:nvPicPr>
          <p:cNvPr id="6" name="内容占位符 5"/>
          <p:cNvPicPr>
            <a:picLocks noChangeAspect="1"/>
          </p:cNvPicPr>
          <p:nvPr>
            <p:ph sz="half" idx="2"/>
            <p:custDataLst>
              <p:tags r:id="rId1"/>
            </p:custDataLst>
          </p:nvPr>
        </p:nvPicPr>
        <p:blipFill>
          <a:blip r:embed="rId2"/>
          <a:srcRect t="23827"/>
          <a:stretch>
            <a:fillRect/>
          </a:stretch>
        </p:blipFill>
        <p:spPr>
          <a:xfrm>
            <a:off x="7051040" y="1292225"/>
            <a:ext cx="4123055" cy="4890770"/>
          </a:xfrm>
          <a:prstGeom prst="rect">
            <a:avLst/>
          </a:prstGeom>
        </p:spPr>
      </p:pic>
    </p:spTree>
    <p:custDataLst>
      <p:tags r:id="rId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sz="4445">
                <a:solidFill>
                  <a:srgbClr val="0070C0"/>
                </a:solidFill>
                <a:latin typeface="+mj-ea"/>
                <a:ea typeface="+mj-ea"/>
                <a:sym typeface="+mn-ea"/>
              </a:rPr>
              <a:t>三轮答题法（数学、理科）</a:t>
            </a:r>
            <a:endParaRPr lang="zh-CN" altLang="en-US" sz="4445">
              <a:solidFill>
                <a:srgbClr val="0070C0"/>
              </a:solidFill>
              <a:latin typeface="+mj-ea"/>
              <a:ea typeface="+mj-ea"/>
              <a:sym typeface="+mn-ea"/>
            </a:endParaRPr>
          </a:p>
        </p:txBody>
      </p:sp>
      <p:sp>
        <p:nvSpPr>
          <p:cNvPr id="3" name="内容占位符 2"/>
          <p:cNvSpPr>
            <a:spLocks noGrp="1"/>
          </p:cNvSpPr>
          <p:nvPr>
            <p:ph sz="half" idx="1"/>
          </p:nvPr>
        </p:nvSpPr>
        <p:spPr/>
        <p:txBody>
          <a:bodyPr>
            <a:normAutofit fontScale="90000" lnSpcReduction="20000"/>
          </a:bodyPr>
          <a:p>
            <a:r>
              <a:rPr lang="zh-CN" altLang="en-US" sz="2400" b="1">
                <a:solidFill>
                  <a:srgbClr val="FF0000"/>
                </a:solidFill>
                <a:latin typeface="微软雅黑" panose="020B0503020204020204" charset="-122"/>
                <a:cs typeface="微软雅黑" panose="020B0503020204020204" charset="-122"/>
              </a:rPr>
              <a:t>第一轮∶做容易题</a:t>
            </a:r>
            <a:endParaRPr lang="zh-CN" altLang="en-US" sz="2400" b="1">
              <a:solidFill>
                <a:srgbClr val="FF0000"/>
              </a:solidFill>
              <a:latin typeface="微软雅黑" panose="020B0503020204020204" charset="-122"/>
              <a:cs typeface="微软雅黑" panose="020B0503020204020204" charset="-122"/>
            </a:endParaRPr>
          </a:p>
          <a:p>
            <a:r>
              <a:rPr lang="en-US" altLang="zh-CN" sz="2400" b="1">
                <a:latin typeface="微软雅黑" panose="020B0503020204020204" charset="-122"/>
                <a:cs typeface="微软雅黑" panose="020B0503020204020204" charset="-122"/>
              </a:rPr>
              <a:t>1.</a:t>
            </a:r>
            <a:r>
              <a:rPr lang="zh-CN" altLang="en-US" sz="2400" b="1">
                <a:latin typeface="微软雅黑" panose="020B0503020204020204" charset="-122"/>
                <a:cs typeface="微软雅黑" panose="020B0503020204020204" charset="-122"/>
              </a:rPr>
              <a:t>抓住必得分，总分有保障；</a:t>
            </a:r>
            <a:endParaRPr lang="zh-CN" altLang="en-US" sz="2400" b="1">
              <a:latin typeface="微软雅黑" panose="020B0503020204020204" charset="-122"/>
              <a:cs typeface="微软雅黑" panose="020B0503020204020204" charset="-122"/>
            </a:endParaRPr>
          </a:p>
          <a:p>
            <a:r>
              <a:rPr lang="en-US" altLang="zh-CN" sz="2400" b="1">
                <a:latin typeface="微软雅黑" panose="020B0503020204020204" charset="-122"/>
                <a:cs typeface="微软雅黑" panose="020B0503020204020204" charset="-122"/>
              </a:rPr>
              <a:t>2.</a:t>
            </a:r>
            <a:r>
              <a:rPr lang="zh-CN" altLang="en-US" sz="2400" b="1">
                <a:latin typeface="微软雅黑" panose="020B0503020204020204" charset="-122"/>
                <a:cs typeface="微软雅黑" panose="020B0503020204020204" charset="-122"/>
              </a:rPr>
              <a:t>完成有思路的题，绕开耗费时间的题；</a:t>
            </a:r>
            <a:endParaRPr lang="zh-CN" altLang="en-US" sz="2400" b="1">
              <a:latin typeface="微软雅黑" panose="020B0503020204020204" charset="-122"/>
              <a:cs typeface="微软雅黑" panose="020B0503020204020204" charset="-122"/>
            </a:endParaRPr>
          </a:p>
          <a:p>
            <a:r>
              <a:rPr lang="en-US" altLang="zh-CN" sz="2400" b="1">
                <a:latin typeface="微软雅黑" panose="020B0503020204020204" charset="-122"/>
                <a:cs typeface="微软雅黑" panose="020B0503020204020204" charset="-122"/>
              </a:rPr>
              <a:t>3.</a:t>
            </a:r>
            <a:r>
              <a:rPr lang="zh-CN" altLang="en-US" sz="2400" b="1">
                <a:latin typeface="微软雅黑" panose="020B0503020204020204" charset="-122"/>
                <a:cs typeface="微软雅黑" panose="020B0503020204020204" charset="-122"/>
              </a:rPr>
              <a:t>要快，要对，敢于绕过去</a:t>
            </a:r>
            <a:endParaRPr lang="zh-CN" altLang="en-US" sz="2400" b="1">
              <a:latin typeface="微软雅黑" panose="020B0503020204020204" charset="-122"/>
              <a:cs typeface="微软雅黑" panose="020B0503020204020204" charset="-122"/>
            </a:endParaRPr>
          </a:p>
          <a:p>
            <a:r>
              <a:rPr lang="zh-CN" altLang="en-US" sz="2400" b="1">
                <a:solidFill>
                  <a:srgbClr val="FF0000"/>
                </a:solidFill>
                <a:latin typeface="微软雅黑" panose="020B0503020204020204" charset="-122"/>
                <a:cs typeface="微软雅黑" panose="020B0503020204020204" charset="-122"/>
              </a:rPr>
              <a:t>第二轮：巧选难题</a:t>
            </a:r>
            <a:endParaRPr lang="zh-CN" altLang="en-US" sz="2400" b="1">
              <a:solidFill>
                <a:srgbClr val="FF0000"/>
              </a:solidFill>
              <a:latin typeface="微软雅黑" panose="020B0503020204020204" charset="-122"/>
              <a:cs typeface="微软雅黑" panose="020B0503020204020204" charset="-122"/>
            </a:endParaRPr>
          </a:p>
          <a:p>
            <a:r>
              <a:rPr lang="en-US" altLang="zh-CN" sz="2400" b="1">
                <a:latin typeface="微软雅黑" panose="020B0503020204020204" charset="-122"/>
                <a:cs typeface="微软雅黑" panose="020B0503020204020204" charset="-122"/>
              </a:rPr>
              <a:t>1.</a:t>
            </a:r>
            <a:r>
              <a:rPr sz="2400" b="1">
                <a:latin typeface="微软雅黑" panose="020B0503020204020204" charset="-122"/>
                <a:cs typeface="微软雅黑" panose="020B0503020204020204" charset="-122"/>
              </a:rPr>
              <a:t>取：</a:t>
            </a:r>
            <a:r>
              <a:rPr lang="zh-CN" altLang="en-US" sz="2400" b="1">
                <a:latin typeface="微软雅黑" panose="020B0503020204020204" charset="-122"/>
                <a:cs typeface="微软雅黑" panose="020B0503020204020204" charset="-122"/>
              </a:rPr>
              <a:t>争取步骤分，做多少是多少</a:t>
            </a:r>
            <a:endParaRPr lang="zh-CN" altLang="en-US" sz="2400" b="1">
              <a:latin typeface="微软雅黑" panose="020B0503020204020204" charset="-122"/>
              <a:cs typeface="微软雅黑" panose="020B0503020204020204" charset="-122"/>
            </a:endParaRPr>
          </a:p>
          <a:p>
            <a:r>
              <a:rPr lang="en-US" altLang="zh-CN" sz="2400" b="1">
                <a:latin typeface="微软雅黑" panose="020B0503020204020204" charset="-122"/>
                <a:cs typeface="微软雅黑" panose="020B0503020204020204" charset="-122"/>
              </a:rPr>
              <a:t>2.</a:t>
            </a:r>
            <a:r>
              <a:rPr sz="2400" b="1">
                <a:latin typeface="微软雅黑" panose="020B0503020204020204" charset="-122"/>
                <a:cs typeface="微软雅黑" panose="020B0503020204020204" charset="-122"/>
              </a:rPr>
              <a:t>舍：力图</a:t>
            </a:r>
            <a:r>
              <a:rPr lang="zh-CN" altLang="en-US" sz="2400" b="1">
                <a:latin typeface="微软雅黑" panose="020B0503020204020204" charset="-122"/>
                <a:cs typeface="微软雅黑" panose="020B0503020204020204" charset="-122"/>
              </a:rPr>
              <a:t>攻克，争取多得分</a:t>
            </a:r>
            <a:endParaRPr lang="zh-CN" altLang="en-US" sz="2400" b="1">
              <a:latin typeface="微软雅黑" panose="020B0503020204020204" charset="-122"/>
              <a:cs typeface="微软雅黑" panose="020B0503020204020204" charset="-122"/>
            </a:endParaRPr>
          </a:p>
          <a:p>
            <a:r>
              <a:rPr lang="zh-CN" altLang="en-US" sz="2400" b="1">
                <a:solidFill>
                  <a:srgbClr val="FF0000"/>
                </a:solidFill>
                <a:latin typeface="微软雅黑" panose="020B0503020204020204" charset="-122"/>
                <a:cs typeface="微软雅黑" panose="020B0503020204020204" charset="-122"/>
              </a:rPr>
              <a:t>第三轮：复查</a:t>
            </a:r>
            <a:endParaRPr lang="zh-CN" altLang="en-US" sz="2400" b="1">
              <a:solidFill>
                <a:srgbClr val="FF0000"/>
              </a:solidFill>
              <a:latin typeface="微软雅黑" panose="020B0503020204020204" charset="-122"/>
              <a:cs typeface="微软雅黑" panose="020B0503020204020204" charset="-122"/>
            </a:endParaRPr>
          </a:p>
          <a:p>
            <a:r>
              <a:rPr lang="zh-CN" altLang="en-US" sz="2400" b="1">
                <a:latin typeface="微软雅黑" panose="020B0503020204020204" charset="-122"/>
                <a:cs typeface="微软雅黑" panose="020B0503020204020204" charset="-122"/>
              </a:rPr>
              <a:t>负面清单法：将平时粗心问题情形罗列成清单，逐项复查。</a:t>
            </a:r>
            <a:endParaRPr lang="zh-CN" altLang="en-US" sz="2400" b="1">
              <a:latin typeface="微软雅黑" panose="020B0503020204020204" charset="-122"/>
              <a:cs typeface="微软雅黑" panose="020B0503020204020204" charset="-122"/>
            </a:endParaRPr>
          </a:p>
        </p:txBody>
      </p:sp>
      <p:pic>
        <p:nvPicPr>
          <p:cNvPr id="5" name="内容占位符 4"/>
          <p:cNvPicPr>
            <a:picLocks noChangeAspect="1"/>
          </p:cNvPicPr>
          <p:nvPr>
            <p:ph sz="half" idx="2"/>
          </p:nvPr>
        </p:nvPicPr>
        <p:blipFill>
          <a:blip r:embed="rId1"/>
          <a:stretch>
            <a:fillRect/>
          </a:stretch>
        </p:blipFill>
        <p:spPr>
          <a:xfrm>
            <a:off x="6238875" y="1310005"/>
            <a:ext cx="5283200" cy="4672330"/>
          </a:xfrm>
          <a:prstGeom prst="rect">
            <a:avLst/>
          </a:prstGeom>
        </p:spPr>
      </p:pic>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69882" y="593729"/>
            <a:ext cx="10852237" cy="441964"/>
          </a:xfrm>
        </p:spPr>
        <p:txBody>
          <a:bodyPr>
            <a:normAutofit fontScale="90000"/>
          </a:bodyPr>
          <a:p>
            <a:r>
              <a:rPr sz="4445">
                <a:solidFill>
                  <a:srgbClr val="0070C0"/>
                </a:solidFill>
              </a:rPr>
              <a:t>细心：回答不要做错</a:t>
            </a:r>
            <a:endParaRPr sz="4445">
              <a:solidFill>
                <a:srgbClr val="0070C0"/>
              </a:solidFill>
            </a:endParaRPr>
          </a:p>
        </p:txBody>
      </p:sp>
      <p:sp>
        <p:nvSpPr>
          <p:cNvPr id="3" name="内容占位符 2"/>
          <p:cNvSpPr>
            <a:spLocks noGrp="1"/>
          </p:cNvSpPr>
          <p:nvPr>
            <p:ph sz="half" idx="1"/>
          </p:nvPr>
        </p:nvSpPr>
        <p:spPr>
          <a:xfrm>
            <a:off x="669925" y="1928495"/>
            <a:ext cx="5720715" cy="4664075"/>
          </a:xfrm>
        </p:spPr>
        <p:txBody>
          <a:bodyPr/>
          <a:p>
            <a:r>
              <a:rPr lang="zh-CN" altLang="en-US" sz="2800">
                <a:solidFill>
                  <a:srgbClr val="FF0000"/>
                </a:solidFill>
              </a:rPr>
              <a:t>粗心不是性格问题，是习惯问题</a:t>
            </a:r>
            <a:endParaRPr lang="zh-CN" altLang="en-US" sz="2800">
              <a:solidFill>
                <a:srgbClr val="FF0000"/>
              </a:solidFill>
            </a:endParaRPr>
          </a:p>
          <a:p>
            <a:r>
              <a:rPr lang="zh-CN" altLang="en-US" sz="2800"/>
              <a:t>计算是怎样出错的？</a:t>
            </a:r>
            <a:endParaRPr lang="zh-CN" altLang="en-US" sz="2800"/>
          </a:p>
          <a:p>
            <a:endParaRPr lang="zh-CN" altLang="en-US" sz="2800"/>
          </a:p>
        </p:txBody>
      </p:sp>
      <p:pic>
        <p:nvPicPr>
          <p:cNvPr id="8" name="内容占位符 7"/>
          <p:cNvPicPr>
            <a:picLocks noChangeAspect="1"/>
          </p:cNvPicPr>
          <p:nvPr>
            <p:ph sz="half" idx="2"/>
          </p:nvPr>
        </p:nvPicPr>
        <p:blipFill>
          <a:blip r:embed="rId1"/>
          <a:stretch>
            <a:fillRect/>
          </a:stretch>
        </p:blipFill>
        <p:spPr>
          <a:xfrm>
            <a:off x="6974840" y="1755775"/>
            <a:ext cx="3810000" cy="3781425"/>
          </a:xfrm>
          <a:prstGeom prst="rect">
            <a:avLst/>
          </a:prstGeom>
        </p:spPr>
      </p:pic>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标题 1"/>
          <p:cNvPicPr>
            <a:picLocks noGrp="1" noChangeArrowheads="1"/>
          </p:cNvPicPr>
          <p:nvPr>
            <p:ph type="title" idx="4294967295"/>
          </p:nvPr>
        </p:nvPicPr>
        <p:blipFill>
          <a:blip r:embed="rId1">
            <a:extLst>
              <a:ext uri="{28A0092B-C50C-407E-A947-70E740481C1C}">
                <a14:useLocalDpi xmlns:a14="http://schemas.microsoft.com/office/drawing/2010/main" val="0"/>
              </a:ext>
            </a:extLst>
          </a:blip>
          <a:srcRect/>
          <a:stretch>
            <a:fillRect/>
          </a:stretch>
        </p:blipFill>
        <p:spPr>
          <a:xfrm>
            <a:off x="127001" y="0"/>
            <a:ext cx="7459663" cy="1155700"/>
          </a:xfrm>
        </p:spPr>
      </p:pic>
      <p:pic>
        <p:nvPicPr>
          <p:cNvPr id="5642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49" y="1362074"/>
            <a:ext cx="8049657"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50" name="标题 1"/>
          <p:cNvPicPr>
            <a:picLocks noGrp="1" noChangeArrowheads="1"/>
          </p:cNvPicPr>
          <p:nvPr>
            <p:ph type="title" idx="4294967295"/>
          </p:nvPr>
        </p:nvPicPr>
        <p:blipFill>
          <a:blip r:embed="rId1">
            <a:extLst>
              <a:ext uri="{28A0092B-C50C-407E-A947-70E740481C1C}">
                <a14:useLocalDpi xmlns:a14="http://schemas.microsoft.com/office/drawing/2010/main" val="0"/>
              </a:ext>
            </a:extLst>
          </a:blip>
          <a:srcRect/>
          <a:stretch>
            <a:fillRect/>
          </a:stretch>
        </p:blipFill>
        <p:spPr>
          <a:xfrm>
            <a:off x="180976" y="-323850"/>
            <a:ext cx="7459663" cy="1530350"/>
          </a:xfrm>
        </p:spPr>
      </p:pic>
      <p:pic>
        <p:nvPicPr>
          <p:cNvPr id="71684" name="Picture 4"/>
          <p:cNvPicPr>
            <a:picLocks noGrp="1" noChangeAspect="1" noChangeArrowheads="1"/>
          </p:cNvPicPr>
          <p:nvPr>
            <p:ph idx="4294967295"/>
          </p:nvPr>
        </p:nvPicPr>
        <p:blipFill>
          <a:blip r:embed="rId2"/>
          <a:srcRect/>
          <a:stretch>
            <a:fillRect/>
          </a:stretch>
        </p:blipFill>
        <p:spPr>
          <a:xfrm>
            <a:off x="485775" y="1701006"/>
            <a:ext cx="3914775" cy="1664819"/>
          </a:xfrm>
          <a:ln w="38100" cap="sq">
            <a:solidFill>
              <a:srgbClr val="000000"/>
            </a:solidFill>
          </a:ln>
          <a:effectLst>
            <a:outerShdw blurRad="50800" dist="38100" dir="2700000" algn="tl" rotWithShape="0">
              <a:srgbClr val="000000">
                <a:alpha val="43000"/>
              </a:srgbClr>
            </a:outerShdw>
          </a:effectLst>
        </p:spPr>
      </p:pic>
      <p:pic>
        <p:nvPicPr>
          <p:cNvPr id="71685" name="Picture 5"/>
          <p:cNvPicPr>
            <a:picLocks noChangeAspect="1" noChangeArrowheads="1"/>
          </p:cNvPicPr>
          <p:nvPr/>
        </p:nvPicPr>
        <p:blipFill>
          <a:blip r:embed="rId3"/>
          <a:srcRect/>
          <a:stretch>
            <a:fillRect/>
          </a:stretch>
        </p:blipFill>
        <p:spPr bwMode="auto">
          <a:xfrm>
            <a:off x="180976" y="4524374"/>
            <a:ext cx="4730183" cy="9810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Picture 2"/>
          <p:cNvPicPr>
            <a:picLocks noChangeAspect="1" noChangeArrowheads="1"/>
          </p:cNvPicPr>
          <p:nvPr/>
        </p:nvPicPr>
        <p:blipFill>
          <a:blip r:embed="rId4"/>
          <a:srcRect/>
          <a:stretch>
            <a:fillRect/>
          </a:stretch>
        </p:blipFill>
        <p:spPr bwMode="auto">
          <a:xfrm>
            <a:off x="7131844" y="1352044"/>
            <a:ext cx="3557586" cy="236274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Picture 3"/>
          <p:cNvPicPr>
            <a:picLocks noChangeAspect="1" noChangeArrowheads="1"/>
          </p:cNvPicPr>
          <p:nvPr/>
        </p:nvPicPr>
        <p:blipFill>
          <a:blip r:embed="rId5"/>
          <a:srcRect/>
          <a:stretch>
            <a:fillRect/>
          </a:stretch>
        </p:blipFill>
        <p:spPr bwMode="auto">
          <a:xfrm>
            <a:off x="5810250" y="4076965"/>
            <a:ext cx="6200774" cy="179645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标题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6048375" y="-177473"/>
            <a:ext cx="7459663" cy="116205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normAutofit fontScale="90000"/>
          </a:bodyPr>
          <a:p>
            <a:r>
              <a:rPr sz="4445">
                <a:solidFill>
                  <a:srgbClr val="0070C0"/>
                </a:solidFill>
              </a:rPr>
              <a:t>细心：回答不要做错</a:t>
            </a:r>
            <a:endParaRPr sz="4445">
              <a:solidFill>
                <a:srgbClr val="0070C0"/>
              </a:solidFill>
            </a:endParaRPr>
          </a:p>
        </p:txBody>
      </p:sp>
      <p:sp>
        <p:nvSpPr>
          <p:cNvPr id="3" name="内容占位符 2"/>
          <p:cNvSpPr>
            <a:spLocks noGrp="1"/>
          </p:cNvSpPr>
          <p:nvPr>
            <p:ph sz="half" idx="1"/>
          </p:nvPr>
        </p:nvSpPr>
        <p:spPr>
          <a:xfrm>
            <a:off x="669925" y="1203960"/>
            <a:ext cx="5720715" cy="5388610"/>
          </a:xfrm>
        </p:spPr>
        <p:txBody>
          <a:bodyPr/>
          <a:p>
            <a:r>
              <a:rPr lang="zh-CN" altLang="en-US" sz="2800">
                <a:solidFill>
                  <a:srgbClr val="FF0000"/>
                </a:solidFill>
              </a:rPr>
              <a:t>粗心不是性格问题，是习惯问题</a:t>
            </a:r>
            <a:endParaRPr lang="zh-CN" altLang="en-US" sz="2800">
              <a:solidFill>
                <a:srgbClr val="FF0000"/>
              </a:solidFill>
            </a:endParaRPr>
          </a:p>
          <a:p>
            <a:r>
              <a:rPr lang="zh-CN" altLang="en-US" sz="2800"/>
              <a:t>计算是怎样出错的？</a:t>
            </a:r>
            <a:endParaRPr lang="zh-CN" altLang="en-US" sz="2800"/>
          </a:p>
          <a:p>
            <a:r>
              <a:rPr lang="zh-CN" altLang="en-US" sz="2800"/>
              <a:t>如何解决：</a:t>
            </a:r>
            <a:endParaRPr lang="zh-CN" altLang="en-US" sz="2800"/>
          </a:p>
          <a:p>
            <a:r>
              <a:rPr lang="en-US" altLang="zh-CN" sz="2800"/>
              <a:t>1.</a:t>
            </a:r>
            <a:r>
              <a:rPr lang="zh-CN" altLang="en-US" sz="2800"/>
              <a:t>用草稿纸检查运算过程。</a:t>
            </a:r>
            <a:endParaRPr lang="zh-CN" altLang="en-US" sz="2800"/>
          </a:p>
          <a:p>
            <a:r>
              <a:rPr lang="en-US" altLang="zh-CN" sz="2800"/>
              <a:t>2.</a:t>
            </a:r>
            <a:r>
              <a:rPr lang="zh-CN" altLang="en-US" sz="2800"/>
              <a:t>做选择题时，把草稿纸放下题目下面。</a:t>
            </a:r>
            <a:endParaRPr lang="zh-CN" altLang="en-US" sz="2800"/>
          </a:p>
          <a:p>
            <a:r>
              <a:rPr lang="en-US" altLang="zh-CN" sz="2800"/>
              <a:t>3.</a:t>
            </a:r>
            <a:r>
              <a:rPr lang="zh-CN" altLang="en-US" sz="2800"/>
              <a:t>不要在原题上写写画画。</a:t>
            </a:r>
            <a:endParaRPr lang="zh-CN" altLang="en-US" sz="2800"/>
          </a:p>
          <a:p>
            <a:r>
              <a:rPr lang="en-US" altLang="zh-CN" sz="2800"/>
              <a:t>4.</a:t>
            </a:r>
            <a:r>
              <a:rPr lang="zh-CN" altLang="en-US" sz="2800"/>
              <a:t>多写一步。</a:t>
            </a:r>
            <a:endParaRPr lang="zh-CN" altLang="en-US" sz="2800"/>
          </a:p>
        </p:txBody>
      </p:sp>
      <p:pic>
        <p:nvPicPr>
          <p:cNvPr id="8" name="内容占位符 7"/>
          <p:cNvPicPr>
            <a:picLocks noChangeAspect="1"/>
          </p:cNvPicPr>
          <p:nvPr>
            <p:ph sz="half" idx="2"/>
          </p:nvPr>
        </p:nvPicPr>
        <p:blipFill>
          <a:blip r:embed="rId1"/>
          <a:stretch>
            <a:fillRect/>
          </a:stretch>
        </p:blipFill>
        <p:spPr>
          <a:xfrm>
            <a:off x="6974840" y="1755775"/>
            <a:ext cx="3810000" cy="3781425"/>
          </a:xfrm>
          <a:prstGeom prst="rect">
            <a:avLst/>
          </a:prstGeom>
        </p:spPr>
      </p:pic>
    </p:spTree>
    <p:custDataLst>
      <p:tags r:id="rId2"/>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文本框 86017"/>
          <p:cNvSpPr txBox="1">
            <a:spLocks noChangeArrowheads="1"/>
          </p:cNvSpPr>
          <p:nvPr/>
        </p:nvSpPr>
        <p:spPr bwMode="auto">
          <a:xfrm>
            <a:off x="17179" y="832252"/>
            <a:ext cx="11859126" cy="470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600" b="1">
                <a:solidFill>
                  <a:schemeClr val="tx1"/>
                </a:solidFill>
                <a:latin typeface="Arial" panose="020B0604020202020204" pitchFamily="34" charset="0"/>
                <a:ea typeface="宋体" panose="02010600030101010101" pitchFamily="2" charset="-122"/>
              </a:defRPr>
            </a:lvl1pPr>
            <a:lvl2pPr>
              <a:defRPr sz="3600" b="1">
                <a:solidFill>
                  <a:schemeClr val="tx1"/>
                </a:solidFill>
                <a:latin typeface="Arial" panose="020B0604020202020204" pitchFamily="34" charset="0"/>
                <a:ea typeface="宋体" panose="02010600030101010101" pitchFamily="2" charset="-122"/>
              </a:defRPr>
            </a:lvl2pPr>
            <a:lvl3pPr>
              <a:defRPr sz="3600" b="1">
                <a:solidFill>
                  <a:schemeClr val="tx1"/>
                </a:solidFill>
                <a:latin typeface="Arial" panose="020B0604020202020204" pitchFamily="34" charset="0"/>
                <a:ea typeface="宋体" panose="02010600030101010101" pitchFamily="2" charset="-122"/>
              </a:defRPr>
            </a:lvl3pPr>
            <a:lvl4pPr>
              <a:defRPr sz="3600" b="1">
                <a:solidFill>
                  <a:schemeClr val="tx1"/>
                </a:solidFill>
                <a:latin typeface="Arial" panose="020B0604020202020204" pitchFamily="34" charset="0"/>
                <a:ea typeface="宋体" panose="02010600030101010101" pitchFamily="2" charset="-122"/>
              </a:defRPr>
            </a:lvl4pPr>
            <a:lvl5pPr>
              <a:defRPr sz="3600" b="1">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3600" b="1">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3600" b="1">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3600" b="1">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3600" b="1">
                <a:solidFill>
                  <a:schemeClr val="tx1"/>
                </a:solidFill>
                <a:latin typeface="Arial" panose="020B0604020202020204" pitchFamily="34" charset="0"/>
                <a:ea typeface="宋体" panose="02010600030101010101" pitchFamily="2" charset="-122"/>
              </a:defRPr>
            </a:lvl9pPr>
          </a:lstStyle>
          <a:p>
            <a:pPr algn="just" fontAlgn="auto">
              <a:lnSpc>
                <a:spcPct val="150000"/>
              </a:lnSpc>
            </a:pPr>
            <a:r>
              <a:rPr lang="zh-CN" altLang="en-US" sz="4000" dirty="0">
                <a:latin typeface="黑体" panose="02010609060101010101" charset="-122"/>
                <a:ea typeface="黑体" panose="02010609060101010101" charset="-122"/>
              </a:rPr>
              <a:t>   古人云“行百里者半九十”，高考备考就如同攀登高峰一样，越是接近终点困难越大。</a:t>
            </a:r>
            <a:r>
              <a:rPr lang="zh-CN" altLang="en-US" sz="4000" dirty="0">
                <a:solidFill>
                  <a:srgbClr val="FF0000"/>
                </a:solidFill>
                <a:latin typeface="黑体" panose="02010609060101010101" charset="-122"/>
                <a:ea typeface="黑体" panose="02010609060101010101" charset="-122"/>
              </a:rPr>
              <a:t>拿破仑曾经说过“最困难之日，就是离成功不远之时”。</a:t>
            </a:r>
            <a:r>
              <a:rPr lang="zh-CN" altLang="en-US" sz="4000" dirty="0">
                <a:latin typeface="黑体" panose="02010609060101010101" charset="-122"/>
                <a:ea typeface="黑体" panose="02010609060101010101" charset="-122"/>
              </a:rPr>
              <a:t>最后的</a:t>
            </a:r>
            <a:r>
              <a:rPr lang="en-US" altLang="zh-CN" sz="4000" dirty="0">
                <a:latin typeface="黑体" panose="02010609060101010101" charset="-122"/>
                <a:ea typeface="黑体" panose="02010609060101010101" charset="-122"/>
              </a:rPr>
              <a:t>70</a:t>
            </a:r>
            <a:r>
              <a:rPr lang="zh-CN" altLang="en-US" sz="4000" dirty="0">
                <a:latin typeface="黑体" panose="02010609060101010101" charset="-122"/>
                <a:ea typeface="黑体" panose="02010609060101010101" charset="-122"/>
              </a:rPr>
              <a:t>天，不畏艰难险阻，不惧强劲对手，请同学们和我一起，</a:t>
            </a:r>
            <a:r>
              <a:rPr lang="zh-CN" altLang="en-US" sz="4000" dirty="0">
                <a:solidFill>
                  <a:srgbClr val="FF0000"/>
                </a:solidFill>
                <a:latin typeface="黑体" panose="02010609060101010101" charset="-122"/>
                <a:ea typeface="黑体" panose="02010609060101010101" charset="-122"/>
              </a:rPr>
              <a:t>竭尽全力，决胜高考</a:t>
            </a:r>
            <a:r>
              <a:rPr lang="en-US" altLang="zh-CN" sz="4000" dirty="0">
                <a:solidFill>
                  <a:srgbClr val="FF0000"/>
                </a:solidFill>
                <a:latin typeface="黑体" panose="02010609060101010101" charset="-122"/>
                <a:ea typeface="黑体" panose="02010609060101010101" charset="-122"/>
              </a:rPr>
              <a:t>!</a:t>
            </a:r>
            <a:endParaRPr lang="en-US" altLang="zh-CN" sz="4000" dirty="0">
              <a:solidFill>
                <a:srgbClr val="FF0000"/>
              </a:solidFill>
              <a:latin typeface="黑体" panose="02010609060101010101" charset="-122"/>
              <a:ea typeface="黑体" panose="02010609060101010101" charset="-122"/>
            </a:endParaRPr>
          </a:p>
        </p:txBody>
      </p:sp>
    </p:spTree>
    <p:custDataLst>
      <p:tags r:id="rId1"/>
    </p:custData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box(in)">
                                      <p:cBhvr>
                                        <p:cTn id="7" dur="500"/>
                                        <p:tgtEl>
                                          <p:spTgt spid="86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图片 66561" descr="2401556_173906092604_2"/>
          <p:cNvPicPr>
            <a:picLocks noChangeAspect="1" noChangeArrowheads="1"/>
          </p:cNvPicPr>
          <p:nvPr/>
        </p:nvPicPr>
        <p:blipFill rotWithShape="1">
          <a:blip r:embed="rId1">
            <a:extLst>
              <a:ext uri="{28A0092B-C50C-407E-A947-70E740481C1C}">
                <a14:useLocalDpi xmlns:a14="http://schemas.microsoft.com/office/drawing/2010/main" val="0"/>
              </a:ext>
            </a:extLst>
          </a:blip>
          <a:srcRect b="4328"/>
          <a:stretch>
            <a:fillRect/>
          </a:stretch>
        </p:blipFill>
        <p:spPr bwMode="auto">
          <a:xfrm>
            <a:off x="187960" y="226695"/>
            <a:ext cx="1043371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3"/>
          <p:cNvSpPr>
            <a:spLocks noChangeArrowheads="1"/>
          </p:cNvSpPr>
          <p:nvPr/>
        </p:nvSpPr>
        <p:spPr bwMode="auto">
          <a:xfrm>
            <a:off x="2566988" y="908050"/>
            <a:ext cx="77406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zh-CN" altLang="zh-CN" sz="4800" dirty="0">
                <a:solidFill>
                  <a:schemeClr val="bg1"/>
                </a:solidFill>
                <a:latin typeface="华文行楷" panose="02010800040101010101" pitchFamily="2" charset="-122"/>
                <a:ea typeface="华文行楷" panose="02010800040101010101" pitchFamily="2" charset="-122"/>
              </a:rPr>
              <a:t>   </a:t>
            </a:r>
            <a:r>
              <a:rPr lang="zh-CN" altLang="en-US" sz="4800" dirty="0">
                <a:solidFill>
                  <a:schemeClr val="bg1"/>
                </a:solidFill>
                <a:latin typeface="华文行楷" panose="02010800040101010101" pitchFamily="2" charset="-122"/>
                <a:ea typeface="华文行楷" panose="02010800040101010101" pitchFamily="2" charset="-122"/>
              </a:rPr>
              <a:t> </a:t>
            </a:r>
            <a:br>
              <a:rPr lang="zh-CN" altLang="en-US" sz="4800" dirty="0">
                <a:solidFill>
                  <a:schemeClr val="bg1"/>
                </a:solidFill>
                <a:latin typeface="黑体" panose="02010609060101010101" charset="-122"/>
                <a:ea typeface="黑体" panose="02010609060101010101" charset="-122"/>
              </a:rPr>
            </a:br>
            <a:br>
              <a:rPr lang="zh-CN" altLang="en-US" sz="4800" dirty="0">
                <a:solidFill>
                  <a:schemeClr val="bg1"/>
                </a:solidFill>
                <a:latin typeface="黑体" panose="02010609060101010101" charset="-122"/>
                <a:ea typeface="黑体" panose="02010609060101010101" charset="-122"/>
              </a:rPr>
            </a:br>
            <a:endParaRPr lang="zh-CN" altLang="en-US" sz="4800" dirty="0">
              <a:solidFill>
                <a:schemeClr val="bg1"/>
              </a:solidFill>
              <a:latin typeface="黑体" panose="02010609060101010101" charset="-122"/>
              <a:ea typeface="黑体" panose="02010609060101010101" charset="-122"/>
            </a:endParaRPr>
          </a:p>
        </p:txBody>
      </p:sp>
      <p:sp>
        <p:nvSpPr>
          <p:cNvPr id="2" name="文本框 1"/>
          <p:cNvSpPr txBox="1"/>
          <p:nvPr/>
        </p:nvSpPr>
        <p:spPr>
          <a:xfrm>
            <a:off x="2399665" y="1315085"/>
            <a:ext cx="6456045" cy="4154170"/>
          </a:xfrm>
          <a:prstGeom prst="rect">
            <a:avLst/>
          </a:prstGeom>
          <a:noFill/>
        </p:spPr>
        <p:txBody>
          <a:bodyPr wrap="square" rtlCol="0" anchor="t">
            <a:spAutoFit/>
          </a:bodyPr>
          <a:p>
            <a:r>
              <a:rPr lang="zh-CN" altLang="en-US" sz="6600" b="1" dirty="0">
                <a:solidFill>
                  <a:schemeClr val="accent3">
                    <a:lumMod val="20000"/>
                    <a:lumOff val="80000"/>
                  </a:schemeClr>
                </a:solidFill>
                <a:latin typeface="微软雅黑" panose="020B0503020204020204" charset="-122"/>
                <a:ea typeface="微软雅黑" panose="020B0503020204020204" charset="-122"/>
                <a:cs typeface="微软雅黑" panose="020B0503020204020204" charset="-122"/>
                <a:sym typeface="+mn-ea"/>
              </a:rPr>
              <a:t>潜心修炼，</a:t>
            </a:r>
            <a:br>
              <a:rPr lang="zh-CN" altLang="en-US" sz="6600" b="1" dirty="0">
                <a:solidFill>
                  <a:schemeClr val="accent3">
                    <a:lumMod val="20000"/>
                    <a:lumOff val="80000"/>
                  </a:schemeClr>
                </a:solidFill>
                <a:latin typeface="微软雅黑" panose="020B0503020204020204" charset="-122"/>
                <a:ea typeface="微软雅黑" panose="020B0503020204020204" charset="-122"/>
                <a:cs typeface="微软雅黑" panose="020B0503020204020204" charset="-122"/>
                <a:sym typeface="+mn-ea"/>
              </a:rPr>
            </a:br>
            <a:r>
              <a:rPr lang="en-US" altLang="zh-CN" sz="6600" b="1" dirty="0">
                <a:solidFill>
                  <a:schemeClr val="accent3">
                    <a:lumMod val="20000"/>
                    <a:lumOff val="8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6600" b="1" dirty="0">
                <a:solidFill>
                  <a:schemeClr val="accent3">
                    <a:lumMod val="20000"/>
                    <a:lumOff val="80000"/>
                  </a:schemeClr>
                </a:solidFill>
                <a:latin typeface="微软雅黑" panose="020B0503020204020204" charset="-122"/>
                <a:ea typeface="微软雅黑" panose="020B0503020204020204" charset="-122"/>
                <a:cs typeface="微软雅黑" panose="020B0503020204020204" charset="-122"/>
                <a:sym typeface="+mn-ea"/>
              </a:rPr>
              <a:t>精彩</a:t>
            </a:r>
            <a:r>
              <a:rPr lang="zh-CN" sz="6600" b="1" dirty="0">
                <a:solidFill>
                  <a:schemeClr val="accent3">
                    <a:lumMod val="20000"/>
                    <a:lumOff val="80000"/>
                  </a:schemeClr>
                </a:solidFill>
                <a:latin typeface="微软雅黑" panose="020B0503020204020204" charset="-122"/>
                <a:ea typeface="微软雅黑" panose="020B0503020204020204" charset="-122"/>
                <a:cs typeface="微软雅黑" panose="020B0503020204020204" charset="-122"/>
                <a:sym typeface="+mn-ea"/>
              </a:rPr>
              <a:t>绽放</a:t>
            </a:r>
            <a:r>
              <a:rPr lang="zh-CN" altLang="en-US" sz="6600" b="1" dirty="0">
                <a:solidFill>
                  <a:schemeClr val="accent3">
                    <a:lumMod val="20000"/>
                    <a:lumOff val="80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6600" b="1" dirty="0">
              <a:solidFill>
                <a:schemeClr val="accent3">
                  <a:lumMod val="20000"/>
                  <a:lumOff val="80000"/>
                </a:schemeClr>
              </a:solidFill>
              <a:latin typeface="微软雅黑" panose="020B0503020204020204" charset="-122"/>
              <a:ea typeface="微软雅黑" panose="020B0503020204020204" charset="-122"/>
              <a:cs typeface="微软雅黑" panose="020B0503020204020204" charset="-122"/>
              <a:sym typeface="+mn-ea"/>
            </a:endParaRPr>
          </a:p>
          <a:p>
            <a:r>
              <a:rPr lang="zh-CN" altLang="en-US" sz="6600" b="1" dirty="0">
                <a:solidFill>
                  <a:schemeClr val="accent3">
                    <a:lumMod val="20000"/>
                    <a:lumOff val="80000"/>
                  </a:schemeClr>
                </a:solidFill>
                <a:latin typeface="微软雅黑" panose="020B0503020204020204" charset="-122"/>
                <a:ea typeface="微软雅黑" panose="020B0503020204020204" charset="-122"/>
                <a:cs typeface="微软雅黑" panose="020B0503020204020204" charset="-122"/>
                <a:sym typeface="+mn-ea"/>
              </a:rPr>
              <a:t>追着光，靠近光，成为光，散发光！</a:t>
            </a:r>
            <a:endParaRPr lang="zh-CN" altLang="en-US" sz="6600" b="1" dirty="0">
              <a:solidFill>
                <a:schemeClr val="accent3">
                  <a:lumMod val="20000"/>
                  <a:lumOff val="80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2"/>
    </p:custDataLst>
  </p:cSld>
  <p:clrMapOvr>
    <a:masterClrMapping/>
  </p:clrMapOvr>
  <p:transition>
    <p:comb/>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normAutofit fontScale="90000"/>
          </a:bodyPr>
          <a:p>
            <a:pPr algn="l"/>
            <a:r>
              <a:rPr lang="zh-CN" altLang="en-US" sz="4890">
                <a:solidFill>
                  <a:srgbClr val="FF0000"/>
                </a:solidFill>
              </a:rPr>
              <a:t>版权声明：</a:t>
            </a:r>
            <a:endParaRPr lang="zh-CN" altLang="en-US" sz="4890">
              <a:solidFill>
                <a:srgbClr val="FF0000"/>
              </a:solidFill>
            </a:endParaRPr>
          </a:p>
        </p:txBody>
      </p:sp>
      <p:sp>
        <p:nvSpPr>
          <p:cNvPr id="6" name="文本占位符 5"/>
          <p:cNvSpPr>
            <a:spLocks noGrp="1"/>
          </p:cNvSpPr>
          <p:nvPr>
            <p:ph type="body" idx="4294967295"/>
          </p:nvPr>
        </p:nvSpPr>
        <p:spPr>
          <a:xfrm>
            <a:off x="666750" y="1588135"/>
            <a:ext cx="10361295" cy="4404360"/>
          </a:xfrm>
        </p:spPr>
        <p:txBody>
          <a:bodyPr>
            <a:noAutofit/>
          </a:bodyPr>
          <a:p>
            <a:pPr fontAlgn="auto">
              <a:lnSpc>
                <a:spcPct val="150000"/>
              </a:lnSpc>
            </a:pPr>
            <a:r>
              <a:rPr lang="en-US" altLang="zh-CN" sz="2700" b="1">
                <a:solidFill>
                  <a:schemeClr val="tx1"/>
                </a:solidFill>
                <a:latin typeface="微软雅黑" panose="020B0503020204020204" charset="-122"/>
                <a:ea typeface="微软雅黑" panose="020B0503020204020204" charset="-122"/>
                <a:cs typeface="微软雅黑" panose="020B0503020204020204" charset="-122"/>
              </a:rPr>
              <a:t>1.</a:t>
            </a:r>
            <a:r>
              <a:rPr lang="zh-CN" altLang="en-US" sz="2700" b="1">
                <a:solidFill>
                  <a:schemeClr val="tx1"/>
                </a:solidFill>
                <a:latin typeface="微软雅黑" panose="020B0503020204020204" charset="-122"/>
                <a:ea typeface="微软雅黑" panose="020B0503020204020204" charset="-122"/>
                <a:cs typeface="微软雅黑" panose="020B0503020204020204" charset="-122"/>
              </a:rPr>
              <a:t>本人发表在公众号的原创文章、课件、图片等内容，</a:t>
            </a:r>
            <a:r>
              <a:rPr lang="zh-CN" altLang="en-US" sz="27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仅做日常使用，禁止其他用户拿来做商业用途，禁止用来上公开课或比赛课，否则将举报维权。</a:t>
            </a:r>
            <a:endParaRPr lang="zh-CN" altLang="en-US" sz="27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2700" b="1">
                <a:solidFill>
                  <a:schemeClr val="tx1"/>
                </a:solidFill>
                <a:latin typeface="微软雅黑" panose="020B0503020204020204" charset="-122"/>
                <a:ea typeface="微软雅黑" panose="020B0503020204020204" charset="-122"/>
                <a:cs typeface="微软雅黑" panose="020B0503020204020204" charset="-122"/>
              </a:rPr>
              <a:t>2.</a:t>
            </a:r>
            <a:r>
              <a:rPr sz="2700" b="1">
                <a:solidFill>
                  <a:schemeClr val="tx1"/>
                </a:solidFill>
                <a:latin typeface="微软雅黑" panose="020B0503020204020204" charset="-122"/>
                <a:ea typeface="微软雅黑" panose="020B0503020204020204" charset="-122"/>
                <a:cs typeface="微软雅黑" panose="020B0503020204020204" charset="-122"/>
              </a:rPr>
              <a:t>转载本文需经本人同意，引用需注明出处。</a:t>
            </a:r>
            <a:endParaRPr sz="2700" b="1">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sz="2700" b="1">
                <a:solidFill>
                  <a:schemeClr val="tx1"/>
                </a:solidFill>
                <a:latin typeface="微软雅黑" panose="020B0503020204020204" charset="-122"/>
                <a:ea typeface="微软雅黑" panose="020B0503020204020204" charset="-122"/>
                <a:cs typeface="微软雅黑" panose="020B0503020204020204" charset="-122"/>
              </a:rPr>
              <a:t>3.</a:t>
            </a:r>
            <a:r>
              <a:rPr lang="zh-CN" altLang="en-US" sz="2700" b="1">
                <a:solidFill>
                  <a:schemeClr val="tx1"/>
                </a:solidFill>
                <a:latin typeface="微软雅黑" panose="020B0503020204020204" charset="-122"/>
                <a:ea typeface="微软雅黑" panose="020B0503020204020204" charset="-122"/>
                <a:cs typeface="微软雅黑" panose="020B0503020204020204" charset="-122"/>
              </a:rPr>
              <a:t>本节班会部分图文来自网络等，如有侵权请联系删除。</a:t>
            </a:r>
            <a:endParaRPr lang="zh-CN" altLang="en-US" sz="2700" b="1">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2700" b="1">
                <a:solidFill>
                  <a:schemeClr val="tx1"/>
                </a:solidFill>
                <a:latin typeface="微软雅黑" panose="020B0503020204020204" charset="-122"/>
                <a:ea typeface="微软雅黑" panose="020B0503020204020204" charset="-122"/>
                <a:cs typeface="微软雅黑" panose="020B0503020204020204" charset="-122"/>
              </a:rPr>
              <a:t>4.</a:t>
            </a:r>
            <a:r>
              <a:rPr lang="zh-CN" altLang="en-US" sz="2700" b="1">
                <a:solidFill>
                  <a:schemeClr val="tx1"/>
                </a:solidFill>
                <a:latin typeface="微软雅黑" panose="020B0503020204020204" charset="-122"/>
                <a:ea typeface="微软雅黑" panose="020B0503020204020204" charset="-122"/>
                <a:cs typeface="微软雅黑" panose="020B0503020204020204" charset="-122"/>
              </a:rPr>
              <a:t>本班会版权归工作室所有。</a:t>
            </a:r>
            <a:endParaRPr sz="2700" b="1">
              <a:solidFill>
                <a:schemeClr val="tx1"/>
              </a:solidFill>
              <a:latin typeface="微软雅黑" panose="020B0503020204020204" charset="-122"/>
              <a:ea typeface="微软雅黑" panose="020B0503020204020204" charset="-122"/>
              <a:cs typeface="微软雅黑" panose="020B0503020204020204" charset="-122"/>
            </a:endParaRPr>
          </a:p>
          <a:p>
            <a:pPr marL="0" indent="0" fontAlgn="auto">
              <a:lnSpc>
                <a:spcPct val="150000"/>
              </a:lnSpc>
              <a:buNone/>
            </a:pPr>
            <a:endParaRPr lang="zh-CN" altLang="en-US" sz="2700" b="1">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669882" y="808359"/>
            <a:ext cx="10852237" cy="441964"/>
          </a:xfrm>
        </p:spPr>
        <p:txBody>
          <a:bodyPr>
            <a:normAutofit fontScale="90000"/>
          </a:bodyPr>
          <a:p>
            <a:r>
              <a:rPr lang="zh-CN" altLang="en-US" sz="3555">
                <a:solidFill>
                  <a:srgbClr val="FF0000"/>
                </a:solidFill>
                <a:latin typeface="微软雅黑" panose="020B0503020204020204" charset="-122"/>
                <a:ea typeface="微软雅黑" panose="020B0503020204020204" charset="-122"/>
                <a:cs typeface="微软雅黑" panose="020B0503020204020204" charset="-122"/>
              </a:rPr>
              <a:t>扫码关注：</a:t>
            </a:r>
            <a:r>
              <a:rPr lang="en-US" altLang="zh-CN" sz="3555">
                <a:solidFill>
                  <a:srgbClr val="0070C0"/>
                </a:solidFill>
                <a:latin typeface="微软雅黑" panose="020B0503020204020204" charset="-122"/>
                <a:ea typeface="微软雅黑" panose="020B0503020204020204" charset="-122"/>
                <a:cs typeface="微软雅黑" panose="020B0503020204020204" charset="-122"/>
              </a:rPr>
              <a:t>“</a:t>
            </a:r>
            <a:r>
              <a:rPr lang="zh-CN" altLang="en-US" sz="3555">
                <a:solidFill>
                  <a:srgbClr val="0070C0"/>
                </a:solidFill>
                <a:latin typeface="微软雅黑" panose="020B0503020204020204" charset="-122"/>
                <a:ea typeface="微软雅黑" panose="020B0503020204020204" charset="-122"/>
                <a:cs typeface="微软雅黑" panose="020B0503020204020204" charset="-122"/>
              </a:rPr>
              <a:t>孙钦强名班主任工作室</a:t>
            </a:r>
            <a:r>
              <a:rPr lang="en-US" altLang="zh-CN" sz="3555">
                <a:solidFill>
                  <a:srgbClr val="0070C0"/>
                </a:solidFill>
                <a:latin typeface="微软雅黑" panose="020B0503020204020204" charset="-122"/>
                <a:ea typeface="微软雅黑" panose="020B0503020204020204" charset="-122"/>
                <a:cs typeface="微软雅黑" panose="020B0503020204020204" charset="-122"/>
              </a:rPr>
              <a:t>”</a:t>
            </a:r>
            <a:r>
              <a:rPr lang="zh-CN" altLang="en-US" sz="3555">
                <a:latin typeface="微软雅黑" panose="020B0503020204020204" charset="-122"/>
                <a:ea typeface="微软雅黑" panose="020B0503020204020204" charset="-122"/>
                <a:cs typeface="微软雅黑" panose="020B0503020204020204" charset="-122"/>
              </a:rPr>
              <a:t>公众号</a:t>
            </a:r>
            <a:endParaRPr lang="zh-CN" altLang="en-US" sz="3555">
              <a:latin typeface="微软雅黑" panose="020B0503020204020204" charset="-122"/>
              <a:ea typeface="微软雅黑" panose="020B0503020204020204" charset="-122"/>
              <a:cs typeface="微软雅黑" panose="020B0503020204020204" charset="-122"/>
            </a:endParaRPr>
          </a:p>
        </p:txBody>
      </p:sp>
      <p:sp>
        <p:nvSpPr>
          <p:cNvPr id="6" name="内容占位符 5"/>
          <p:cNvSpPr>
            <a:spLocks noGrp="1"/>
          </p:cNvSpPr>
          <p:nvPr>
            <p:ph sz="half" idx="1"/>
          </p:nvPr>
        </p:nvSpPr>
        <p:spPr>
          <a:xfrm>
            <a:off x="882015" y="2599690"/>
            <a:ext cx="6343015" cy="3404235"/>
          </a:xfrm>
        </p:spPr>
        <p:txBody>
          <a:bodyPr>
            <a:normAutofit/>
          </a:bodyPr>
          <a:p>
            <a:r>
              <a:rPr lang="zh-CN" altLang="en-US" sz="4000">
                <a:solidFill>
                  <a:schemeClr val="tx1"/>
                </a:solidFill>
                <a:latin typeface="微软雅黑" panose="020B0503020204020204" charset="-122"/>
                <a:ea typeface="微软雅黑" panose="020B0503020204020204" charset="-122"/>
              </a:rPr>
              <a:t>更多内容请扫描关注公众号，让我们共同成长！</a:t>
            </a:r>
            <a:endParaRPr lang="zh-CN" altLang="en-US" sz="4000">
              <a:solidFill>
                <a:schemeClr val="tx1"/>
              </a:solidFill>
              <a:latin typeface="微软雅黑" panose="020B0503020204020204" charset="-122"/>
              <a:ea typeface="微软雅黑" panose="020B0503020204020204" charset="-122"/>
            </a:endParaRPr>
          </a:p>
        </p:txBody>
      </p:sp>
      <p:pic>
        <p:nvPicPr>
          <p:cNvPr id="8" name="内容占位符 7" descr="公众号二维码 (1)"/>
          <p:cNvPicPr>
            <a:picLocks noChangeAspect="1"/>
          </p:cNvPicPr>
          <p:nvPr>
            <p:ph sz="half" idx="2"/>
          </p:nvPr>
        </p:nvPicPr>
        <p:blipFill>
          <a:blip r:embed="rId1"/>
          <a:stretch>
            <a:fillRect/>
          </a:stretch>
        </p:blipFill>
        <p:spPr>
          <a:xfrm>
            <a:off x="7533640" y="2002790"/>
            <a:ext cx="3227070" cy="322707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p:wipe dir="d"/>
      </p:transition>
    </mc:Choice>
    <mc:Fallback>
      <p:transition spd="slow">
        <p:wipe dir="d"/>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sz="3110">
                <a:gradFill>
                  <a:gsLst>
                    <a:gs pos="0">
                      <a:srgbClr val="007BD3"/>
                    </a:gs>
                    <a:gs pos="100000">
                      <a:srgbClr val="034373"/>
                    </a:gs>
                  </a:gsLst>
                  <a:lin scaled="0"/>
                </a:gradFill>
                <a:sym typeface="+mn-ea"/>
              </a:rPr>
              <a:t>自信是对自己潜能的信任</a:t>
            </a:r>
            <a:r>
              <a:rPr lang="en-US" altLang="zh-CN" sz="3110">
                <a:gradFill>
                  <a:gsLst>
                    <a:gs pos="0">
                      <a:srgbClr val="007BD3"/>
                    </a:gs>
                    <a:gs pos="100000">
                      <a:srgbClr val="034373"/>
                    </a:gs>
                  </a:gsLst>
                  <a:lin scaled="0"/>
                </a:gradFill>
                <a:sym typeface="+mn-ea"/>
              </a:rPr>
              <a:t>--</a:t>
            </a:r>
            <a:r>
              <a:rPr lang="zh-CN" altLang="en-US" sz="3110"/>
              <a:t>第一个横渡大西洋的竟然是心理学家</a:t>
            </a:r>
            <a:endParaRPr lang="zh-CN" altLang="en-US" sz="3110"/>
          </a:p>
        </p:txBody>
      </p:sp>
      <p:sp>
        <p:nvSpPr>
          <p:cNvPr id="3" name="内容占位符 2"/>
          <p:cNvSpPr>
            <a:spLocks noGrp="1"/>
          </p:cNvSpPr>
          <p:nvPr>
            <p:ph sz="half" idx="1"/>
          </p:nvPr>
        </p:nvSpPr>
        <p:spPr>
          <a:xfrm>
            <a:off x="460375" y="1092200"/>
            <a:ext cx="7583170" cy="5388610"/>
          </a:xfrm>
        </p:spPr>
        <p:txBody>
          <a:bodyPr>
            <a:noAutofit/>
          </a:bodyPr>
          <a:p>
            <a:r>
              <a:rPr lang="zh-CN" altLang="en-US" sz="2000" b="1"/>
              <a:t>1956年10月20日，一位叫林德曼的精神病学家独自一个人驾着一只小舟驶进了波涛汹涌的大西洋。此前，已有不少勇士相继驾舟横渡大西洋，均遭失败，遇难者众多。林德曼认为，这些死难者不是从肉体上败下阵来，</a:t>
            </a:r>
            <a:r>
              <a:rPr lang="zh-CN" altLang="en-US" sz="2000" b="1">
                <a:solidFill>
                  <a:srgbClr val="FF0000"/>
                </a:solidFill>
              </a:rPr>
              <a:t>主要死于精神上的崩溃，死于恐怖与绝望。一个人只要对自己抱有信心，就能保持精神和机体的健康。</a:t>
            </a:r>
            <a:r>
              <a:rPr lang="zh-CN" altLang="en-US" sz="2000" b="1"/>
              <a:t>为了验证自己的观点，他要亲自进行试验。</a:t>
            </a:r>
            <a:endParaRPr lang="zh-CN" altLang="en-US" sz="2000" b="1"/>
          </a:p>
          <a:p>
            <a:r>
              <a:rPr lang="zh-CN" altLang="en-US" sz="2000" b="1"/>
              <a:t>在航行中，林德曼遇到了难以想象的困难，多次濒临死亡，感到绝望。但只要有这个念头，他马上就大声呼喊：</a:t>
            </a:r>
            <a:r>
              <a:rPr lang="zh-CN" altLang="en-US" sz="2000" b="1">
                <a:solidFill>
                  <a:srgbClr val="FF0000"/>
                </a:solidFill>
              </a:rPr>
              <a:t>“懦夫，你想重蹈覆辙吗，葬身此地吗？不，我一定能成功！”</a:t>
            </a:r>
            <a:r>
              <a:rPr lang="zh-CN" altLang="en-US" sz="2000" b="1"/>
              <a:t>生的希望支撑着林德曼，最后他终于成功了。他在回顾成功的体会时说道：</a:t>
            </a:r>
            <a:r>
              <a:rPr lang="zh-CN" altLang="en-US" sz="2000" b="1">
                <a:solidFill>
                  <a:srgbClr val="FF0000"/>
                </a:solidFill>
              </a:rPr>
              <a:t>“我从内心相信我一定能够成功，这个信念在艰难中与我自身融为一体，他充满了身体的每一个细胞。”</a:t>
            </a:r>
            <a:endParaRPr lang="zh-CN" altLang="en-US" sz="2000" b="1">
              <a:solidFill>
                <a:srgbClr val="FF0000"/>
              </a:solidFill>
            </a:endParaRPr>
          </a:p>
        </p:txBody>
      </p:sp>
      <p:pic>
        <p:nvPicPr>
          <p:cNvPr id="8" name="内容占位符 7"/>
          <p:cNvPicPr>
            <a:picLocks noChangeAspect="1"/>
          </p:cNvPicPr>
          <p:nvPr>
            <p:ph sz="half" idx="2"/>
          </p:nvPr>
        </p:nvPicPr>
        <p:blipFill>
          <a:blip r:embed="rId1"/>
          <a:stretch>
            <a:fillRect/>
          </a:stretch>
        </p:blipFill>
        <p:spPr>
          <a:xfrm>
            <a:off x="8124190" y="1304290"/>
            <a:ext cx="3583940" cy="5267960"/>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标题 6"/>
          <p:cNvSpPr>
            <a:spLocks noGrp="1"/>
          </p:cNvSpPr>
          <p:nvPr>
            <p:ph type="title"/>
          </p:nvPr>
        </p:nvSpPr>
        <p:spPr>
          <a:xfrm>
            <a:off x="582930" y="358775"/>
            <a:ext cx="7063105" cy="882015"/>
          </a:xfrm>
        </p:spPr>
        <p:txBody>
          <a:bodyPr>
            <a:normAutofit fontScale="90000"/>
          </a:bodyPr>
          <a:p>
            <a:r>
              <a:rPr lang="zh-CN" altLang="en-US">
                <a:solidFill>
                  <a:srgbClr val="FF0000"/>
                </a:solidFill>
                <a:latin typeface="微软雅黑" panose="020B0503020204020204" charset="-122"/>
                <a:ea typeface="微软雅黑" panose="020B0503020204020204" charset="-122"/>
                <a:cs typeface="微软雅黑" panose="020B0503020204020204" charset="-122"/>
              </a:rPr>
              <a:t>目标激励</a:t>
            </a:r>
            <a:r>
              <a:rPr lang="en-US" altLang="zh-CN">
                <a:solidFill>
                  <a:srgbClr val="FF0000"/>
                </a:solidFill>
                <a:latin typeface="微软雅黑" panose="020B0503020204020204" charset="-122"/>
                <a:cs typeface="微软雅黑" panose="020B0503020204020204" charset="-122"/>
                <a:sym typeface="+mn-ea"/>
              </a:rPr>
              <a:t>--</a:t>
            </a:r>
            <a:r>
              <a:rPr lang="zh-CN" altLang="en-US">
                <a:solidFill>
                  <a:schemeClr val="accent1">
                    <a:lumMod val="60000"/>
                    <a:lumOff val="40000"/>
                  </a:schemeClr>
                </a:solidFill>
                <a:sym typeface="+mn-ea"/>
              </a:rPr>
              <a:t>自信是对自己潜能的信任！</a:t>
            </a:r>
            <a:endParaRPr lang="zh-CN" altLang="en-US">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5" name="文本占位符 4"/>
          <p:cNvSpPr>
            <a:spLocks noGrp="1"/>
          </p:cNvSpPr>
          <p:nvPr>
            <p:ph type="body" sz="quarter" idx="13"/>
          </p:nvPr>
        </p:nvSpPr>
        <p:spPr>
          <a:xfrm>
            <a:off x="586740" y="1215390"/>
            <a:ext cx="4178300" cy="4093210"/>
          </a:xfrm>
        </p:spPr>
        <p:txBody>
          <a:bodyPr>
            <a:noAutofit/>
          </a:bodyPr>
          <a:p>
            <a:r>
              <a:rPr lang="zh-CN" altLang="en-US" sz="2400" b="1">
                <a:latin typeface="微软雅黑" panose="020B0503020204020204" charset="-122"/>
                <a:ea typeface="微软雅黑" panose="020B0503020204020204" charset="-122"/>
                <a:sym typeface="+mn-ea"/>
              </a:rPr>
              <a:t>目标合理</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sym typeface="+mn-ea"/>
              </a:rPr>
              <a:t>把目标贴在看得见的地方</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sym typeface="+mn-ea"/>
              </a:rPr>
              <a:t>迈出第一步</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sym typeface="+mn-ea"/>
              </a:rPr>
              <a:t>记录进步</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sym typeface="+mn-ea"/>
              </a:rPr>
              <a:t>分成小目标</a:t>
            </a:r>
            <a:endParaRPr lang="zh-CN" altLang="en-US" sz="2400" b="1">
              <a:latin typeface="微软雅黑" panose="020B0503020204020204" charset="-122"/>
              <a:ea typeface="微软雅黑" panose="020B0503020204020204" charset="-122"/>
              <a:sym typeface="+mn-ea"/>
            </a:endParaRPr>
          </a:p>
          <a:p>
            <a:r>
              <a:rPr lang="zh-CN" altLang="en-US" sz="2400" b="1">
                <a:latin typeface="微软雅黑" panose="020B0503020204020204" charset="-122"/>
                <a:ea typeface="微软雅黑" panose="020B0503020204020204" charset="-122"/>
                <a:sym typeface="+mn-ea"/>
              </a:rPr>
              <a:t>自我奖励</a:t>
            </a:r>
            <a:endParaRPr lang="zh-CN" altLang="en-US" sz="2400" b="1">
              <a:latin typeface="微软雅黑" panose="020B0503020204020204" charset="-122"/>
              <a:ea typeface="微软雅黑" panose="020B0503020204020204" charset="-122"/>
              <a:sym typeface="+mn-ea"/>
            </a:endParaRPr>
          </a:p>
        </p:txBody>
      </p:sp>
      <p:pic>
        <p:nvPicPr>
          <p:cNvPr id="4" name="图片 3"/>
          <p:cNvPicPr>
            <a:picLocks noChangeAspect="1"/>
          </p:cNvPicPr>
          <p:nvPr/>
        </p:nvPicPr>
        <p:blipFill>
          <a:blip r:embed="rId1"/>
          <a:stretch>
            <a:fillRect/>
          </a:stretch>
        </p:blipFill>
        <p:spPr>
          <a:xfrm>
            <a:off x="6052820" y="1052195"/>
            <a:ext cx="4866005" cy="4866005"/>
          </a:xfrm>
          <a:prstGeom prst="rect">
            <a:avLst/>
          </a:prstGeom>
        </p:spPr>
      </p:pic>
    </p:spTree>
    <p:custDataLst>
      <p:tags r:id="rId2"/>
    </p:custDataLst>
  </p:cSld>
  <p:clrMapOvr>
    <a:masterClrMapping/>
  </p:clrMapOvr>
  <p:timing>
    <p:tnLst>
      <p:par>
        <p:cTn id="1" dur="indefinite" restart="never" nodeType="tmRoot"/>
      </p:par>
    </p:tnLst>
    <p:bldLst>
      <p:bldP spid="5" grpId="0" build="p"/>
      <p:bldP spid="5" grpI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标题 6"/>
          <p:cNvSpPr>
            <a:spLocks noGrp="1"/>
          </p:cNvSpPr>
          <p:nvPr>
            <p:ph type="title"/>
          </p:nvPr>
        </p:nvSpPr>
        <p:spPr>
          <a:xfrm>
            <a:off x="582930" y="235585"/>
            <a:ext cx="7388225" cy="882015"/>
          </a:xfrm>
        </p:spPr>
        <p:txBody>
          <a:bodyPr>
            <a:normAutofit fontScale="90000"/>
          </a:bodyPr>
          <a:p>
            <a:r>
              <a:rPr lang="zh-CN" altLang="en-US">
                <a:solidFill>
                  <a:srgbClr val="FF0000"/>
                </a:solidFill>
                <a:latin typeface="微软雅黑" panose="020B0503020204020204" charset="-122"/>
                <a:ea typeface="微软雅黑" panose="020B0503020204020204" charset="-122"/>
                <a:cs typeface="微软雅黑" panose="020B0503020204020204" charset="-122"/>
              </a:rPr>
              <a:t>自我暗示</a:t>
            </a:r>
            <a:r>
              <a:rPr lang="en-US" altLang="zh-CN">
                <a:solidFill>
                  <a:srgbClr val="FF0000"/>
                </a:solidFill>
                <a:latin typeface="微软雅黑" panose="020B0503020204020204" charset="-122"/>
                <a:ea typeface="微软雅黑" panose="020B0503020204020204" charset="-122"/>
                <a:cs typeface="微软雅黑" panose="020B0503020204020204" charset="-122"/>
              </a:rPr>
              <a:t>--</a:t>
            </a:r>
            <a:r>
              <a:rPr lang="zh-CN" altLang="en-US">
                <a:solidFill>
                  <a:schemeClr val="accent1">
                    <a:lumMod val="60000"/>
                    <a:lumOff val="40000"/>
                  </a:schemeClr>
                </a:solidFill>
                <a:sym typeface="+mn-ea"/>
              </a:rPr>
              <a:t>自信是成功者的内心独白！</a:t>
            </a:r>
            <a:endParaRPr lang="zh-CN" altLang="en-US">
              <a:solidFill>
                <a:schemeClr val="accent1">
                  <a:lumMod val="60000"/>
                  <a:lumOff val="4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占位符 4"/>
          <p:cNvSpPr>
            <a:spLocks noGrp="1"/>
          </p:cNvSpPr>
          <p:nvPr>
            <p:ph type="body" sz="quarter" idx="13"/>
          </p:nvPr>
        </p:nvSpPr>
        <p:spPr>
          <a:xfrm>
            <a:off x="402590" y="1293495"/>
            <a:ext cx="4319905" cy="4093210"/>
          </a:xfrm>
        </p:spPr>
        <p:txBody>
          <a:bodyPr/>
          <a:p>
            <a:pPr>
              <a:lnSpc>
                <a:spcPct val="150000"/>
              </a:lnSpc>
            </a:pPr>
            <a:r>
              <a:rPr lang="zh-CN" altLang="en-US" sz="2800" b="1">
                <a:latin typeface="微软雅黑" panose="020B0503020204020204" charset="-122"/>
                <a:ea typeface="微软雅黑" panose="020B0503020204020204" charset="-122"/>
                <a:cs typeface="微软雅黑" panose="020B0503020204020204" charset="-122"/>
              </a:rPr>
              <a:t>方式要积极</a:t>
            </a:r>
            <a:endParaRPr lang="zh-CN" altLang="en-US" sz="2800" b="1">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800" b="1">
                <a:latin typeface="微软雅黑" panose="020B0503020204020204" charset="-122"/>
                <a:ea typeface="微软雅黑" panose="020B0503020204020204" charset="-122"/>
                <a:cs typeface="微软雅黑" panose="020B0503020204020204" charset="-122"/>
              </a:rPr>
              <a:t>语句越简短，效果越好</a:t>
            </a:r>
            <a:endParaRPr lang="zh-CN" altLang="en-US" sz="2800" b="1">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800" b="1">
                <a:latin typeface="微软雅黑" panose="020B0503020204020204" charset="-122"/>
                <a:ea typeface="微软雅黑" panose="020B0503020204020204" charset="-122"/>
                <a:cs typeface="微软雅黑" panose="020B0503020204020204" charset="-122"/>
              </a:rPr>
              <a:t>早晚对着镜子看着自己各喊一次</a:t>
            </a:r>
            <a:endParaRPr lang="zh-CN" altLang="en-US" sz="2800" b="1">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800" b="1">
                <a:latin typeface="微软雅黑" panose="020B0503020204020204" charset="-122"/>
                <a:ea typeface="微软雅黑" panose="020B0503020204020204" charset="-122"/>
                <a:cs typeface="微软雅黑" panose="020B0503020204020204" charset="-122"/>
              </a:rPr>
              <a:t>保持相信的感觉</a:t>
            </a:r>
            <a:endParaRPr lang="zh-CN" altLang="en-US" sz="2800" b="1">
              <a:latin typeface="微软雅黑" panose="020B0503020204020204" charset="-122"/>
              <a:ea typeface="微软雅黑" panose="020B0503020204020204" charset="-122"/>
              <a:cs typeface="微软雅黑" panose="020B0503020204020204" charset="-122"/>
            </a:endParaRPr>
          </a:p>
        </p:txBody>
      </p:sp>
      <p:pic>
        <p:nvPicPr>
          <p:cNvPr id="3" name="内容占位符 2"/>
          <p:cNvPicPr>
            <a:picLocks noChangeAspect="1"/>
          </p:cNvPicPr>
          <p:nvPr>
            <p:ph sz="quarter" idx="14"/>
          </p:nvPr>
        </p:nvPicPr>
        <p:blipFill>
          <a:blip r:embed="rId1"/>
          <a:stretch>
            <a:fillRect/>
          </a:stretch>
        </p:blipFill>
        <p:spPr>
          <a:xfrm>
            <a:off x="5227955" y="1073785"/>
            <a:ext cx="6480175" cy="4859655"/>
          </a:xfrm>
          <a:prstGeom prst="rect">
            <a:avLst/>
          </a:prstGeom>
        </p:spPr>
      </p:pic>
    </p:spTree>
    <p:custDataLst>
      <p:tags r:id="rId2"/>
    </p:custDataLst>
  </p:cSld>
  <p:clrMapOvr>
    <a:masterClrMapping/>
  </p:clrMapOvr>
  <p:timing>
    <p:tnLst>
      <p:par>
        <p:cTn id="1" dur="indefinite" restart="never" nodeType="tmRoot"/>
      </p:par>
    </p:tnLst>
    <p:bldLst>
      <p:bldP spid="5" grpId="0" build="p"/>
      <p:bldP spid="5" grpI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69930" y="589284"/>
            <a:ext cx="10852237" cy="441964"/>
          </a:xfrm>
        </p:spPr>
        <p:txBody>
          <a:bodyPr>
            <a:normAutofit fontScale="90000"/>
          </a:bodyPr>
          <a:p>
            <a:r>
              <a:rPr lang="zh-CN" altLang="en-US" sz="4445">
                <a:solidFill>
                  <a:srgbClr val="7030A0"/>
                </a:solidFill>
              </a:rPr>
              <a:t>【学生互动】</a:t>
            </a:r>
            <a:endParaRPr lang="zh-CN" altLang="en-US" sz="4445">
              <a:solidFill>
                <a:srgbClr val="7030A0"/>
              </a:solidFill>
            </a:endParaRPr>
          </a:p>
        </p:txBody>
      </p:sp>
      <p:sp>
        <p:nvSpPr>
          <p:cNvPr id="4" name="文本占位符 3"/>
          <p:cNvSpPr>
            <a:spLocks noGrp="1"/>
          </p:cNvSpPr>
          <p:nvPr>
            <p:ph type="body" sz="half" idx="2"/>
          </p:nvPr>
        </p:nvSpPr>
        <p:spPr>
          <a:xfrm>
            <a:off x="669925" y="1993265"/>
            <a:ext cx="5283200" cy="3955415"/>
          </a:xfrm>
        </p:spPr>
        <p:txBody>
          <a:bodyPr/>
          <a:p>
            <a:r>
              <a:rPr lang="zh-CN" altLang="en-US" sz="3200"/>
              <a:t>如果送给自己一句自我暗示的励志语，你会选择哪一句？</a:t>
            </a:r>
            <a:endParaRPr lang="zh-CN" altLang="en-US" sz="3200"/>
          </a:p>
          <a:p>
            <a:r>
              <a:rPr lang="zh-CN" altLang="en-US" sz="3200"/>
              <a:t>多找几个同学分享。</a:t>
            </a:r>
            <a:endParaRPr lang="zh-CN" altLang="en-US" sz="3200"/>
          </a:p>
        </p:txBody>
      </p:sp>
      <p:pic>
        <p:nvPicPr>
          <p:cNvPr id="7" name="图片占位符 6"/>
          <p:cNvPicPr>
            <a:picLocks noChangeAspect="1"/>
          </p:cNvPicPr>
          <p:nvPr>
            <p:ph type="pic" idx="1"/>
          </p:nvPr>
        </p:nvPicPr>
        <p:blipFill>
          <a:blip r:embed="rId1"/>
          <a:stretch>
            <a:fillRect/>
          </a:stretch>
        </p:blipFill>
        <p:spPr>
          <a:xfrm>
            <a:off x="6238875" y="1834515"/>
            <a:ext cx="5283200" cy="3642995"/>
          </a:xfrm>
          <a:prstGeom prst="rect">
            <a:avLst/>
          </a:prstGeom>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69925" y="330835"/>
            <a:ext cx="10852150" cy="872490"/>
          </a:xfrm>
        </p:spPr>
        <p:txBody>
          <a:bodyPr>
            <a:normAutofit/>
          </a:bodyPr>
          <a:p>
            <a:r>
              <a:rPr lang="en-US" altLang="zh-CN" sz="4445">
                <a:solidFill>
                  <a:srgbClr val="0070C0"/>
                </a:solidFill>
              </a:rPr>
              <a:t>2.</a:t>
            </a:r>
            <a:r>
              <a:rPr sz="4445">
                <a:solidFill>
                  <a:srgbClr val="0070C0"/>
                </a:solidFill>
              </a:rPr>
              <a:t>自信者不惧怕挫折：认输不服输！</a:t>
            </a:r>
            <a:endParaRPr sz="4445">
              <a:solidFill>
                <a:srgbClr val="0070C0"/>
              </a:solidFill>
            </a:endParaRPr>
          </a:p>
        </p:txBody>
      </p:sp>
      <p:graphicFrame>
        <p:nvGraphicFramePr>
          <p:cNvPr id="5" name="内容占位符 4"/>
          <p:cNvGraphicFramePr/>
          <p:nvPr>
            <p:ph sz="half" idx="1"/>
            <p:custDataLst>
              <p:tags r:id="rId1"/>
            </p:custDataLst>
          </p:nvPr>
        </p:nvGraphicFramePr>
        <p:xfrm>
          <a:off x="1007110" y="3870960"/>
          <a:ext cx="4707255" cy="2312035"/>
        </p:xfrm>
        <a:graphic>
          <a:graphicData uri="http://schemas.openxmlformats.org/drawingml/2006/table">
            <a:tbl>
              <a:tblPr firstRow="1" bandRow="1">
                <a:tableStyleId>{5C22544A-7EE6-4342-B048-85BDC9FD1C3A}</a:tableStyleId>
              </a:tblPr>
              <a:tblGrid>
                <a:gridCol w="1569085"/>
                <a:gridCol w="1569085"/>
                <a:gridCol w="1569085"/>
              </a:tblGrid>
              <a:tr h="457200">
                <a:tc>
                  <a:txBody>
                    <a:bodyPr/>
                    <a:p>
                      <a:pPr algn="ctr">
                        <a:buNone/>
                      </a:pPr>
                      <a:r>
                        <a:rPr lang="zh-CN" altLang="en-US" sz="2400"/>
                        <a:t>名次</a:t>
                      </a:r>
                      <a:endParaRPr lang="zh-CN" altLang="en-US" sz="2400"/>
                    </a:p>
                  </a:txBody>
                  <a:tcPr/>
                </a:tc>
                <a:tc>
                  <a:txBody>
                    <a:bodyPr/>
                    <a:p>
                      <a:pPr algn="ctr">
                        <a:buNone/>
                      </a:pPr>
                      <a:r>
                        <a:rPr lang="en-US" altLang="zh-CN" sz="2400"/>
                        <a:t>A</a:t>
                      </a:r>
                      <a:r>
                        <a:rPr lang="zh-CN" altLang="en-US" sz="2400"/>
                        <a:t>组</a:t>
                      </a:r>
                      <a:endParaRPr lang="zh-CN" altLang="en-US" sz="2400"/>
                    </a:p>
                  </a:txBody>
                  <a:tcPr/>
                </a:tc>
                <a:tc>
                  <a:txBody>
                    <a:bodyPr/>
                    <a:p>
                      <a:pPr algn="ctr">
                        <a:buNone/>
                      </a:pPr>
                      <a:r>
                        <a:rPr lang="en-US" altLang="zh-CN" sz="2400"/>
                        <a:t>B</a:t>
                      </a:r>
                      <a:r>
                        <a:rPr lang="zh-CN" altLang="en-US" sz="2400"/>
                        <a:t>组</a:t>
                      </a:r>
                      <a:endParaRPr lang="zh-CN" altLang="en-US" sz="2400"/>
                    </a:p>
                  </a:txBody>
                  <a:tcPr/>
                </a:tc>
              </a:tr>
              <a:tr h="457200">
                <a:tc>
                  <a:txBody>
                    <a:bodyPr/>
                    <a:p>
                      <a:pPr algn="ctr">
                        <a:buNone/>
                      </a:pPr>
                      <a:r>
                        <a:rPr lang="en-US" altLang="zh-CN" sz="2400"/>
                        <a:t>1</a:t>
                      </a:r>
                      <a:endParaRPr lang="en-US" altLang="zh-CN" sz="2400"/>
                    </a:p>
                  </a:txBody>
                  <a:tcPr/>
                </a:tc>
                <a:tc>
                  <a:txBody>
                    <a:bodyPr/>
                    <a:p>
                      <a:pPr algn="ctr">
                        <a:buNone/>
                      </a:pPr>
                      <a:r>
                        <a:rPr lang="zh-CN" altLang="en-US" sz="2400"/>
                        <a:t>巴西</a:t>
                      </a:r>
                      <a:endParaRPr lang="zh-CN" altLang="en-US" sz="2400"/>
                    </a:p>
                  </a:txBody>
                  <a:tcPr/>
                </a:tc>
                <a:tc>
                  <a:txBody>
                    <a:bodyPr/>
                    <a:p>
                      <a:pPr algn="ctr">
                        <a:buNone/>
                      </a:pPr>
                      <a:r>
                        <a:rPr lang="zh-CN" altLang="en-US" sz="2400"/>
                        <a:t>美国</a:t>
                      </a:r>
                      <a:endParaRPr lang="zh-CN" altLang="en-US" sz="2400"/>
                    </a:p>
                  </a:txBody>
                  <a:tcPr/>
                </a:tc>
              </a:tr>
              <a:tr h="483235">
                <a:tc>
                  <a:txBody>
                    <a:bodyPr/>
                    <a:p>
                      <a:pPr algn="ctr">
                        <a:buNone/>
                      </a:pPr>
                      <a:r>
                        <a:rPr lang="en-US" altLang="zh-CN" sz="2400"/>
                        <a:t>2</a:t>
                      </a:r>
                      <a:endParaRPr lang="en-US" altLang="zh-CN" sz="2400"/>
                    </a:p>
                  </a:txBody>
                  <a:tcPr/>
                </a:tc>
                <a:tc>
                  <a:txBody>
                    <a:bodyPr/>
                    <a:p>
                      <a:pPr algn="ctr">
                        <a:buNone/>
                      </a:pPr>
                      <a:r>
                        <a:rPr lang="zh-CN" altLang="en-US" sz="2400"/>
                        <a:t>俄罗斯</a:t>
                      </a:r>
                      <a:endParaRPr lang="zh-CN" altLang="en-US" sz="2400"/>
                    </a:p>
                  </a:txBody>
                  <a:tcPr/>
                </a:tc>
                <a:tc>
                  <a:txBody>
                    <a:bodyPr/>
                    <a:p>
                      <a:pPr algn="ctr">
                        <a:buNone/>
                      </a:pPr>
                      <a:r>
                        <a:rPr lang="zh-CN" altLang="en-US" sz="2400"/>
                        <a:t>塞尔维亚</a:t>
                      </a:r>
                      <a:endParaRPr lang="zh-CN" altLang="en-US" sz="2400"/>
                    </a:p>
                  </a:txBody>
                  <a:tcPr/>
                </a:tc>
              </a:tr>
              <a:tr h="457200">
                <a:tc>
                  <a:txBody>
                    <a:bodyPr/>
                    <a:p>
                      <a:pPr algn="ctr">
                        <a:buNone/>
                      </a:pPr>
                      <a:r>
                        <a:rPr lang="en-US" altLang="zh-CN" sz="2400"/>
                        <a:t>3</a:t>
                      </a:r>
                      <a:endParaRPr lang="en-US" altLang="zh-CN" sz="2400"/>
                    </a:p>
                  </a:txBody>
                  <a:tcPr/>
                </a:tc>
                <a:tc>
                  <a:txBody>
                    <a:bodyPr/>
                    <a:p>
                      <a:pPr algn="ctr">
                        <a:buNone/>
                      </a:pPr>
                      <a:r>
                        <a:rPr lang="zh-CN" altLang="en-US" sz="2400"/>
                        <a:t>韩国</a:t>
                      </a:r>
                      <a:endParaRPr lang="zh-CN" altLang="en-US" sz="2400"/>
                    </a:p>
                  </a:txBody>
                  <a:tcPr/>
                </a:tc>
                <a:tc>
                  <a:txBody>
                    <a:bodyPr/>
                    <a:p>
                      <a:pPr algn="ctr">
                        <a:buNone/>
                      </a:pPr>
                      <a:r>
                        <a:rPr lang="zh-CN" altLang="en-US" sz="2400"/>
                        <a:t>荷兰</a:t>
                      </a:r>
                      <a:endParaRPr lang="zh-CN" altLang="en-US" sz="2400"/>
                    </a:p>
                  </a:txBody>
                  <a:tcPr/>
                </a:tc>
              </a:tr>
              <a:tr h="457200">
                <a:tc>
                  <a:txBody>
                    <a:bodyPr/>
                    <a:p>
                      <a:pPr algn="ctr">
                        <a:buNone/>
                      </a:pPr>
                      <a:r>
                        <a:rPr lang="en-US" altLang="zh-CN" sz="2400"/>
                        <a:t>4</a:t>
                      </a:r>
                      <a:endParaRPr lang="en-US" altLang="zh-CN" sz="2400"/>
                    </a:p>
                  </a:txBody>
                  <a:tcPr/>
                </a:tc>
                <a:tc>
                  <a:txBody>
                    <a:bodyPr/>
                    <a:p>
                      <a:pPr algn="ctr">
                        <a:buNone/>
                      </a:pPr>
                      <a:r>
                        <a:rPr lang="zh-CN" altLang="en-US" sz="2400"/>
                        <a:t>日本</a:t>
                      </a:r>
                      <a:endParaRPr lang="zh-CN" altLang="en-US" sz="2400"/>
                    </a:p>
                  </a:txBody>
                  <a:tcPr/>
                </a:tc>
                <a:tc>
                  <a:txBody>
                    <a:bodyPr/>
                    <a:p>
                      <a:pPr algn="ctr">
                        <a:buNone/>
                      </a:pPr>
                      <a:r>
                        <a:rPr lang="zh-CN" altLang="en-US" sz="2400"/>
                        <a:t>中国</a:t>
                      </a:r>
                      <a:endParaRPr lang="zh-CN" altLang="en-US" sz="2400"/>
                    </a:p>
                  </a:txBody>
                  <a:tcPr/>
                </a:tc>
              </a:tr>
            </a:tbl>
          </a:graphicData>
        </a:graphic>
      </p:graphicFrame>
      <p:pic>
        <p:nvPicPr>
          <p:cNvPr id="7" name="内容占位符 6"/>
          <p:cNvPicPr>
            <a:picLocks noChangeAspect="1"/>
          </p:cNvPicPr>
          <p:nvPr>
            <p:ph sz="half" idx="2"/>
          </p:nvPr>
        </p:nvPicPr>
        <p:blipFill>
          <a:blip r:embed="rId2"/>
          <a:stretch>
            <a:fillRect/>
          </a:stretch>
        </p:blipFill>
        <p:spPr>
          <a:xfrm>
            <a:off x="7022465" y="1972945"/>
            <a:ext cx="4716780" cy="3285490"/>
          </a:xfrm>
          <a:prstGeom prst="rect">
            <a:avLst/>
          </a:prstGeom>
        </p:spPr>
      </p:pic>
      <p:sp>
        <p:nvSpPr>
          <p:cNvPr id="8" name="标题 3"/>
          <p:cNvSpPr>
            <a:spLocks noGrp="1"/>
          </p:cNvSpPr>
          <p:nvPr/>
        </p:nvSpPr>
        <p:spPr>
          <a:xfrm>
            <a:off x="164465" y="1203325"/>
            <a:ext cx="6858000" cy="1097915"/>
          </a:xfrm>
          <a:prstGeom prst="rect">
            <a:avLst/>
          </a:prstGeom>
        </p:spPr>
        <p:txBody>
          <a:bodyPr vert="horz" wrap="square" lIns="90170" tIns="46990" rIns="90170" bIns="46990" rtlCol="0" anchor="ctr" anchorCtr="0">
            <a:normAutofit/>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r>
              <a:rPr lang="en-US" altLang="zh-CN" sz="3200">
                <a:solidFill>
                  <a:srgbClr val="FF0000"/>
                </a:solidFill>
              </a:rPr>
              <a:t>2016</a:t>
            </a:r>
            <a:r>
              <a:rPr sz="3200">
                <a:solidFill>
                  <a:srgbClr val="FF0000"/>
                </a:solidFill>
              </a:rPr>
              <a:t>里约奥运中国女排冠军之路</a:t>
            </a:r>
            <a:endParaRPr lang="en-US" altLang="zh-CN" sz="3200">
              <a:solidFill>
                <a:srgbClr val="FF0000"/>
              </a:solidFill>
            </a:endParaRPr>
          </a:p>
        </p:txBody>
      </p:sp>
      <p:pic>
        <p:nvPicPr>
          <p:cNvPr id="10" name="图片 9" descr="32313537353834353b32313537353832383bbdb1c5c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1465" y="2093595"/>
            <a:ext cx="914400" cy="914400"/>
          </a:xfrm>
          <a:prstGeom prst="rect">
            <a:avLst/>
          </a:prstGeom>
        </p:spPr>
      </p:pic>
      <p:sp>
        <p:nvSpPr>
          <p:cNvPr id="11" name="标题 3"/>
          <p:cNvSpPr>
            <a:spLocks noGrp="1"/>
          </p:cNvSpPr>
          <p:nvPr/>
        </p:nvSpPr>
        <p:spPr>
          <a:xfrm>
            <a:off x="1115695" y="2014855"/>
            <a:ext cx="5221605" cy="1393825"/>
          </a:xfrm>
          <a:prstGeom prst="rect">
            <a:avLst/>
          </a:prstGeom>
        </p:spPr>
        <p:txBody>
          <a:bodyPr vert="horz" wrap="square" lIns="90170" tIns="46990" rIns="90170" bIns="46990" rtlCol="0" anchor="ctr" anchorCtr="0">
            <a:normAutofit/>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r>
              <a:rPr>
                <a:solidFill>
                  <a:schemeClr val="accent1"/>
                </a:solidFill>
              </a:rPr>
              <a:t>艰难出线：</a:t>
            </a:r>
            <a:endParaRPr>
              <a:solidFill>
                <a:schemeClr val="accent1"/>
              </a:solidFill>
            </a:endParaRPr>
          </a:p>
          <a:p>
            <a:r>
              <a:rPr lang="en-US" altLang="zh-CN">
                <a:solidFill>
                  <a:schemeClr val="accent1"/>
                </a:solidFill>
              </a:rPr>
              <a:t>B</a:t>
            </a:r>
            <a:r>
              <a:rPr>
                <a:solidFill>
                  <a:schemeClr val="accent1"/>
                </a:solidFill>
              </a:rPr>
              <a:t>组</a:t>
            </a:r>
            <a:r>
              <a:rPr lang="en-US" altLang="zh-CN">
                <a:solidFill>
                  <a:schemeClr val="accent1"/>
                </a:solidFill>
              </a:rPr>
              <a:t>5</a:t>
            </a:r>
            <a:r>
              <a:rPr>
                <a:solidFill>
                  <a:schemeClr val="accent1"/>
                </a:solidFill>
              </a:rPr>
              <a:t>个队伍，小组第四出线。</a:t>
            </a:r>
            <a:r>
              <a:rPr lang="en-US" altLang="zh-CN">
                <a:solidFill>
                  <a:schemeClr val="accent1"/>
                </a:solidFill>
              </a:rPr>
              <a:t>1/4</a:t>
            </a:r>
            <a:r>
              <a:rPr>
                <a:solidFill>
                  <a:schemeClr val="accent1"/>
                </a:solidFill>
              </a:rPr>
              <a:t>决赛就要对阵</a:t>
            </a:r>
            <a:r>
              <a:rPr lang="en-US" altLang="zh-CN">
                <a:solidFill>
                  <a:schemeClr val="accent1"/>
                </a:solidFill>
              </a:rPr>
              <a:t>A</a:t>
            </a:r>
            <a:r>
              <a:rPr>
                <a:solidFill>
                  <a:schemeClr val="accent1"/>
                </a:solidFill>
              </a:rPr>
              <a:t>组小组第一巴西。</a:t>
            </a:r>
            <a:endParaRPr>
              <a:solidFill>
                <a:schemeClr val="accent1"/>
              </a:solidFill>
            </a:endParaRPr>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69925" y="330835"/>
            <a:ext cx="10852150" cy="872490"/>
          </a:xfrm>
        </p:spPr>
        <p:txBody>
          <a:bodyPr>
            <a:normAutofit/>
          </a:bodyPr>
          <a:p>
            <a:r>
              <a:rPr lang="en-US" altLang="zh-CN" sz="4445">
                <a:solidFill>
                  <a:srgbClr val="0070C0"/>
                </a:solidFill>
              </a:rPr>
              <a:t>2.</a:t>
            </a:r>
            <a:r>
              <a:rPr sz="4445">
                <a:solidFill>
                  <a:srgbClr val="0070C0"/>
                </a:solidFill>
              </a:rPr>
              <a:t>自信者不惧怕挫折：认输不服输！</a:t>
            </a:r>
            <a:endParaRPr sz="4445">
              <a:solidFill>
                <a:srgbClr val="0070C0"/>
              </a:solidFill>
            </a:endParaRPr>
          </a:p>
        </p:txBody>
      </p:sp>
      <p:graphicFrame>
        <p:nvGraphicFramePr>
          <p:cNvPr id="5" name="内容占位符 4"/>
          <p:cNvGraphicFramePr/>
          <p:nvPr>
            <p:ph sz="half" idx="1"/>
            <p:custDataLst>
              <p:tags r:id="rId1"/>
            </p:custDataLst>
          </p:nvPr>
        </p:nvGraphicFramePr>
        <p:xfrm>
          <a:off x="304800" y="4262120"/>
          <a:ext cx="11532870" cy="2321560"/>
        </p:xfrm>
        <a:graphic>
          <a:graphicData uri="http://schemas.openxmlformats.org/drawingml/2006/table">
            <a:tbl>
              <a:tblPr firstRow="1" bandRow="1">
                <a:tableStyleId>{5C22544A-7EE6-4342-B048-85BDC9FD1C3A}</a:tableStyleId>
              </a:tblPr>
              <a:tblGrid>
                <a:gridCol w="1629410"/>
                <a:gridCol w="2503170"/>
                <a:gridCol w="7400290"/>
              </a:tblGrid>
              <a:tr h="457200">
                <a:tc>
                  <a:txBody>
                    <a:bodyPr/>
                    <a:p>
                      <a:pPr algn="ctr">
                        <a:buNone/>
                      </a:pPr>
                      <a:endParaRPr lang="zh-CN" altLang="en-US" sz="2400"/>
                    </a:p>
                  </a:txBody>
                  <a:tcPr/>
                </a:tc>
                <a:tc>
                  <a:txBody>
                    <a:bodyPr/>
                    <a:p>
                      <a:pPr algn="ctr">
                        <a:buNone/>
                      </a:pPr>
                      <a:r>
                        <a:rPr lang="zh-CN" altLang="en-US" sz="2400"/>
                        <a:t>对手</a:t>
                      </a:r>
                      <a:endParaRPr lang="zh-CN" altLang="en-US" sz="2400"/>
                    </a:p>
                  </a:txBody>
                  <a:tcPr/>
                </a:tc>
                <a:tc>
                  <a:txBody>
                    <a:bodyPr/>
                    <a:p>
                      <a:pPr algn="ctr">
                        <a:buNone/>
                      </a:pPr>
                      <a:r>
                        <a:rPr lang="zh-CN" altLang="en-US" sz="2400"/>
                        <a:t>比分</a:t>
                      </a:r>
                      <a:endParaRPr lang="zh-CN" altLang="en-US" sz="2400"/>
                    </a:p>
                  </a:txBody>
                  <a:tcPr/>
                </a:tc>
              </a:tr>
              <a:tr h="626745">
                <a:tc>
                  <a:txBody>
                    <a:bodyPr/>
                    <a:p>
                      <a:pPr algn="ctr">
                        <a:buNone/>
                      </a:pPr>
                      <a:r>
                        <a:rPr lang="en-US" altLang="zh-CN" sz="2400"/>
                        <a:t>1/4</a:t>
                      </a:r>
                      <a:r>
                        <a:rPr lang="zh-CN" altLang="en-US" sz="2400"/>
                        <a:t>决赛</a:t>
                      </a:r>
                      <a:endParaRPr lang="zh-CN" altLang="en-US" sz="2400"/>
                    </a:p>
                  </a:txBody>
                  <a:tcPr/>
                </a:tc>
                <a:tc>
                  <a:txBody>
                    <a:bodyPr/>
                    <a:p>
                      <a:pPr algn="ctr">
                        <a:buNone/>
                      </a:pPr>
                      <a:r>
                        <a:rPr lang="zh-CN" altLang="en-US" sz="2400"/>
                        <a:t>中国对巴西</a:t>
                      </a:r>
                      <a:endParaRPr lang="zh-CN" altLang="en-US" sz="2400"/>
                    </a:p>
                  </a:txBody>
                  <a:tcPr/>
                </a:tc>
                <a:tc>
                  <a:txBody>
                    <a:bodyPr/>
                    <a:p>
                      <a:pPr algn="ctr">
                        <a:buNone/>
                      </a:pPr>
                      <a:r>
                        <a:rPr lang="en-US" altLang="zh-CN" sz="2400"/>
                        <a:t>3:2</a:t>
                      </a:r>
                      <a:r>
                        <a:rPr lang="zh-CN" altLang="en-US" sz="2400"/>
                        <a:t>（</a:t>
                      </a:r>
                      <a:r>
                        <a:rPr lang="en-US" altLang="zh-CN" sz="2400"/>
                        <a:t>15</a:t>
                      </a:r>
                      <a:r>
                        <a:rPr lang="en-US" altLang="zh-CN" sz="2400">
                          <a:sym typeface="+mn-ea"/>
                        </a:rPr>
                        <a:t>:25</a:t>
                      </a:r>
                      <a:r>
                        <a:rPr lang="zh-CN" altLang="en-US" sz="2400">
                          <a:sym typeface="+mn-ea"/>
                        </a:rPr>
                        <a:t>，</a:t>
                      </a:r>
                      <a:r>
                        <a:rPr lang="en-US" altLang="zh-CN" sz="2400">
                          <a:solidFill>
                            <a:srgbClr val="FF0000"/>
                          </a:solidFill>
                          <a:sym typeface="+mn-ea"/>
                        </a:rPr>
                        <a:t>25:23</a:t>
                      </a:r>
                      <a:r>
                        <a:rPr lang="zh-CN" altLang="en-US" sz="2400">
                          <a:sym typeface="+mn-ea"/>
                        </a:rPr>
                        <a:t>，</a:t>
                      </a:r>
                      <a:r>
                        <a:rPr lang="en-US" altLang="zh-CN" sz="2400">
                          <a:solidFill>
                            <a:srgbClr val="FF0000"/>
                          </a:solidFill>
                          <a:sym typeface="+mn-ea"/>
                        </a:rPr>
                        <a:t>25:22</a:t>
                      </a:r>
                      <a:r>
                        <a:rPr lang="zh-CN" altLang="en-US" sz="2400">
                          <a:sym typeface="+mn-ea"/>
                        </a:rPr>
                        <a:t>，</a:t>
                      </a:r>
                      <a:r>
                        <a:rPr lang="en-US" altLang="zh-CN" sz="2400">
                          <a:sym typeface="+mn-ea"/>
                        </a:rPr>
                        <a:t>22:25</a:t>
                      </a:r>
                      <a:r>
                        <a:rPr lang="zh-CN" altLang="en-US" sz="2400">
                          <a:sym typeface="+mn-ea"/>
                        </a:rPr>
                        <a:t>，</a:t>
                      </a:r>
                      <a:r>
                        <a:rPr lang="en-US" altLang="zh-CN" sz="2400">
                          <a:sym typeface="+mn-ea"/>
                        </a:rPr>
                        <a:t>15:13</a:t>
                      </a:r>
                      <a:r>
                        <a:rPr lang="zh-CN" altLang="en-US" sz="2400"/>
                        <a:t>）</a:t>
                      </a:r>
                      <a:endParaRPr lang="zh-CN" altLang="en-US" sz="2400"/>
                    </a:p>
                  </a:txBody>
                  <a:tcPr/>
                </a:tc>
              </a:tr>
              <a:tr h="598170">
                <a:tc>
                  <a:txBody>
                    <a:bodyPr/>
                    <a:p>
                      <a:pPr algn="ctr">
                        <a:buNone/>
                      </a:pPr>
                      <a:r>
                        <a:rPr lang="zh-CN" altLang="en-US" sz="2400"/>
                        <a:t>半决赛</a:t>
                      </a:r>
                      <a:endParaRPr lang="zh-CN" altLang="en-US" sz="2400"/>
                    </a:p>
                  </a:txBody>
                  <a:tcPr/>
                </a:tc>
                <a:tc>
                  <a:txBody>
                    <a:bodyPr/>
                    <a:p>
                      <a:pPr algn="ctr">
                        <a:buNone/>
                      </a:pPr>
                      <a:r>
                        <a:rPr lang="zh-CN" altLang="en-US" sz="2400"/>
                        <a:t>中国对荷兰</a:t>
                      </a:r>
                      <a:endParaRPr lang="zh-CN" altLang="en-US" sz="2400"/>
                    </a:p>
                  </a:txBody>
                  <a:tcPr/>
                </a:tc>
                <a:tc>
                  <a:txBody>
                    <a:bodyPr/>
                    <a:p>
                      <a:pPr algn="ctr">
                        <a:buNone/>
                      </a:pPr>
                      <a:r>
                        <a:rPr lang="en-US" altLang="zh-CN" sz="2400"/>
                        <a:t>3:1</a:t>
                      </a:r>
                      <a:r>
                        <a:rPr lang="zh-CN" altLang="en-US" sz="2400">
                          <a:sym typeface="+mn-ea"/>
                        </a:rPr>
                        <a:t>（</a:t>
                      </a:r>
                      <a:r>
                        <a:rPr lang="en-US" altLang="zh-CN" sz="2400">
                          <a:solidFill>
                            <a:srgbClr val="FF0000"/>
                          </a:solidFill>
                          <a:sym typeface="+mn-ea"/>
                        </a:rPr>
                        <a:t>27</a:t>
                      </a:r>
                      <a:r>
                        <a:rPr lang="en-US" altLang="zh-CN" sz="2400">
                          <a:solidFill>
                            <a:srgbClr val="FF0000"/>
                          </a:solidFill>
                          <a:sym typeface="+mn-ea"/>
                        </a:rPr>
                        <a:t>:25</a:t>
                      </a:r>
                      <a:r>
                        <a:rPr lang="zh-CN" altLang="en-US" sz="2400">
                          <a:sym typeface="+mn-ea"/>
                        </a:rPr>
                        <a:t>，</a:t>
                      </a:r>
                      <a:r>
                        <a:rPr lang="en-US" altLang="zh-CN" sz="2400">
                          <a:sym typeface="+mn-ea"/>
                        </a:rPr>
                        <a:t>23:25</a:t>
                      </a:r>
                      <a:r>
                        <a:rPr lang="zh-CN" altLang="en-US" sz="2400">
                          <a:sym typeface="+mn-ea"/>
                        </a:rPr>
                        <a:t>，</a:t>
                      </a:r>
                      <a:r>
                        <a:rPr lang="en-US" altLang="zh-CN" sz="2400">
                          <a:solidFill>
                            <a:srgbClr val="FF0000"/>
                          </a:solidFill>
                          <a:sym typeface="+mn-ea"/>
                        </a:rPr>
                        <a:t>29:27</a:t>
                      </a:r>
                      <a:r>
                        <a:rPr lang="zh-CN" altLang="en-US" sz="2400">
                          <a:sym typeface="+mn-ea"/>
                        </a:rPr>
                        <a:t>，</a:t>
                      </a:r>
                      <a:r>
                        <a:rPr lang="en-US" altLang="zh-CN" sz="2400">
                          <a:solidFill>
                            <a:srgbClr val="FF0000"/>
                          </a:solidFill>
                          <a:sym typeface="+mn-ea"/>
                        </a:rPr>
                        <a:t>25:23</a:t>
                      </a:r>
                      <a:r>
                        <a:rPr lang="zh-CN" altLang="en-US" sz="2400">
                          <a:sym typeface="+mn-ea"/>
                        </a:rPr>
                        <a:t>）</a:t>
                      </a:r>
                      <a:endParaRPr lang="zh-CN" altLang="en-US" sz="2400"/>
                    </a:p>
                  </a:txBody>
                  <a:tcPr/>
                </a:tc>
              </a:tr>
              <a:tr h="639445">
                <a:tc>
                  <a:txBody>
                    <a:bodyPr/>
                    <a:p>
                      <a:pPr algn="ctr">
                        <a:buNone/>
                      </a:pPr>
                      <a:r>
                        <a:rPr lang="zh-CN" altLang="en-US" sz="2400"/>
                        <a:t>决赛</a:t>
                      </a:r>
                      <a:endParaRPr lang="zh-CN" altLang="en-US" sz="2400"/>
                    </a:p>
                  </a:txBody>
                  <a:tcPr/>
                </a:tc>
                <a:tc>
                  <a:txBody>
                    <a:bodyPr/>
                    <a:p>
                      <a:pPr algn="ctr">
                        <a:buNone/>
                      </a:pPr>
                      <a:r>
                        <a:rPr lang="zh-CN" altLang="en-US" sz="2400"/>
                        <a:t>中国对塞尔维亚</a:t>
                      </a:r>
                      <a:endParaRPr lang="zh-CN" altLang="en-US" sz="2400"/>
                    </a:p>
                  </a:txBody>
                  <a:tcPr/>
                </a:tc>
                <a:tc>
                  <a:txBody>
                    <a:bodyPr/>
                    <a:p>
                      <a:pPr algn="ctr">
                        <a:buNone/>
                      </a:pPr>
                      <a:r>
                        <a:rPr lang="en-US" altLang="zh-CN" sz="2400"/>
                        <a:t>3:1</a:t>
                      </a:r>
                      <a:r>
                        <a:rPr lang="zh-CN" altLang="en-US" sz="2400">
                          <a:sym typeface="+mn-ea"/>
                        </a:rPr>
                        <a:t>（</a:t>
                      </a:r>
                      <a:r>
                        <a:rPr lang="en-US" altLang="zh-CN" sz="2400">
                          <a:sym typeface="+mn-ea"/>
                        </a:rPr>
                        <a:t>19</a:t>
                      </a:r>
                      <a:r>
                        <a:rPr lang="en-US" altLang="zh-CN" sz="2400">
                          <a:sym typeface="+mn-ea"/>
                        </a:rPr>
                        <a:t>:25</a:t>
                      </a:r>
                      <a:r>
                        <a:rPr lang="zh-CN" altLang="en-US" sz="2400">
                          <a:sym typeface="+mn-ea"/>
                        </a:rPr>
                        <a:t>，</a:t>
                      </a:r>
                      <a:r>
                        <a:rPr lang="en-US" altLang="zh-CN" sz="2400">
                          <a:sym typeface="+mn-ea"/>
                        </a:rPr>
                        <a:t>25:17</a:t>
                      </a:r>
                      <a:r>
                        <a:rPr lang="zh-CN" altLang="en-US" sz="2400">
                          <a:sym typeface="+mn-ea"/>
                        </a:rPr>
                        <a:t>，</a:t>
                      </a:r>
                      <a:r>
                        <a:rPr lang="en-US" altLang="zh-CN" sz="2400">
                          <a:sym typeface="+mn-ea"/>
                        </a:rPr>
                        <a:t>25:22</a:t>
                      </a:r>
                      <a:r>
                        <a:rPr lang="zh-CN" altLang="en-US" sz="2400">
                          <a:sym typeface="+mn-ea"/>
                        </a:rPr>
                        <a:t>，</a:t>
                      </a:r>
                      <a:r>
                        <a:rPr lang="en-US" altLang="zh-CN" sz="2400">
                          <a:sym typeface="+mn-ea"/>
                        </a:rPr>
                        <a:t>25:23</a:t>
                      </a:r>
                      <a:r>
                        <a:rPr lang="zh-CN" altLang="en-US" sz="2400">
                          <a:sym typeface="+mn-ea"/>
                        </a:rPr>
                        <a:t>）</a:t>
                      </a:r>
                      <a:endParaRPr lang="zh-CN" altLang="en-US" sz="2400"/>
                    </a:p>
                  </a:txBody>
                  <a:tcPr/>
                </a:tc>
              </a:tr>
            </a:tbl>
          </a:graphicData>
        </a:graphic>
      </p:graphicFrame>
      <p:sp>
        <p:nvSpPr>
          <p:cNvPr id="8" name="标题 3"/>
          <p:cNvSpPr>
            <a:spLocks noGrp="1"/>
          </p:cNvSpPr>
          <p:nvPr/>
        </p:nvSpPr>
        <p:spPr>
          <a:xfrm>
            <a:off x="164465" y="1203325"/>
            <a:ext cx="6858000" cy="1097915"/>
          </a:xfrm>
          <a:prstGeom prst="rect">
            <a:avLst/>
          </a:prstGeom>
        </p:spPr>
        <p:txBody>
          <a:bodyPr vert="horz" wrap="square" lIns="90170" tIns="46990" rIns="90170" bIns="46990" rtlCol="0" anchor="ctr" anchorCtr="0">
            <a:normAutofit/>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r>
              <a:rPr lang="en-US" altLang="zh-CN" sz="3200">
                <a:solidFill>
                  <a:srgbClr val="FF0000"/>
                </a:solidFill>
              </a:rPr>
              <a:t>2016</a:t>
            </a:r>
            <a:r>
              <a:rPr sz="3200">
                <a:solidFill>
                  <a:srgbClr val="FF0000"/>
                </a:solidFill>
              </a:rPr>
              <a:t>里约奥运中国女排冠军之路</a:t>
            </a:r>
            <a:endParaRPr lang="en-US" altLang="zh-CN" sz="3200">
              <a:solidFill>
                <a:srgbClr val="FF0000"/>
              </a:solidFill>
            </a:endParaRPr>
          </a:p>
        </p:txBody>
      </p:sp>
      <p:pic>
        <p:nvPicPr>
          <p:cNvPr id="10" name="图片 9" descr="32313537353834353b32313537353832383bbdb1c5c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1465" y="2093595"/>
            <a:ext cx="914400" cy="914400"/>
          </a:xfrm>
          <a:prstGeom prst="rect">
            <a:avLst/>
          </a:prstGeom>
        </p:spPr>
      </p:pic>
      <p:sp>
        <p:nvSpPr>
          <p:cNvPr id="11" name="标题 3"/>
          <p:cNvSpPr>
            <a:spLocks noGrp="1"/>
          </p:cNvSpPr>
          <p:nvPr/>
        </p:nvSpPr>
        <p:spPr>
          <a:xfrm>
            <a:off x="1115695" y="2014855"/>
            <a:ext cx="5221605" cy="1393825"/>
          </a:xfrm>
          <a:prstGeom prst="rect">
            <a:avLst/>
          </a:prstGeom>
        </p:spPr>
        <p:txBody>
          <a:bodyPr vert="horz" wrap="square" lIns="90170" tIns="46990" rIns="90170" bIns="46990" rtlCol="0" anchor="ctr" anchorCtr="0">
            <a:normAutofit/>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r>
              <a:rPr>
                <a:solidFill>
                  <a:schemeClr val="accent1"/>
                </a:solidFill>
              </a:rPr>
              <a:t>逆袭夺冠路：</a:t>
            </a:r>
            <a:endParaRPr>
              <a:solidFill>
                <a:schemeClr val="accent1"/>
              </a:solidFill>
            </a:endParaRPr>
          </a:p>
          <a:p>
            <a:r>
              <a:rPr lang="en-US" altLang="zh-CN">
                <a:solidFill>
                  <a:schemeClr val="accent1"/>
                </a:solidFill>
              </a:rPr>
              <a:t>1/4</a:t>
            </a:r>
            <a:r>
              <a:rPr>
                <a:solidFill>
                  <a:schemeClr val="accent1"/>
                </a:solidFill>
              </a:rPr>
              <a:t>决赛就要对阵</a:t>
            </a:r>
            <a:r>
              <a:rPr lang="en-US" altLang="zh-CN">
                <a:solidFill>
                  <a:schemeClr val="accent1"/>
                </a:solidFill>
              </a:rPr>
              <a:t>A</a:t>
            </a:r>
            <a:r>
              <a:rPr>
                <a:solidFill>
                  <a:schemeClr val="accent1"/>
                </a:solidFill>
              </a:rPr>
              <a:t>组小组第一巴西，惊心动魄大逆转。</a:t>
            </a:r>
            <a:endParaRPr>
              <a:solidFill>
                <a:schemeClr val="accent1"/>
              </a:solidFill>
            </a:endParaRPr>
          </a:p>
        </p:txBody>
      </p:sp>
      <p:pic>
        <p:nvPicPr>
          <p:cNvPr id="3" name="内容占位符 2"/>
          <p:cNvPicPr>
            <a:picLocks noChangeAspect="1"/>
          </p:cNvPicPr>
          <p:nvPr>
            <p:ph sz="half" idx="2"/>
          </p:nvPr>
        </p:nvPicPr>
        <p:blipFill>
          <a:blip r:embed="rId4"/>
          <a:stretch>
            <a:fillRect/>
          </a:stretch>
        </p:blipFill>
        <p:spPr>
          <a:xfrm>
            <a:off x="6769100" y="1264920"/>
            <a:ext cx="4752975" cy="2571750"/>
          </a:xfrm>
          <a:prstGeom prst="rect">
            <a:avLst/>
          </a:prstGeom>
        </p:spPr>
      </p:pic>
    </p:spTree>
    <p:custDataLst>
      <p:tags r:id="rId5"/>
    </p:custDataLst>
  </p:cSld>
  <p:clrMapOvr>
    <a:masterClrMapping/>
  </p:clrMapOvr>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7.xml><?xml version="1.0" encoding="utf-8"?>
<p:tagLst xmlns:p="http://schemas.openxmlformats.org/presentationml/2006/main">
  <p:tag name="KSO_WM_UNIT_TYPE" val="i"/>
  <p:tag name="KSO_WM_UNIT_SUBTYPE" val="h"/>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NDEX" val="0"/>
  <p:tag name="KSO_WM_UNIT_ID" val="_16*i*0"/>
  <p:tag name="KSO_WM_UNIT_BK_DARK_LIGHT" val="2"/>
  <p:tag name="KSO_WM_UNIT_LAYERLEVEL" val="1"/>
  <p:tag name="KSO_WM_TAG_VERSION" val="1.0"/>
  <p:tag name="KSO_WM_BEAUTIFY_FLAG" val="#wm#"/>
</p:tagLst>
</file>

<file path=ppt/tags/tag10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6.xml><?xml version="1.0" encoding="utf-8"?>
<p:tagLst xmlns:p="http://schemas.openxmlformats.org/presentationml/2006/main">
  <p:tag name="KSO_WM_UNIT_TYPE" val="i"/>
  <p:tag name="KSO_WM_UNIT_SUBTYPE" val="h"/>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NDEX" val="0"/>
  <p:tag name="KSO_WM_UNIT_ID" val="_17*i*0"/>
  <p:tag name="KSO_WM_UNIT_BK_DARK_LIGHT" val="2"/>
  <p:tag name="KSO_WM_UNIT_LAYERLEVEL" val="1"/>
  <p:tag name="KSO_WM_TAG_VERSION" val="1.0"/>
  <p:tag name="KSO_WM_BEAUTIFY_FLAG" val="#wm#"/>
</p:tagLst>
</file>

<file path=ppt/tags/tag11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7.xml><?xml version="1.0" encoding="utf-8"?>
<p:tagLst xmlns:p="http://schemas.openxmlformats.org/presentationml/2006/main">
  <p:tag name="KSO_WM_UNIT_TYPE" val="i"/>
  <p:tag name="KSO_WM_UNIT_SUBTYPE" val="h"/>
  <p:tag name="KSO_WM_SLIDE_BACKGROUND_TYPE" val="belt"/>
  <p:tag name="KSO_WM_SLIDE_BK_DARK_LIGHT" val="2"/>
  <p:tag name="KSO_WM_UNIT_HIGHLIGHT" val="0"/>
  <p:tag name="KSO_WM_UNIT_COMPATIBLE" val="0"/>
  <p:tag name="KSO_WM_UNIT_DIAGRAM_ISNUMVISUAL" val="0"/>
  <p:tag name="KSO_WM_UNIT_DIAGRAM_ISREFERUNIT" val="0"/>
  <p:tag name="KSO_WM_UNIT_INDEX" val="0"/>
  <p:tag name="KSO_WM_UNIT_ID" val="_18*i*0"/>
  <p:tag name="KSO_WM_UNIT_BK_DARK_LIGHT" val="2"/>
  <p:tag name="KSO_WM_UNIT_LAYERLEVEL" val="1"/>
  <p:tag name="KSO_WM_TAG_VERSION" val="1.0"/>
  <p:tag name="KSO_WM_BEAUTIFY_FLAG" val="#wm#"/>
</p:tagLst>
</file>

<file path=ppt/tags/tag12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707"/>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707"/>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TAG_VERSION" val="1.0"/>
  <p:tag name="KSO_WM_BEAUTIFY_FLAG" val="#wm#"/>
  <p:tag name="KSO_WM_TEMPLATE_CATEGORY" val="custom"/>
  <p:tag name="KSO_WM_TEMPLATE_INDEX" val="20204707"/>
  <p:tag name="KSO_WM_TEMPLATE_SUBCATEGORY" val="0"/>
  <p:tag name="KSO_WM_TEMPLATE_MASTER_TYPE" val="1"/>
  <p:tag name="KSO_WM_TEMPLATE_COLOR_TYPE" val="1"/>
  <p:tag name="KSO_WM_TEMPLATE_MASTER_THUMB_INDEX" val="12"/>
  <p:tag name="KSO_WM_TEMPLATE_THUMBS_INDEX" val="1、3、7、9、10、11、13、14、15、16、17、19、21、23、27、30、3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10"/>
  <p:tag name="KSO_WM_UNIT_TYPE" val="a"/>
  <p:tag name="KSO_WM_UNIT_INDEX" val="1"/>
  <p:tag name="KSO_WM_UNIT_PRESET_TEXT" val="科技，超越梦想"/>
  <p:tag name="KSO_WM_TEMPLATE_CATEGORY" val="custom"/>
  <p:tag name="KSO_WM_TEMPLATE_INDEX" val="20204707"/>
  <p:tag name="KSO_WM_UNIT_ID" val="custom20204707_1*a*1"/>
  <p:tag name="KSO_WM_UNIT_ISNUMDGMTITLE" val="0"/>
</p:tagLst>
</file>

<file path=ppt/tags/tag142.xml><?xml version="1.0" encoding="utf-8"?>
<p:tagLst xmlns:p="http://schemas.openxmlformats.org/presentationml/2006/main">
  <p:tag name="KSO_WM_UNIT_ISCONTENTSTITLE" val="0"/>
  <p:tag name="KSO_WM_UNIT_NOCLEAR" val="0"/>
  <p:tag name="KSO_WM_UNIT_VALUE" val="25"/>
  <p:tag name="KSO_WM_UNIT_HIGHLIGHT" val="0"/>
  <p:tag name="KSO_WM_UNIT_COMPATIBLE" val="0"/>
  <p:tag name="KSO_WM_UNIT_DIAGRAM_ISNUMVISUAL" val="0"/>
  <p:tag name="KSO_WM_UNIT_DIAGRAM_ISREFERUNIT" val="0"/>
  <p:tag name="KSO_WM_UNIT_TYPE" val="b"/>
  <p:tag name="KSO_WM_UNIT_INDEX" val="1"/>
  <p:tag name="KSO_WM_UNIT_LAYERLEVEL" val="1"/>
  <p:tag name="KSO_WM_TAG_VERSION" val="1.0"/>
  <p:tag name="KSO_WM_BEAUTIFY_FLAG" val="#wm#"/>
  <p:tag name="KSO_WM_UNIT_PRESET_TEXT" val="单击此处添加副标题内容"/>
  <p:tag name="KSO_WM_TEMPLATE_CATEGORY" val="custom"/>
  <p:tag name="KSO_WM_TEMPLATE_INDEX" val="20204707"/>
  <p:tag name="KSO_WM_UNIT_ID" val="custom20204707_1*b*1"/>
  <p:tag name="KSO_WM_UNIT_ISNUMDGMTITLE" val="0"/>
</p:tagLst>
</file>

<file path=ppt/tags/tag143.xml><?xml version="1.0" encoding="utf-8"?>
<p:tagLst xmlns:p="http://schemas.openxmlformats.org/presentationml/2006/main">
  <p:tag name="KSO_WM_TEMPLATE_THUMBS_INDEX" val="1、3、7、9、10、11、13、14、15、16、17、19、21、23、27、30、31"/>
  <p:tag name="KSO_WM_SLIDE_ID" val="custom20204707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4707"/>
  <p:tag name="KSO_WM_SLIDE_LAYOUT" val="a_b"/>
  <p:tag name="KSO_WM_SLIDE_LAYOUT_CNT" val="1_1"/>
  <p:tag name="KSO_WM_TEMPLATE_MASTER_TYPE" val="1"/>
  <p:tag name="KSO_WM_TEMPLATE_COLOR_TYPE" val="1"/>
  <p:tag name="KSO_WM_TEMPLATE_MASTER_THUMB_INDEX" val="12"/>
  <p:tag name="KSO_WM_SPECIAL_SOURCE" val="bdnull"/>
</p:tagLst>
</file>

<file path=ppt/tags/tag144.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45.xml><?xml version="1.0" encoding="utf-8"?>
<p:tagLst xmlns:p="http://schemas.openxmlformats.org/presentationml/2006/main">
  <p:tag name="KSO_WM_UNIT_PLACING_PICTURE_USER_VIEWPORT" val="{&quot;height&quot;:7702,&quot;width&quot;:6493}"/>
</p:tagLst>
</file>

<file path=ppt/tags/tag146.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47.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48.xml><?xml version="1.0" encoding="utf-8"?>
<p:tagLst xmlns:p="http://schemas.openxmlformats.org/presentationml/2006/main">
  <p:tag name="KSO_WM_BEAUTIFY_FLAG" val="#wm#"/>
  <p:tag name="KSO_WM_TEMPLATE_CATEGORY" val="custom"/>
  <p:tag name="KSO_WM_TEMPLATE_INDEX" val="20202685"/>
  <p:tag name="KSO_WM_SPECIAL_SOURCE" val="bdnull"/>
</p:tagLst>
</file>

<file path=ppt/tags/tag149.xml><?xml version="1.0" encoding="utf-8"?>
<p:tagLst xmlns:p="http://schemas.openxmlformats.org/presentationml/2006/main">
  <p:tag name="KSO_WM_BEAUTIFY_FLAG" val="#wm#"/>
  <p:tag name="KSO_WM_TEMPLATE_CATEGORY" val="custom"/>
  <p:tag name="KSO_WM_TEMPLATE_INDEX" val="20202685"/>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2685"/>
  <p:tag name="KSO_WM_SPECIAL_SOURCE" val="bdnull"/>
</p:tagLst>
</file>

<file path=ppt/tags/tag151.xml><?xml version="1.0" encoding="utf-8"?>
<p:tagLst xmlns:p="http://schemas.openxmlformats.org/presentationml/2006/main">
  <p:tag name="KSO_WM_UNIT_TABLE_BEAUTIFY" val="smartTable{62a69d73-0365-463c-b894-df65debcbe4e}"/>
  <p:tag name="TABLE_ENDDRAG_ORIGIN_RECT" val="370*197"/>
  <p:tag name="TABLE_ENDDRAG_RECT" val="114*303*370*197"/>
</p:tagLst>
</file>

<file path=ppt/tags/tag152.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53.xml><?xml version="1.0" encoding="utf-8"?>
<p:tagLst xmlns:p="http://schemas.openxmlformats.org/presentationml/2006/main">
  <p:tag name="KSO_WM_UNIT_TABLE_BEAUTIFY" val="smartTable{62a69d73-0365-463c-b894-df65debcbe4e}"/>
  <p:tag name="TABLE_ENDDRAG_ORIGIN_RECT" val="908*143"/>
  <p:tag name="TABLE_ENDDRAG_RECT" val="24*335*908*143"/>
</p:tagLst>
</file>

<file path=ppt/tags/tag154.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55.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5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5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5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5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6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6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6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64.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65.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66.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67.xml><?xml version="1.0" encoding="utf-8"?>
<p:tagLst xmlns:p="http://schemas.openxmlformats.org/presentationml/2006/main">
  <p:tag name="KSO_WM_BEAUTIFY_FLAG" val="#wm#"/>
  <p:tag name="KSO_WM_TEMPLATE_CATEGORY" val="custom"/>
  <p:tag name="KSO_WM_TEMPLATE_INDEX" val="20202685"/>
  <p:tag name="KSO_WM_SPECIAL_SOURCE" val="bdnull"/>
</p:tagLst>
</file>

<file path=ppt/tags/tag168.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69.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TEMPLATE_CATEGORY" val="custom"/>
  <p:tag name="KSO_WM_TEMPLATE_INDEX" val="20202685"/>
  <p:tag name="KSO_WM_SPECIAL_SOURCE" val="bdnull"/>
</p:tagLst>
</file>

<file path=ppt/tags/tag171.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72.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73.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74.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75.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76.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77.xml><?xml version="1.0" encoding="utf-8"?>
<p:tagLst xmlns:p="http://schemas.openxmlformats.org/presentationml/2006/main">
  <p:tag name="KSO_WM_SPECIAL_SOURCE" val="bdnull"/>
</p:tagLst>
</file>

<file path=ppt/tags/tag178.xml><?xml version="1.0" encoding="utf-8"?>
<p:tagLst xmlns:p="http://schemas.openxmlformats.org/presentationml/2006/main">
  <p:tag name="KSO_WM_SPECIAL_SOURCE" val="bdnull"/>
</p:tagLst>
</file>

<file path=ppt/tags/tag179.xml><?xml version="1.0" encoding="utf-8"?>
<p:tagLst xmlns:p="http://schemas.openxmlformats.org/presentationml/2006/main">
  <p:tag name="KSO_WM_BEAUTIFY_FLAG" val="#wm#"/>
  <p:tag name="KSO_WM_TEMPLATE_CATEGORY" val="custom"/>
  <p:tag name="KSO_WM_TEMPLATE_INDEX" val="20204707"/>
  <p:tag name="KSO_WM_SPECIAL_SOURCE" val="bdnul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SPECIAL_SOURCE" val="bdnull"/>
</p:tagLst>
</file>

<file path=ppt/tags/tag181.xml><?xml version="1.0" encoding="utf-8"?>
<p:tagLst xmlns:p="http://schemas.openxmlformats.org/presentationml/2006/main">
  <p:tag name="KSO_WM_SPECIAL_SOURCE" val="bdnull"/>
</p:tagLst>
</file>

<file path=ppt/tags/tag182.xml><?xml version="1.0" encoding="utf-8"?>
<p:tagLst xmlns:p="http://schemas.openxmlformats.org/presentationml/2006/main">
  <p:tag name="KSO_WM_BEAUTIFY_FLAG" val="#wm#"/>
  <p:tag name="KSO_WM_TEMPLATE_CATEGORY" val="custom"/>
  <p:tag name="KSO_WM_TEMPLATE_INDEX" val="20202588"/>
  <p:tag name="KSO_WM_SPECIAL_SOURCE" val="bdnull"/>
</p:tagLst>
</file>

<file path=ppt/tags/tag183.xml><?xml version="1.0" encoding="utf-8"?>
<p:tagLst xmlns:p="http://schemas.openxmlformats.org/presentationml/2006/main">
  <p:tag name="KSO_WM_BEAUTIFY_FLAG" val="#wm#"/>
  <p:tag name="KSO_WM_TEMPLATE_CATEGORY" val="custom"/>
  <p:tag name="KSO_WM_TEMPLATE_INDEX" val="20202588"/>
  <p:tag name="KSO_WM_SPECIAL_SOURCE" val="bdnull"/>
</p:tagLst>
</file>

<file path=ppt/tags/tag185.xml><?xml version="1.0" encoding="utf-8"?>
<p:tagLst xmlns:p="http://schemas.openxmlformats.org/presentationml/2006/main">
  <p:tag name="KSO_DOCER_TEMPLATE_OPEN_ONCE_MARK"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2.xml><?xml version="1.0" encoding="utf-8"?>
<p:tagLst xmlns:p="http://schemas.openxmlformats.org/presentationml/2006/main">
  <p:tag name="KSO_WM_UNIT_TYPE" val="i"/>
  <p:tag name="KSO_WM_UNIT_SUBTYPE" val="h"/>
  <p:tag name="KSO_WM_SLIDE_BACKGROUND_TYPE" val="frame"/>
  <p:tag name="KSO_WM_SLIDE_BK_DARK_LIGHT" val="2"/>
  <p:tag name="KSO_WM_UNIT_HIGHLIGHT" val="0"/>
  <p:tag name="KSO_WM_UNIT_COMPATIBLE" val="0"/>
  <p:tag name="KSO_WM_UNIT_DIAGRAM_ISNUMVISUAL" val="0"/>
  <p:tag name="KSO_WM_UNIT_DIAGRAM_ISREFERUNIT" val="0"/>
  <p:tag name="KSO_WM_UNIT_INDEX" val="0"/>
  <p:tag name="KSO_WM_UNIT_ID" val="_13*i*0"/>
  <p:tag name="KSO_WM_UNIT_BK_DARK_LIGHT" val="2"/>
  <p:tag name="KSO_WM_UNIT_LAYERLEVEL" val="1"/>
  <p:tag name="KSO_WM_TAG_VERSION" val="1.0"/>
  <p:tag name="KSO_WM_BEAUTIFY_FLAG" val="#wm#"/>
</p:tagLst>
</file>

<file path=ppt/tags/tag8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TYPE" val="i"/>
  <p:tag name="KSO_WM_UNIT_SUBTYPE" val="h"/>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NDEX" val="0"/>
  <p:tag name="KSO_WM_UNIT_ID" val="_14*i*0"/>
  <p:tag name="KSO_WM_UNIT_BK_DARK_LIGHT" val="2"/>
  <p:tag name="KSO_WM_UNIT_LAYERLEVEL" val="1"/>
  <p:tag name="KSO_WM_TAG_VERSION" val="1.0"/>
  <p:tag name="KSO_WM_BEAUTIFY_FLAG" val="#wm#"/>
</p:tagLst>
</file>

<file path=ppt/tags/tag9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8.xml><?xml version="1.0" encoding="utf-8"?>
<p:tagLst xmlns:p="http://schemas.openxmlformats.org/presentationml/2006/main">
  <p:tag name="KSO_WM_UNIT_TYPE" val="i"/>
  <p:tag name="KSO_WM_UNIT_SUBTYPE" val="h"/>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NDEX" val="0"/>
  <p:tag name="KSO_WM_UNIT_ID" val="_15*i*0"/>
  <p:tag name="KSO_WM_UNIT_BK_DARK_LIGHT" val="2"/>
  <p:tag name="KSO_WM_UNIT_LAYERLEVEL" val="1"/>
  <p:tag name="KSO_WM_TAG_VERSION" val="1.0"/>
  <p:tag name="KSO_WM_BEAUTIFY_FLAG" val="#wm#"/>
</p:tagLst>
</file>

<file path=ppt/tags/tag9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自定义 609">
      <a:dk1>
        <a:srgbClr val="000000"/>
      </a:dk1>
      <a:lt1>
        <a:srgbClr val="FFFFFF"/>
      </a:lt1>
      <a:dk2>
        <a:srgbClr val="EAEAF1"/>
      </a:dk2>
      <a:lt2>
        <a:srgbClr val="FCFCFD"/>
      </a:lt2>
      <a:accent1>
        <a:srgbClr val="3B43A6"/>
      </a:accent1>
      <a:accent2>
        <a:srgbClr val="58419C"/>
      </a:accent2>
      <a:accent3>
        <a:srgbClr val="6D3E90"/>
      </a:accent3>
      <a:accent4>
        <a:srgbClr val="803C84"/>
      </a:accent4>
      <a:accent5>
        <a:srgbClr val="903876"/>
      </a:accent5>
      <a:accent6>
        <a:srgbClr val="9E3666"/>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ECB019B1-382A-4266-B25C-5B523AA43C14-1">
      <extobjdata type="ECB019B1-382A-4266-B25C-5B523AA43C14" data="ewogICAiRmlsZUlkIiA6ICIxMTcwMzg0ODY3NTkiLAogICAiR3JvdXBJZCIgOiAiNzA3MDY5MDIxIiwKICAgIkltYWdlIiA6ICJpVkJPUncwS0dnb0FBQUFOU1VoRVVnQUFBeElBQUFDcENBWUFBQUMvSVF2Z0FBQUFDWEJJV1hNQUFBc1RBQUFMRXdFQW1wd1lBQUFnQUVsRVFWUjRuT3lkZDN3Y3hiM0F2M3Y5MUx0a0ZjdVdMYm5iNElJTE5hR0hsMEI0SVNHaFBBS0VrZ1lFUWtKSUtBbUVtRkJDQ3FHODhDakJJUVJJQWdGVDQ5aTRWN25Lc3F6ZXJGN3VkTkxWZlgrc2JuVjMyanZkeVpJdG0vbnFvOC9PenM3dXp1NzhidWIzbTkvTXJDVExzb3hBSUJBSUJBS0JRQ0FReElEdWVHZEFJQkFJQkFLQlFDQVFuSG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JUTBJZ0VBZ0VBb0ZBSUJERWpEQWtCQUtCUUNBUUNBUUNRY3dZam5jR2poYTMyODJxVmF0WXZYbzE5ZlgxREF3TUhPOHNDV0lnUGo2ZTR1SmkvdnUvLzV1TEw3NFlTWktPZDVZRUFvRkFJQkFJQkZFZ3liSXNIKzlNakphcXFpcnV1ZWNlRGg4K2ZMeXpJaGdEVGovOWRCNTY2Q0dTa3BLT2QxWUVBb0ZBSUJBSUJDTnd3aG9TYnJlYnE2KytXaGdSSnhrWFgzd3hEejMwMERHNWwvQm1uWmpFeGNWUlhGek01WmRmemlXWFhITE12RmhDWGs1T2twS1NtRHQzTGxkZmZUVkxseTQ5NXZjWGNuWHlvTmZyeWM3T1pzV0tGZHgwMDAya3A2Y2Y3eXdKQk9QT0NXdEl2UFRTUy96MnQ3ODkzdGtRakFOUFAvMzB1RGZvd3B0MWNyQjA2VkllZnZoaFVsTlR4L1UrUWw0K0cxeDIyV1hjYzg4OUdBekhadFN2a0t1VGw2U2tKSDc2MDU5eTdybm5IdStzQ0FUanlnbHJTRng1NVpWVVZGU28reG0zWm1BdU5pUHBoM29uSlVrSytnK05pN1FmU3pqU2RxUzRRRWJic3hwYWhPSDJBK05ENHdLM0k4VkZDbXZ0aDB1RERIakJ0c1pHejc5NjFMeGRldW1sM0hmZmZhTjZGOUVndkZrbkYrZWRkeDRyVjY0Y3Qrc0xlZmxzY2V1dHQzTGpqVGVPKzMyRVhKMzhtRXdtWG52dE5Rb0xDNDkzVmdTQ2NlT0VYYldwdnI0K2FIOHNqWWhvL21OTmZ5ei9kVHJkcU02TDVyMk5aRnhGZXgwbEFqQ0FhYm9wWXRtT05hdFdyUktOOTBuRXh4OS96SVlORzhidCtrSmVQbHM4Ly96ejQxNEhnWkNyendJdWw0dEhIbm5rZUdkRElCaFhUdGhWbTBMSGtZWXpJc0xGalpWbklsSmM0TDNEeFlYYmp3Vkprb1o1SVNJaHk3SjZUdUEyMnZPaU9lYlBUNlE0ZFY4ZmZNMysvdjZvbjJVMHJGNjlPbWcva2pjck1CeXJvWFEwY2hOT1ZzWlNiaUN5Tnl1UzF5cmNkcXc5VjhPOGFZTmVMUHVuZHJyLzBhM205Y01QUCtUMDAwOC9xbmNSam1qa0paUllESEVoUCtNclB4SHJSaGxrdDB6M1c5MzBiZW9Ed09QeHNHYk5HcTY5OXRyUnZKS29pVld1UnRQcEV4Z1hTempTTnRyd2FEbVdNblcwOWRMd3pJTzMyMHZMNHkzNGJENEF0bTNiUm1kbkoybHBhYU45SlFMQmhPYUVOU1RDTVpJQm9SVTNGZzE2dUh0cmJVUERXdnZIbTNCR1EyQzhsdkVRZWs2NHVPUEpTTjZzUU1iRGlJaEdJUXc5SGhvWEd0YktkeURoM3Jra1JXK0V4cEkyR2tZbEwzNHYxclJnTDFadGJlMlk1U3VVV09RRmhwZlIwZFJCNFk2RmJzZGE2UnNQK1RsYVJsdmYrT00xa1VBeVNaaW1tRlJEQXNiZks2cDFqMmpxb2REOXNheVhJc1VGYnNQRmFlMUhpaDl2dVltbURZdjJ2S2piTVFuMHFYcU1XVWFjTnFjYTNkRFFJQXdKd1VuTFNXZEkrRG5haW5hMENtRTAyOUN3MXY1RVlxdzhFYUh4b2NlT0ZaRzhXUkMrQjFucldHaGNwSDJ0Y0tTNHdIdU9GQTdOdjFiYzBiN3JhRDFYNGM2SnRZR09KQ3M2WS9Db1RJZkRFVk8rWW1Fa2VkRWluQXdkVC9rNUdxVnZMT1FuRW1PdDlFRnNkWTFrQ0U0NzNsNVJpRjZ1SXRVL1l5bFhrZUswOGhFYXA3VWZLVDZjVEkySHJNWFNoa1dLOCtjdk5HNFkrdURkWXlGUEFzSHg0cVF5Sk1JcGY2SEh3c1dOVjhVN2tuS290VDlXeEtyOGhWUDhSdkpFZ0hZRkcyMGpQMUVJSjBQUk5PQ3g3UHZEb2R0SWpYVTBNaFBwdlViVFFJKzJFUi9KWU5CS0Z5bk9IKy9QVTJqY1JDV2NuR2dkaXlZdWNGOHJIQ2t1OEw2aGNWcjc0ZUlDangyTDl6OGErZkhuYjZUNGlTNC80VGdhdVlxMFAxSTQwalpTT0ZKYzZQRmphVFNFU3pOYTc5YXgrazBJQkJPWms4YVFDSzFjQStNbVNzVWJxZElkcWVJYkxkRldkTEZXdm1QWnV6eGV6eDRyMGNoS3VHTmFhUVBqUmdxSGJrZFNCRWZUYVB2VEhPdUdMOXBHMjU4L3JmUDlUT1NHVzB0R1F1T2psWmRZNVNlYXVtWXM1T2Q0RUkzOGpCUi9vaEp0L1RPVzlWS2t1TUJ0cEhDa3VHTkpMRU54UnhxK2RMTEpsa0F3VnB3MGhvU2ZzYTU0SSszN3c1SGl0TGFoWWEzOWNQR3hWbHhIT3g1MHBON0IwRHllcUo2SVVHS1ZvNk5WQ2tPM3gxSVJsS1RSSytmUktuV3hLSVArUElXNzM0bEFKUGtKUFI0dWJpeVV2OURqb1hIaDlpTTlWOFFoUWpIS1VpeGV6MWpxR2Exaldta21NdEhJVGl4MVVDUTVHazE3Rmltc3RSL3BPU2ZLUEp0b09qUWlIUk1JUG91Y05JWkV0STEyTEFwaHBQMlJ3cEcya2NLaCtZN2wrWS9Yc0lPakdhZXNWVjdIQTYzR2Vhd2E4RWo3L25BczI5Q3cxdjVJenpvZXNoS3IwUnFMRjJLaUUwNStJdFUzNHlFL2tXUmx2T1RuV01uVDBYcXl3aDA3RVlpMWJvb21MbkJmS3h3cEx2QytXbUd0L1pHZTcyaGxhalJ6dU1LZEY0dlI0RTl6b3NtVVFEQlduRFNHUkNpeE5PaGE4YkhzKzhPUjRnTHZFUzR1TlAvaG5rdXJ3b3EyRXZXbmk4VVRNUlp6SXNJOTAwU29mTU0xenFISG9wV2xzV2k4STIxRHcxcjdFNEZZalU2WXVESVNpVWdLbnRieFdPUW5HcG1KVkFlRnhvZkdoZHNmYjQ1RzZZUHc5VXk0YTA1MEdRcGxwSG9uWEpwd3gwTGpJdTM3dzVIaUF1OFRHcWUxZnpTRWEvTWlFWXQzSzF5Y1B6NHdIK0h1OVZtaDF3bGxiVkRWQlhVOTBPT0VQaGNNZUk1M3prNHNMQWFJTjBHeUdTWW5RMUVxek1xRUpQUHh6dG5vT0drTWlaRXFYYTAwa2VMSFFobU10dUlObDlkWW56OVNoVGFhaG5zczUwUUVIZ3ZNc3hLSUtWdmpTcmdHZktSR1hDcytsbjEvT0pwdHBIQXN6M2swRGVCb2g2VDQ0L3g1MExwdVlCN0RQOENvc3o3dUhJMFNHRXRkcEJXT1poc3BITXN6anBVQ0ZhdjhqQlFmbU1lUjdqc1JDZGQrQlI2THRpMGJpL1lzR2puU2t1OWpSYXp6KzhLZEU2c3hHazBiZHpJZ0EvdGJZVjB0N0cwQjM4bjNpTWVjQVkveTMrRlFqTEwvMUlCT2dublpjRlloek1tYTBFM2NNRTRhUTBLTGlhSU1qbFR4YWxWSWtTckdzV3pFSWZxR2ZMU2VDSzNqV21tT0Y5RW9mdUhTaFRzMlV0eEk0V2kyZ2ZlZVNJem5mSWh3NytCNEVVNTJvcWx2WXBXaFNQditjQ3pid1B0T0pNWnFQa1M0K2tYcjJoT1JvNVV0cldOYWFRUGp0TUxoNGtLUGgrWm5OTTg3WHUxYXVPUCsrMnJGYXgwTGwrNWtwYVliM3RnUEZaM0hPeWNuUHo0WmRoOVIvb3ZUNFN1ellVcks4YzVWZEp3MGhzUm9sY0dSanNYYWtJK21NUStYei9GbUxDZkt4dHFvQnozL0JMVzlqNllCajBXV3RNTFJiQVB6Y0t3NEdwbUJvL1JDY09JMTNxT1JJYTM0U1B0YTRXaTJvZUZqd1dqbHh4OEhKN2NNUmRPR1JadDJyT3FsY0hHaHgwUGpqZ2VSaklkSWhzTkk1L2lKNXRrbXNueEZpMCtHdDh0aGRjWHh6c2xuazRvT2VPUlR1TGdZdmpSRDhWWk1aRTRhUXlJY28xVUVRNDlGMmg4cEhHa2JHdGJhRC9kY3g3cjNaaXdWdzRsVTJZWlQ5c0kxNUNPbGk2V3hIaTlGVUt1c3ROSUVsdU5ZVDI0Y2krRUQ0ZEllVDJVbE1BL1Iva2Q3cnRheGtlSzB3dEZzUThPaCtmTVRqZnlNaHRGMFdFU0tIeW0vRUp2bllxSVFpMnlOVmIya0ZRNk5DNDBQamRONkRqL0g2cDJQMVR3dHJYUW5LM1lYUExOZFVXYTF5RFRheURWMWsybTBrV1RzeHlTNU1lcTlTbmVnLzlWSmd4MkVBZnZSYm9QT0c4MDVvNzNYT0ovbmx5dFpBcmRIajlOcm9NZGhvZFdXUUVObkVxMjlDWVN5dWdJcU8rR1d4Y3FjaW9uS1NXTklIRzBqSHU1NHVMaXhhdFJEdzFyN1kwMDBEZlI0VDVTTnB1R1pLRVRia0krbUFSOHBIR2tiR2c0WEYxaW00OGxvSnpIQ2lkZDRSNnBmUmtvZml5STRVcHhXWG82SC9FalMrSzNjcEpXbjBmUVVhNTAza1lpMm5vbmx2SERIUStNajdmdkQwV3hEdytIaXhxSk9PaGJ6dE1LbE9WbnBkY0tUbTZESkZod3ZJVk5pUGNJc2F6TkpodjdoeXZKNE1Rb2xYM003cGxrNnVvdEtnTW5neFdUMGttaHhrcC9ldzhJcGpYVDNXOWpma00zQnBreGtlZWdlaHpyZ3NZMXd4L0tKT3huN3BERWtJakdhQmp5YVJud3NsTUxRc05iK1dCR05vaGZ0bkFpdGZKNm95dUZJRGZoSWpmbFlOZUJhNFVqYjBIQ2t1UEZpTENZeEJxWUpKZEk3bnlqRUlqL2h5aXRjbW1NdFA4ZXk3dEdLSDhsd0NKZS9rZXFUaVNRdm8yVXNaRXNyUHRLK1ZqZzBMakErTkt5MVA5SXpqbFNXbzUxY3JaV1hvNm1iVGpic0xuaHNBN1QwQmNkbkdYdFpubmlZWkVPL0VqR0JsZlFJRng2MmxiUzhDc2VSbExnQlRpK3BaVTVCSyt2THBuQ2taOGhEMFdSVHl1WkhaMHhNejhSSlkwakVxdnlGT3lmY2NaL0xoODZnUTJmUWpXbWpIaHIyNzhzZUdVa3ZqVXJBUXl0UlY0K0xnZFlCRXFZTmQ1MzUwN3U3M1RnN25NUVh4WS83Wk1mUTlDZFNJeCt0bkFVZFE5S01COEFIYnBzYmM1cFpQUjZZTGpRdWNCc2ExdG9QUFRiYVJsR3J4OC9WNVVKdjFTT1pwREdSbDNEM25hakVLcmRlbXhkUHJ3ZHJnWFZFR1FwM0xGWUZNSERyN25hamo5TmpzQmlDN2hQdE14Mk4vQVFTcmZFWlZBOEd4RWViMzlEclRYU2lNUlJHZXQ1WTVXcWt1TUN3dThlTktjV2t4bWx0STRYRDVUZFNKNEpud0lPN3g0MDVNL2F1MktQeGtQcnZQMXJHVFNFZUo3dytlSGI3Y0NOaWpyV1JoUW0xU0VUNC9XZ282UUF5TW02WEc1TTV2T2JySEhDaTAra3dtbzJqenZ1WUV1RlpOQTJQS0EyUldPUWhKYTZmTDV4NmtPMVYrZXlweTFIalcvcVVJV2UzTHdPOUx1ckxIUk1tV0hiR2gxZ3E1WERIWGEwdWR0MnlpOGEzR3ZIYXZVcGEvMThVUmtTMC96cWRZcWpzZjJJL24xNzNLWTN2TjZyMzBQcVgzWExFWjVNa0NaL1R4N2J2YjJQL0wvZlQzOUN2bVMvYklSdWxkNVp5NklsRE9GdWRFZDlGdEkzYmFCdkRZMDBzNVJPTDdFaVNoTFBWeVo3Yjk5QzF0VXV6Ykd4bE5uWjhkd2V0YTF0anVyZFd1ZnRsUjVJa2F2NVdRMzlUZjhRMFIvdnZxSFd3L2FidE5QMnppY28vVkZMN1VpM3VMdmVvNVNXbThqaU9EZlZvZjl2ZVhpK1ZQNjJrNXRFYWJLVTJ0TnJtU085S1MzNjA5c05keDE1dForUC9iS1R1alRyS25pemo4UE9IY1hXNlJwU053T3RGa2g5ODBMNjVQV0o5RlUzK0ErTjY5dlJ3OFA2RDlOY01sK1dSNUNqU094M05kU1lLbzNrZVo1T1QxdFd0SFBqeEFkclh0RWQ4NTFyWGM3VzcySHpEWnVyZXFJdVloMWpxRjFlWEsrSzFBR1Nuektick4xSCt1M0tjYlU0a1NjSTM0RlBEZ2VkclhjdFI1NkRpaVFvR0dnYzAzODNKSWhOSHk5OE9LRU5vQWxrY1g4M0MrT3JJUmtRWS9QWHpBejkrZ0UvZS93U1gwNldwZkxlM3RmUEFEeDlnelFkcmNMdmR3NDRIYlRWb085TEcrby9XYXhxQ1ZRZXJlSGJsc3h3dU94eHovZ01aY0F6dzZCMlAwdExRTW5LN001S2hFZVZXcDVNNXJiaWVaY1gxUVpjLzFBRnZISWp4QVk0Qko0MGhNZHJLWUtSei9IR0dPQU91VGhkMWY2NmpmZU5nUlN6RDNwL3RaYUIxUVBNNlZTOVgwYlM2S2VxR00vQy8rUHBpdkE0dit4N2JSL216NVpwcEhBME8xbCsvSGx1RkxlSzFERllEeU5DNnZwV3FWNnJVZXdmbW9iK2hIMlJvVzlmRzRkOGZ4dFhoQ3Z1T3h1cmRCNTU3SWhKTkkyUktNMkZNTVhMbzBVTlVQRm1CeitrTE9yZHpXeWNlbTRlRGp4MWsvOFA3OFEzNFJteUFaWS9NK212WFUvWmtHYTR1MTdEalBwZVBobmNiV0gvRGVzci9XSTdQT2ZJMUl6MUh1TEF4d1lpN3gwM05pelYwYk9xZzZaOU5sSDYzbFBaMTdTUCtuajZMRGJoa1ZKN052dDlPOStadVpKZU11ODFONTdyT1ljcDNJSzQybDZyOFJWTjNoUHMzSmhweGRiczQ5UHdoV3RhM1VQTkdEZXV2VzAveko4MFJ6K3M1ME1QK3gvZmo2Zk9vY1dXL0xlUHdpNGZCRzJCa0dIVHMrY1VlTnQrOG1lYVBtb2VlTzhwOGF4MGZxQi9BZnRET2dYc09jT1R0STVwcGZQMCtmSTd3TW42aUVPdnZNaERaSitQcDhkQmYwMC9Qamg3YVAyaW40YVVHS2g2cVlQZU51OW4zZzMzVXZWaEhYMVVmMWM5Vll5c2IzbWFFNWlGd3YrN05Pcno5WGlwZnFHVHZBM3VEeW4xWS9lU1ZLYjIvbENQL09STHhHVW9mS0dYampSdnAzTm1weGxXK1hFbjUwK1Y0N0I1ME9oMDZzdzZmeDBmamU0MVVQRmNCTWh6NStBZzdidDlCNzhIZUVaOUJiOUxUc2FHRDNiZnZwdjdWK2hIZm95UkpPQTQ3cUgrbUhqeEgwY2wwNG9nZFpXMndwam80N3RTNFdtWlpHNCtxdzBhU0pKd0RUdjd4dDMvdzVLK2V4TzF5RDB0ak1wbm83ZW5sclZWdjhmdVZ2MWZUZUwxZWpRc08zKzdZdUlQWC92UWFLKzlaU2ZYaDZxRGpsbmdMZTdidDRjbWZQY25yLy91NkdtL3Z0ZFBWM2hYMWM2eDlkeTIxRmJXc3ZHTWxlemJ2R1RIOXdWMEhlZUdYTHh5ZEYxUlNqTEY1aFMwc250WVlkT2pmMVhDd2ZmU1hIZzlPbXFGTjRSaU4wcUtaMWpTb1BDVWJtWFRSSkNYT0lOR3pyNGZ0dDJ6SEVCL3dLZ2N2NitwMmdRejlEZjJVM0ZJU1ZOSFZ2bFZMdzNzTkVmUHU4eWhLWi8yNzliUnRheHQyZktCdEFFK2ZoMTBQN3VMMFowL0hrS0JkbkRxVFlpL3FyWHJtL1dRZVNFT3VYTCtydDY5RzhXa1dmS1dBS2RkT1FaYmxvRFQrZkd0eE5HN2hpVERrWUxTTlJhUm5WSlVyazQ2U08wc292YTJVOWsvYkdXZ2FZUDdLK2VoTU9pUWsydFlyNVpxMk1JMmlhNG93eEJuVTh3T3ZFeGluTStuSU9TZUgycmRxYVZuZndpbjNuMExHd2d6MTNnYUxnWVVQTEdUanJSdXBlYk9HanAwZHJQampDbFVPb2lHYWNjaCttVGNtR1ZuNnlsTDJQN2lmcnAxZFZQNmhrdVM1eVJqVGhydXJZNTBMRVk3anFTQ09WbGI4NzEvU1NSUit1eEJKa3ZEYXZOUTlXMGY3QisyWUo1bURuc3NmdHBYYmNIVzRrRDB5T1JmbGhKVkJMV1VxOERyR2VLVThUTWttUHZmbTU5ajVrNTIwYlcxai8yUDd5VGcxQTB1bVJmTjVEVllERGFzYmFGN1RqTUZxUUVZZXF0dWErNW4vay9scVdyMVZUMTlkSDY0dUZ6cWRMdUx2TzVyRkczcjM5Z0tRUEQrWjdDOWtLNHBxUUJxdncwdjFvOVdnZ3lsM1QxR050Y0RuampoMGFnTFVQNk5Ca2lSNnQvVFMrdmRXdkhZdlhvZFgwOE5sU0RKZ1REVVNOelVPWTRvUlk2SVJKT2plMVUzU3pDUWt3OGhHaEtQZVFlTzdpaktqTSt1UTlCTDdIOTAvbUpHUWZDSGhhSGJRVTk1RCs5WjJyQmxXMGhha2FUNUR5VGRMMlByRHJXei8wWGFLcnl0bTJqWFRTQzVKWnVmUGRuSmt6UkhtL25BdWFRdUh6cDE5eDJ6d1F1M3J0Ymk2WFpUK3VKVFpQNXBOeHZLTW9QSU5MRys5UmE5c3pYcHl2cEJEM1N0MXRLOXQxM3hYOG1DazErRkZkc3U0TzkwVTNsNklaRG1CcklJWUdmREF5N3VENHlhWnVwbGpIZXdKajdWSFBRU0QwWURMNWVLbTc5MkUwVFM4UFRBWUJ0c1FrNUh2L3VpN0dFMUd2RjR2ei8vbWVZcEtpcmpnU3hkRXpQK1dkVnNBc1BYWWtFTytsT2NmVW1XTnQzTFpOWmVwOFd2Zlc4dmE5OVp5emZldVlmN1MrUkdmcGJlcmx3L2YrQkNBbklJY2tsS1RlUFA1TitudTZOWjhiaG1aM1J0MzQzRjdtRlE0aVl1dnZqaGkvcVBobENuTk5IVWwwdFNacE1hOVZBcjNuNk44SVhzaU1FR3ljZlJFbzl5TmRGNmthK2o4ZzlJazhEbDkxUDIxanNsWFRFWXlLa09IckxsV2RTeXZORGlXenUrNnpWeWVPYXlDbm56cFpGcld0dEI3dUJkem1obEhzd05KTDVGUU1EU1B3Wkp1d1pJK3ZIRzMxU2hMS2lST1NVVE9WSDQ4VlgrcFlzWk5NelNmVVc5UUtsTkpKeUhwbE1henY2bWZycjFkVExwZ0VySXNZeXUzWWNteE1PV3FLZXA1N1orMkV6OHRIc3NrSlEreEdBd25hZ01kSzlFWUdzWVVJd1ZYRmxEOWZEWDJTanUyTWh1cHA2VFN0YXNMWjdzVFU2cUoyVCthalNuSkZIUk5yYkIvVzNKRENVZldIc0haNGFUc2QyVXMvLzF5REZhREtvTkowNU1vdkx5UTZ0ZXJzVlhiR0dnYklENC9YczIzeCtIQkVHZlFWcVprMlBhRGJjeTVhdzdXWEd2d29ZQkcycThZZS91OVNKSkUwWTFGN1BqT0RtU1B6TzdiZHpQN0Y3T3hUclpHOVp2OExNaUxGTG9ZdUR6MERoMDFEaHcxam9qbk4vMnJpY3l6TXpIR0c0UGxBb2xkZCs5aTFnOW1FWmNYRjFaKzlHYWxIdkE0Rk0vQ3JPL01vbTFiR3o2UGovVTNyR2ZaVTh0SUxFb2NkbCtEVldrbWZCNGY4Wk1WR2Vyc1VyNVFWZncveFVIbHF6TXF6MVB3WHdXYTVSNnExRGU5MTBUemg4M3EreGg2TmNwT1g1WFN3VEZ3WklEeSs4clZlUC9HM2VQRzNhbjBZamI4c1lHQzd3M2ROOUxTeHY2NDBOL1dSRUxyZHgvNEwvdGtkQllkaGlRRE9yTU9uVW1IM3FKSFo5TFI4Ujlsbk1yOHArZWpOK21IbmR2K2FUdGQyN3RJWDVZKzdOcUIrd0Rsdnk5SDlpcnZ6K2YwMGJacGVLZVdGajZQajUwLzI4bnkzeTBuWWNydytYa1ppelBJT3orUHhvOGFxZnh6SmRPdm5VN1c4aXp5TDg2bllYVUR1MzYyaXlWUExBbDZIelYvcmNIWm9kU1pNNzQ3ZzR6bFNnZEt1SGw5T29NaWp6cUxEbk82bVlJckM3QWZzaU43WmZvTzl5SDdaT0tueDZNektVYXZ6K1hEVWFuOERpMTVGdVgzT2ZGRVk4ejRkelYwOWcvdG15VTNwOGNmWXRRL0IybEkvd0hRNjVVNngySzE4T1pmM21USGxoMUJ5ZjNsNUhGN3VQL08rd0h3ZXJ3NCtoenMzNzJmdE13MEZxOVlySG1yZzNzUDBuYWtqYmo0T0c2Ly8zWXlKMlVHSGZmcmJBYWpnZmFXZGxiOWNSVmZ1L2xyckYyOWxqNTdIODg4OGd6WDMzazlpOC9Tdmo0U3JQckRLdnI3K3BtM2RCN2Yrc20zTUJxTmVIMWVudnpSazNnOUdsNlRBTjU1NlIybXpKekM3TVd6STZZYkNVbUNjK1pXOCthbU9UamRTbDNjMmE5NGtTNHVQcXBManhrbmpTRVJ5RmowS3ZmdTdxWHhqUUNYMG1BNzVMRjUySDdyZGx3ZEx2cnIrbFhsWVA2RDh6RW1CRGZ3SDEvNE1RQXBzMU9HVmRKNm81Nmx2MW1LVHErajR1VUtLbDVVM0xaZVYyVGhCRVVoa1gweU9XZm1VSEpEeVZBV1kxeHE5ZUJ2RHRMOFlUT21OQlA5Ui9xSnk0L2o0Qk1IMWVNZG16c3dKQm1ZKzR1NXFqRVJTcXhydG1zbmpDN1plREhhSHVabzVNaC9MT2Y4SE9wZnE4ZGo5eENYRndkQTQ5dUtmTTI4YmFacVJOZ3FiQno2NHlGT2ZlaFVqSW5HWVhMajN4cXNCcVorWlNvSG56MklOY2ZLL3Qvc0J4bE92ZTlVOWQ1RlZ4UlI4MFlOaVVXSlFRWnEzVHQxSFA3ellVNS81blRNcVJxVEdIWFFVOWJEcHBzM1ljNHdhL2JlQVVQS2hkdkh0cHUyRFVZcUcwK2ZoL0pIeXBuN3E3a1lrcU9yWmlMSnkwVHFRUjYxakFSTUduWWRjVkg5bTJyeXI4MEhGRS9uS2MrZmdxdkR4ZTViZDJOTU1iTG9UNHVRSklsTmwyOENZUDRqODFVaklqUXZ2UWQ3MmZydHJaalRCOHRUOG04Q2xLdUE4bHAzemJyQlNHWGp0cnZaL3BQdG1qTGhWOFpNaVNhV1A3VWNnSGZQZVJlQXVOdzR6WEx6NTh0ZVpjZnI5cEpVTXRTYkZxajA1WnlmUS9QN3pmVFY5bUZNTWFxR0NBeDVkUDI5eWdQTkEzajd2Wml6aC9Lbk0rb3daWnRBaG9HR0FUcFdkNUQraFhUdGdwdmdhTlVuV29aT3o1WWU3THZzQUpoemdyMVl5S2pESndGcS9sQ2pLSGNCYVR4MkR6MjdlNUFNRXJOL01wdTB4V21hUm9Ra1NWUzlWRVgzWHFYM2RkNjk4OGc1T3lkaS92WTl0by8wVTlQSlBTODNxdnAvK2xYVGFmeW9rYVRwU1NERHVtdldNZlZyVXpteTlnZ2VoNGUrMnFIWnY0NEdCelYvcmNHY2JtYlJyeGNSbHhjM3pITWVlcytnMzF5SGk5cVhhaW4rUVRIR1ZDUGJyOW1PdDk5TDBmZUxNR1daa0dXWmxuZGJjRlE2TUU4eWsvYy9lY2pJRTZMT0dROEdQUEJ4WlhEY2lzUUtyRHFYOWdreDBOM1ZIVFNVNlkxVmIzRDJlV2RUVzExTG43MlBoTVFFZEhvZEhyY0h1MDJSNVp4SnlzVGlyczR1OUFZOU9iazViRm0zaGVrenA1T1NQdmlKNXdDdndRZC8vd0NBYjl6MERUSnpNdW51Nk9hNXg1NmpzMTNwNVBDWG03M0h6c29mcnNUajhmRHJ1MytOMSt2RmJERnp3MTAzTUhmeDNMRFA4TWsvUG1IUDVqMFV6eXZtdWp1djR6OXYvNGZ6TGorUGFiT25jYy92N2lFaE9ZSEVsTVNnVHVZeDNRWVFiM1p6OXV3YVB0dzlYWTM3cUJJK04zVmllQ1VtUUJhT1AxcU5mc3FwS2JTdGFhTm5kdzg2c3c1dnY2TGd5ejVsOXI0NTNhdzBrb1B4Vzc2MUpheENISzZueDk5b3BzMVYzTGQ2cTE1eFBZK0FvMG5wTVduYjFrYks3QlN5VjJTSFRkdDd1RmU5cHFmUHc1Nkg5akRqMWhucXZYc085QXhkdDhHQm95RzRWOVRWNGFMbG94WUtyeTNVZks1SW5Ld1ZjRGdrU2NMVDY2SHVwVHJ3RGNYNThkZzhBRlQ5WHhYNG9ITjdKNFlFQXkzL2JxSGwzeTBnUWNlT0RqeDJENlgzbGJMNDBjWG96RHIxT3FHTmR2NUYrVlN1cW1UYTE2ZXgrZmJOZ0xKQ1Z5Q3lUOGJaNldUTG5Zb0xXUGJLZEpRcXZaVzc3dC9Gc2llWEJUVzI2clBvbExrV2VxTSthRWlVakl6c2xiRlgyZFhlYVoxUnB3NnJTNWlXZ093ZFdtbW44YzFHcHR3d0phcjNGODEzQ3RUM2VRTDBFdlpYOXRQd2h3WkZGaVJVcFYzMnlaVC9wQnlmeTBmbHl1Q1dYTXRJOE9OWDZBT1BxZitENWFVejZsVFBnNUpRS1hOYnBZMkVRc1dZMUJsMUdCT1VPaUc1SkZrcEw0TnluOE92SEdidWJjR05xMDRmZk45QVNuOVJHaVEvbmo1Rnh2Yy92aC9KSU5GOW9CdFhwNHZpbTRvcHVMUkFUZWN2UzcxSno0SkhGaWhEYkl5U3FoZ090QTJ3Ky9iZCtQQXgvWTdwcEN4S29XZHZEd2NmUEVqRzJSbmtYSjZqcHRYNmo1V29PejBtQUluekUybjdleHV1bHBFVnZzNU5uV0dQeVI2WnNsK1ZNZmYrdWFUTVZ4UzFRSm1xLzNzOU5hL1ZZTTR3NDJ4M3N1K1JmWlEvWFI1MGpTQkRWVmFHdkRXODM0RE9xQ1AzYzduYWVkcmJTV0poSXNZa0k0bFRFNW44eGNsTS9xL0pkTzdxVklaRkhld2g3NEk4NnQrckoydDVsdEpKQXV4N2RCK21WQk5UcnBpaTFxV2g1Um1kWFIwQUFDQUFTVVJCVkNiTE12c2UzSWV0d3FidWcrSzUydldkWGZoY1B1eVZkbVk5T0VzOVIyZFVKb2pMWHBtMkR4VnZTL2FsMlVvbllZeWlkQ0sxZVd0cm9DOWcyc0prVXp2NXhrN05Ub2hZZWZjZjc5TFRQYVJiYk4yNGxSMWJkM0R1UmVmUzN0cXUzc052YkVnNmljVGtSSkNnc2FFUnZVN1AxNjc3R2puNU9WcVhaL2UyM1ZRY3FHRGhzb1djdXV4VVpHU2UvdFhUSktVbTBWVGZSRVoyQm1hekdYdXZIWjFPeDlRWlU3SDMybW11Vjd5Zi8zUGIvMFEwSWtvM2x2TFduOTVpNWlrenVlVm50N0RqMHgyODlhZTNxTnhmeVhWM1gwZmVsTHh4YllNQ3ZUcitiV0YyTjFPenU2aHVTUVdVc2x0YkF4ZE8xN3pFTWVXa01TVEdvdmM0bEpJN1M5VDBoNTQ0Uk51Nk52UldQZk1mbms5Y3Z0SVR0K0hLRGJodGJtVklRWWhDRnJvcWhWWVlJT01VeFQzcjZmTXcwRFl3OHJNT0RsRXF1cUtJbk5PVkgxcTRKUlczM3JXVmFkK1lwc2Ezckd1aGUxODNDMWN1Qk1DVWF1TE12NXc1ckNFZWFCdGd5emUzb0xmb21YcmRWTTBLOGtTcU5HUGhhTHdTcGhRVGNRVngxSytxRDN2OXRrK0hoZ1o0N0I1YTFyVU1TOU85djV1OXY5ckxLZmVmTWlRelhpajdZeGw1NStXUk1qc0ZTNXFGQy81eEFVMy9iZ0lnYVZvUzdUdmEwWmwweWxqMndSNW9aNWNUMlROVVZuN3ZoNzNXVHNVckZaUjhNOWlycGZhZWU1VDl1THk0SVNVWW1iNDZwWmZRbW11bHI2NFBRNktCUmI5WmhDekxlUG85bFAycWpKay9uaG1rR0o3TWFQWGtTcEpFM1BRNFVzOU9wWGRiTDRZa3BUdzh2WW9DRkRkTjhVcDVIVjc2YS92eHVYMUJkVU9rZTJuMlhBK1dGNkI2dkVCcGtPeDFTbzlmZkY0ODlsbzd4aVFqWnp4M2htTDQ5bnZZY2Q4T2xqeThKTWdBMFRKZzNIMXVkajY0TXlnL2VxT2V4aytDSndNQ3RLd1BsbW4vZ2hTQitPWENtR0FNa2hQdmdKZnlYNVhqNmZPUWVYWW1xWXRUa1dXWnBMbEpaSHd1ZzhiWEc1R1J5Zm15dHBKeG9oSnRIYU9MMHpIbDdpbmdCbVRvL0hjbms3NDZDVU84UVUyejQwcGxDTW5pVll1RGhqYlZ2bGhML0pSNHNzL05qbmpQbWxkcnFQcHpGU2x6VXBqLzAvbHN2R0VqSG9jSGM0b1pZOUx3emk0SkNhL1RxM2lSZE9EdDh3NzNEdmk5RmsvdXc5SHNZUHBWMDVuMjlXa3MrT0VDQUhiK1lpZkp4Y2swZnRpSU1jbUkzcXpuNEROREh2SytoajVTNXFSUStYSWxQcmVQQmZjdElHMVIyckQ3VEw5NU9ydnYzWTA1dzR6SHJpd2ZLK2trRW9zVDFhRnhqYTgzNG5NTkxud3hhRVIzYnVqRTFlckNsR2tpZFVYcXFNdlEvejRtTWs2djBxTWR5RHhyeUp6Tm8raEJQM3pvTU5hNG9XR3hlUVY1Tk5ZM290ZnJhV2x1b2JFK3VNN3dlWDNzM0JKY3R6ejE4RlBjOXRQYnlNa0wvcDAzMVRmeGwrZitRbUpTSWwrNzRXc0E3Tm0raDhiYVJocHJHN253eXhmeXBhdStSSGRITi9mZWZDOXhpWEY4LzRIdjgrVFBuZ1Rnckl2UDRwVGxwK0J4ZXpDWURNT2VwYUc2Z1JkKy9RSXJMbGpCbGQrK0VobVo5Lzd5SGdBdGpTMjAxTGRRV0RLOFl6V1Fsb1lXM25qbURXNjg5MFlzOGRxak9VYkRncW5OcWlFQlExNEprejdDU2NlQWs4YVFpSlZZREE1WHA0djJqY28wZWEvRHkvWnZiMmZTeFpNby9sYXhLb0FMSGx3UU5CUkZraVErT08rRG9IdjV3NkZ4Z1Q5RVo2Y3pxdnpyelhveVRzMFlWb2tHR2hTOUZiMjRlOTFxTDdVaHpvRE9xTVBaNlZSN2JMVGVTK0IySk1haUorOTRWN3FqTVRJamtYZDVIaWtMVXJEbVdaV2hLTHFBNnlPeDlvdHJBVmp4MGdvc1dSWnR4VkJqMyt2eDByNnpuWnEzYXNnN040OTVQNWlITWRGSXcwY05wTXhNWWNWdlZ1QjFlakduS2NNZDdMVjJQcm5xRTh5cFppNzg1NFZCZVF4VTdpTXArbjExZmFyaFlFNHprelFqQ1ZPS2lZU2lCTm8zSzc4SmYrOGdRSDk5UDEwN3V6andpd1BNdW5lVzZsRVphNDVuRDNLNDh0SWk2OHRaWkYrdVRCTDIycjBjK1BZQkpKMUU4YytVdVFVK2g0L1NHMHFEaHZTRTNpZlNmVVB2SFZSZTZXYVNaeVJqU2pHUk5DMkpsbzJLY3UvdUhWcWl0NisyajdhdGJXejkwVmFXcmx5cURpTUt1djdnNzlQbjhxbEdxNThGUDE3QWpKdG1ZRW16SUJrbFB2emloN2h0Ymk1WWZRRTZrNDVQTHZzRXQ4MU40ZVZERFc4NGd3S1UrUnY3SDl5UHZkSk8wcXdrcHQwNmJTaTlETEpMU2R2MGVoUDJjanNGMXhVb1E1dEd3WWxzNEpveVRJb2gyTzJoL2FOMk90ZDFvclBvaHRXbHUyL2RIZFMrdUh2Y0lDdWRWdm1YNW11MmVkVi9ycWIyOVZxS3JpbWk2S29pZEhxZEtwL0dKS1A2elJzSThiZzZsSHJBbEdpaThFdkJpbFpndW9VL1hjaTZtOVp4OFBtRHRPOXNaL2tUeS9IMmV6bXk3Z2pUcjVxT3JjYW1HQ1JBODVybW9PdDA3KzlXdzIyYjJraGZuRDZzRXkwdU40NWxMeXhEbG1YcTM2cW42b1VxRElrRzVqNDhOMmdZVk50L2xBNGRuVjZIcTlWRjR5cEZ1YzI1TEFlZncwZnRzN1hrWDUrUElTVllUVHFSNWNiUHA3VmdDM0JvNVJxN1NUUFlqKzZpa2xKWFZGZFYwOTdXcmc1VkFqano4MmZ5OWh0dnMveXM1YXc0WndXT1BnY1oyUms0N0E1K2RzZlBNSmxOUFBIOEU2cXN5c2k4K3Z5cmRMWjNCaGtTKzNidDQwOVAvZ20zMjAxMmJqYXJubHVGeCsyaHJscFpsbmpSNll1NDVHdVhETXZhcW1kV1VYV3dpc25USnZPVmIzNkZzdEl5WHYzRHE5ejIwRzFrNWdUUHJjaWRuTXNOUDc2QkJjc1dLRU9vL3ZZQkhTMktGejg1TFptUDMvdzR2RGRpTUw1c1J4bDl0ajVlZlBSRmJuN2c1dUh6NDBaSlpwS0R2UFJlR2p1VW9hSTJGNnlyaGZPS3h1VHlvK1l6YTBoRWl5UkpOUHl0UWUzUjFWdjBTRHFKcG5lYjhQWDcxSjdhVFRkdWlqaTB5YjhOREErMERPRHNjcEkwTFVuN3hBam9yWHBsemU1QUYxZ0k5YXVWWG5GMXpLd0VXU3V5T0xMMkNFbkZRL2NNcklSalhZSHBaS2hVWXlGYzczUG9mMkxKNEtUVmtGZm45eElBR0JJTVFlY0Uza1BMcURCWURTeDZjQkdmZnV0VEdqOXBwSytoajZXUExxVjllenNsMTVWZ1REQ3E4M1JDN3ozU0NqcmhXUHlyeGNUbHhsSHhZZ1hOLzI2bWUxODNpeDViUk1LVUJMeE9MMnUrdEFhZjI0ZTMzNHZlcXFmM29MTEtUcy9lSGlyL1VFbnhEeWJJYkxEalNMZ3lsbDB5SGVzNmhxVUx0eDg2ekVMcnVnc2ZYa2g4Zmp5SFh6NU04eWZOZE8zdFl0bFR5MGdxU3NMbjhySDZndFZLZVRtOEdCT01kTzFYbGtGczM5bk83cFc3V2ZUQW9yQTl5ZVkwTXhlOWZSRUEvenpqbjREaWtUQ1lEUXkwRHhDWEc2ZjA4a3BnTUN1ck8vbno3SitRRCtGWEJMTlgyVG13OGdEOWpmM3EvbzViaGlabnlsNDV5R2p0M2QzTGdUc1BrSFJLRWtrTGs3Qk90V0pJTmFCUGlLNTc3bmdhbzdFUXFaN1JEM1pGeW00WlM1RkZmU1ozanpKa3hKSnJVWlVZMmExOGVGUm4wcEcyTUcyNGZBMVMrTlZDY3MvUFZlZS9TTkpRRzlPNU8veFFxYUVNRDMrM2dmc3BKU21VWEZQQ3dSY08wcjZqSFZlM2k1WU5MWGlkWGlhZE5Zbkt2eWdlaHd2ZnZYQ1l0MHFXWlZaL2ZqVUF4ZGNYQjhtVTFyMTY5aW5EYTd4OVh0cld0Skg1dVV3bHJZemFwbmR0NjZMdXhUcDFtSExUYTAwMHZOS0FiOEJIMWNvcXB2MTBHcnE0OE1QN1Fwbm9iYUtNTWlRbWtMbldZQS82YUR2M1pGbm1qYis4QVVCOFlqeDlmVXFuUnV1UlZ0SXowM24xVDY4R3BmZDRsTit6eCszaGR5dC9wOFk3K2h6VTE5U3phK3N1N3JqL0R2SUw4MEdDR1hObUVKOFlUM2RuTnkxTkxiaGRidXcydS9LZENxQjhUem4zM255dk1xUnpjQlVuVzdlTlRaOG84OHhhbTF2NTZVMC94ZDVyeCtmejhjekR6M0QzcisvR2JBMllkNlhYS1VZRWNLVGhDTyt0VXJ3UjM3cm5XNVJ1S21YYmY3WkYvVDVLMTVmeS9sL2U1K0tyQmxkdmlzSzdNOUs3UDZXb1dUVWtRQ25MYzR1TzcyamZrOGFRaU5iREVNcy9LS3VHSFBuZ0NKSkJXYjlmYjlHVDk2VThxbCt1WnFCMVFLMDBBb2MyK1pWNy84b21nZmtMeXF0Qll2TVBOM1BHNzgrZzVKb1NHdGMwa2p3OW1hYTFUV1F0eVZLSG9IU1ZkV0hOc21LdnQzUEdVMmRROTBFZFdVdXkyUHZVWHF3NVZ1WitkL2hZUDF1MWpicDNGQ3ZkMzhzSVVIeGRNUVgvVlRCc1FtV2tpdit6UXJReUVlMjcwVHJmUDVsZTBra1k0N1FuenJadWJLWCtuWG9XL1dJUmVyTSs2TjVKVTVPWS92WHBISHJwRUxZYUc0MGZOU29UNzFjRVQ0SU16V2RnMk9mMnFlNThQOE9HeGcxV3d2RjU4Y1RseGFrOWdUTnVtWUhzbHRuLzJINW0zVEVMUTd3QlQ1OEhWNGVMdUlJNE9yY3JNbStkWkdYYUxkUEdSSTRtZXNNY2pjd0VJc3N5OWY5WFQrZjZUbVhaVGhRdndjNGJkNnB6YTl3OWJyWmV0elg0UG9TL3Z0OUFqYytQSno0L251NTlTbm5OK3ZZc1pMZk03bC90WnNHUEZtQ01OK0x1Y3pQUVBvQXAwVVRyNWxiMXZBVjNMVUNuMC9hTWFJWDlIUGpqQVZ6ZExoWS90Qml2MDZ1c0JqWTR2dHpuVlI1b3d3MGJPTzAzcDVFeUowVjlCMzdjUFc1cVhxdWg4VitOU0FhSm9odUtTSjZUek9GbkR5dDFhdUF0NWNGNU9tNFpkR0F2dDlPenM0ZWVuWXJDS0JrbDVyMHdiOWc5VGdTaWxaK2djL3kvWTBsWkhjNS9IVC9HRkdPUUlRR2dqOU1UVnhBdy9DM2tmZ2FMQVdOdWNOM2tOd2lYckZ4QzVtbkRWeUdVSk1VRCt1K3IvdzIra1dXbStLcGlLdjlXaVNuUmhEWERTdDE3ZGNSTmlpTjVlckthMzVHZVA5THZDNVI2enY4NzhMbDlISHBLR1o1Y2NtZUordDUwWmgzdUxqZVo1Mlp5NUY5SHNCWllNU1FhNkR1c0tNQStwNCtCK2dIaVpzUU51MCtrZkUza2tVMU52ZEFhOEFYckRJT2RMT1BnZklad0NtNlUrTHcrZkY0ZlpyT1pDeSs1a0ZmKzlBb0FaMzd1VFBiczJrTjlqV0t3eENjTXJTRG9EemZVS2tPcit1eDlRZkd2L1BFVnZuZnY5MGhJU3NCb01uTEpGWmV3YmYwMnZuejFsK251N09iWlh6OUwxcVFzcnJqK0NsNzg3WXVrcEtaZ2lWT002dWI2WnV5OWlxZGxhc2xVREVaRjVjM095MWFmYjhPSEcvajhwWjhmOWl5dUFSZi8rOGovNG5hNU1SZ01XT090WFBYOXF6ajM4blBKTHNqR1lyV283K2ZXQzI4RjRJbS9QNEUxd2FyR2o3cjlpMkJvVEVxemtabmNSMXVQOG41YSs2RFpCcm5ERjl3N1pwdzBoc1I0SUh0a0tuNVhnZXlUS2JxdWlLb1hsSSs1NVg4eG4vbzM2OG43WWg3bFR5bVR6MDc5eGFuRGhqYjVlMDYwRkZGSlVucVlYVDB1MW41cnJmTEJ1eDRYZlEyREZ2elcxcUM4OURVcThXdXVYNE1oM2tEdHYycHhkamxCaHR5emNrbWJQN1RldGl6THRHeHN3ZWYyWVVveWtYZHVIcFdybEFHUmxrd0w1Z3l6NmpyMjlIblk5OHQ5UWNzcXlzaEJLMytNdDFGeHZJMldhQnJzYU9odjZGZFcrcExETjZUK29SbElzTzlYK3dhRFF3MlA3Sk5wWGQrSzdKUFo5Zk5kTFA3RllyWFI4K2V6NklvaUtsK3JKTy9jUE9vL3FNZWNhaVp0VnRxd25rQXRJNlY1ZlRON250ekRtVStmR2ZhN0FUNlBENTliS2YvMU42N0hrbW1odjBYcEphNWFWWVdyeDRYSDdrSDJ5Rmd5TGRqNzdQUTM5V05NTnRLOVIybTRwMzV6S29ZRXc1Z29jMXBsY3p4bEpoWkZEMUMrdDFEWFQ4L1dIblcvL2QvdFpIdytnNXlMYzloN3gxNGtuWVExVHhsVGJNVWFKQlArU1l1aDY2U3IrSWErT2JQeHBvMUI1Vlg1YWlXdWJoZHV1MXNwcjJ3TDdpbzNqa1lIMW5RcmJUdVU0UjN6dmpzUFU1SnB4SGNkZXR6bjh0R3lvWVhFb2tTYzdjcXdUR3YyMEpLL2ZqblNtL1dVM2wvS3NxZVhZY2xTNU03WjdxVG1ielUwZmRBRVBzaTlLSmZKWDV1TU1WWHBoVjd3NklLSUU2b2JYMi9FWG01WFY3RXpaWmtvdUtFZ2JGNkRpdVFFTXpMQzRlKzhrcjB5WFp1R2YyUkxjN0sxSEwzUjRvLzNsMlBwUTZWQmsvNlZSS2g1QUdYbHdaRU1DV09ja1ZQdlBsVlp0S1RPVHVlK1RxWjliYkRqWWZEeWE2NWFRK0FpQmNNekY1elBVTHBMdS9FNnZCamlsWHBJYjliVHRhdUw4c2ZMS2Y2KzRpazFwWnJvV04vQnZDZm1ZVWcya0gxSk5tNmJtNzNmM2d2QWxPOVB3VHJWR2xaZVRrUTUyblVrZUgreXFXMWtleUdLbm5SUWxwci8wZjAvQ2o2R1loVGNmZi9kNkExNjdycmxMdEl6MDhuSUd2cjJVV0Q2L2FYN3NWcXRYSHZydFpUTUtSbG16Q3c3WnhuTHpsbEdhM01yTHovOU1oYXJoWnZ1dW9sSmt5Zng2QXVQNG5RNmVlOXY3eEdYRUVkbFdTVjZ2WjRyYjc2U0ZlZXZRRUppMzg1OVRDbWVRa0p5UXNSbmVmazNMOU5Vb3d6bDlIZzhlRHdlekZiemlQTWpoaDVuZk5vb0NTaks2VklOQ1lCZHpjS1FtTERVL0Y4TmZkVjlGRnhSUU5ibnNsUkR3aEJ2WVBrTHl6RWxteWg3b2d5QURkZHZDSzdZQWxlejhBV3ZWKzRQcTVNYmZaQlltRWpIN2c2TUNVYThUaTk2czU3SkYwMm04QXVGclB2T09pU2RoTHZQamV5VlNTcFUzRnB0blcxWU1peWt6MDhmOW1NcnVhYUUzSE55bGVVZ3RTcmN3WTNQNWVQSTJwQ2FSUkJFTko0S1NaS0lLNGpEWURYUTh0SHd5ZE9oeUY2WmxyV1IwN1Z1YkdYM3l0MHN2SGVoYWlSSWtvUTV4Y3p5eDVZajZTVSsvZmFuRkY1U1NNZWVEblkvRWZ4bElmOWtRbGVQaTArdS9RUlFQRlUrajQ5TmQyM2lyR2ZQVXI4UkVJalhPYlFFc2FTVEdHaFhGZ0F3cDV2UlcvUjRtNVhqems0bnhtU2xGN1N2dG8rQnRnRmtyNHgxa3BXTVpSbER4bWtVbklnTjhrZ00xQS9RK21ZcmpzTU92UGFBWlowbG1QdmtYTXhaWm53T3BZd01pUVptLzN5MnBsd2RldklRbVdka1lrdzJhaDRQTEM5MERDc3YvOWgxWjRjVGM0b1pHelo2cTNvVmo2cFhKaUUvZ2R5emNqV0hwTUJRbkt2YnhYdi85VjdRc2VxM3FuSGIzZWdNT3V3MVE1TzZsY2VVMU9FajJXZG0wL1J4RTN0WDdtWEo0OHEzQVhRV0hlNGVONGxGaWZTVTk5QzJvWTIyRGNIZktBZ3JRL0xROEIxOW5KNjhhL0l3NTVvaktuMWF6M1FpRUtuTzhiOGZmWnllVTE0WVdwaGgyMWVWNFJlbnZYYWFPdG5hM2VsbTJ3M2Jnb1pYUm5zdnZ5ZlZiWE9UT2p1VmxOa3BtRlBNdU8xdVpVSnpueHRuaDVPT1BSMGs1Q2VNYUVnQUZKeXZHSDE3ZnF0OExUajNyTnlnOWpFK1AzNzRpbkt5c25oRVlGNUJ1LzVvWGRlS3pxQWpZWG9DamxvSEJWY1VVUGxjSlgzVmZXcEhXa0pKQXUzcjJyR1YyWmgwcWZKTnBjNTFuY2hlR1V1QmhiaWl1SmlYT0ovb2RkbXU0R2tueWtwTlkwQmc1OGN3SFZwQ21Yd3RLUitocTZ1dVUrYzFhT0VjY0tyTHdnNjdqeVJSWDFYUE03OStCcmZUemJmditUYVdPQXM3Tis2a3NyeVNMMzc5aTZ4ZHZWWmRFU28xSTVXZEczZXljOU5PSkNRTzdUMUVVbW9TMy9yeHR5aWNybTBVdlBQbmQ5aTVmaWNGMHdwb1A5Sk9mMTgvMCtlR0xJOFU0Vm1qMmg0RkJWbmRiQ25QVi9kM05jTWxKUkZPR0dkT1NrTWlWR2tmelgvcko2MDB2OWRNNGRjTEtmeEdJYTUyVjlEMTlWWTlYYVZkYWtNWmx4ZW5MSk1ZSUNUK0NzODc0RldIc1FRWkVrYkZrUEI1Zk5ocWJVcXZpVW12OXJEVnZsZEw1UnVEbm9RMEMxNlhZbUFzZTJRWjVsUXpieXg5QTJPOEVaMWVwL2JTQlZhc0NRVUp5TEljckJqNjM4MWdSazJwSnM1NS9Sek5WWnMyWHJ0Ujg5MEdydWtmdWozUmlhYVhMaEpUYnB4QzFubFp4QmZFQjYyaTR2K3YrRU1GamU4MWtyNG9uWTRkSGN6OHprd21Yelk1Y2craHhMQzR6RVdaN0g1Y01Sd21uVDZKekZNelNaK1hUdlUvcXJHa1d6REVHZFJlUk9RaG84S3Y1UG5jUGc3KzcwSG1mbTl1a014SWtvUzN6NnZlOThKM0wyVERkemJRWGRiTndnY1hZc20yc09hcmE1RDBFdlB2blUvVGgwMTA3ZTZpWjM4UEE2MktBcHQvV1g3a25zUXc3MTJMRTBtbVFzdk9XbUJWdmcxalYrYVBwSitYVHVzN3JVaVNoQ2t6K2duQ00rK2NHWFQ5VVB4THJpTEIrVytmeitidmJhYjdZRGVMSDFwTS9LUjRQdnp5aDBoNmljVS9YMHo5Ky9XMDcyeW5jMCtuNnJXWS92WHBRY05KUXZITGtjNmdDK3JFQUNoN1h1bElTU2hJb0x0YzhVYWx6a2xGa2lROHpxSDVEQmtMTTJqNnVFbjlKb0VrU1pnU1RjejlzVElCOXNEakIralkxb0U1eTR6ZXBNZlY3Y0xSNEVCdjFaTlFsQkJzVUF4NlRTMTVReDQxK3dHN3N0Sk80R2ljR0dSbkloa1dzZFEvL3ZiSDUvUlI5VlRWc1BTVnY2MVV5OVpmQjhnZU9hbzJVTDJIVDJiS1pWTm8yOWFHdmRaTzE0RXV1ZzUwa1RJckpTaWRmNkdRMFBoSXorQjFlYWw5dHhaVGtvbU1Vd1lYRHhsTXZ2eXg1YW8zQVZEYnBuK2QvYThScisyMnVXbGQzMHI2c25UYzNZcENtWE51RGpVdjE1QzJLQTNua2NHOG5wcEM5NDV1R3Q5b1pPWjlNNUc5TXEwZktLTUJzaThPdjZ4NkpDYVNMSVhTN29DRzNxSDlCTjBBU2ZyK29EVGoxWlB1UjZmWGdSc1dMRjZnZnJCTzdkajAraWpkVmdyQXdtVUxOWlh3RC8vNUllLzk3VDA4SGcveGlmRzg5UHVYNk9sU3ZMYnhDZkZVSGF4U2pRaUwxY0tBWTRDYVF6V0FVbTk0UEI2NjJydG9yRzdVTkNUV3ZMMkcxYSt0WnU2U3VWei9vK3U1LzhiN3grTTFhRDViUkdNc2dKVDRBUkt0VG16OXloRDErbDZsYkRPaUg0RTNwcHcwaGtSb0JYaTBQMlpqaXBHWlA1eEo1cG5Lakg2L011N3FkdUdvZHpEUU5rRHB2WXJBcDh4T1ljbmpTOUFiZzhlemI3dDdHN25uNW1KS05FWE1uODZnSTJsS0V1M2R5aW80L2paVDBrdm9UTW9hMXo2dlQvRksyTjI4LzVYM1dmcUxwVUhQcm9XNmxPY0k3eUpTTDJSb09KSVJFZXM3bnloSzRtaU5CcTN6ZFNZZFNUT1NOQnRtVjZlTDVvK1Y3cUJwMTAzRDFlV2k2czlWaW93a0Q1ZVIwR3NIeW82encwbmQ2anAwQmgzWnk1UlZnVTY1OHhRV2ZIOEJoampsWjIycnNmSCtWOS9IbkdMbW9yOHBrMlFERytYQWJTRCtKWWpOS1daNkszdnBMdXNtb1RDQmxOa3AxTDVWQ3pKa0xzM0VuR29tZFo2eUZGM0hqZzZRd1p4aFp0SUZrOGJNTUpqSVBYNGpLbndTRk54U1FQMHo5ZVIvTXgrOVJVL3JPNjNEemc5M3ZkQXlEdzM3LzUxdGlsSmtUakZqcTdiUmZiQ2J4Q21KcE01T3BlYk5HcEFoZTNrMmxqUUw2UXVVajdXMWJHa0JHYXhaVnFaK2FXckVldFBmODU4OFBabXpuemtiZ0RlV0toTXFFeWNub3JmcUtmNUdNZHNmM0E2Z3JpYW5McStwazBpY3J2amRNMDRidnRJY3dPd2Z6RlkvL2lYTE1nZWZPb2lqd1VIKzVmbmtYNUUvcktPamZWMDdYcWVYak05bmhQMkd4RVNXSFMxR1V3ZjVEWWx3UTVzNk5uWU1pMU03R0tMTWo2U1RTSnVmUnZVYjFVcThUc0tTWlZHWE53Znc5SHZVMVFGci9sbEQ3aG01cW9jaEV0VnZWZVBxY1RINW9zbEQzeXNaTEtKMU42K0xxRXhGdW5ielI4MzRYRDd5djVoUHhUTVZnT0sxbVhuM1RCS21KZEQ0VDJXRnB2aWllTktXcDlINmNTdGRXN3R3ZGJod3Ric3daWmhJT3pOTjgvNFRXWVpHb2pSazhFRytxUlAxTmNhNkhTVis0MkgzOXQwanBOU21lRll4UHA4aXczMjJQcWFXVE9XY0w1eEQ3dVJjVnIreG1wcUtHalh0UTg4OWhEWGVxaXJwM1ozZC9PU0duNUNZbk1pSzgxZG9Ybi85Kyt2NTR0VmY1S0lyTDVvWVJxR213UUdUczNyWVg1dWxKaXM5Y3Z4V2J6cHBESW14eHYrMVQ0Q21melhSVjlQSGlsZFhzT25xVFd5K2FUTnBDOU1vdUxTQStuL1cwMVBXUStQN2pVeis0bVRhTnJmaDdITFN0cVVOVTZxSm5OTnpWTmV5bjJGS2dsN0NrajYwdW9iZmFQQzVmQmlzQm53dW45SmdTS0EzNlhIYjNlejRaZkNuNWtON2xmMEVOYXlNbmFFMUZreWt2RVJMcEo2N2tUajArMFA0WEQ0eWxtYVFWSkxFNVArZXpQNWY3MmZQSTN0WTlNdEZRVzU4cmZ2SVBwa1B2dndCbG5RTHprNG5Ib2VIck1WWm1CS1UzbTJEeVFBQkhkM1I5Z29HSXN1eTJsT2RNRG1CMWsySzRqdlFPa0RwejB2cFBxRDBLT2Rmb3JoVmsyWXF5OEg2aHdvVVhWT0V6cVJEOXNrY2ZQd2doZDhvRFBvUzhWZ1lHRWRqOUkwRnNkeGZINjluNmwxVDBlbDBRY09iWXMzLzRlY09NOUE2d1B6NzVnODcxdCttbEZkOFFieGFYdjB0L2V4OFlDZGRCeFRsY3VwbGlyR1FOanNOYzZwWjlaYk91WGtPQnJNQlpOaDYvMWJtM0R5SGhQeUVvT3Y3MDFxenJNUHlmZDZmejBQU1N6aGFIWFFmN0NZdUo0NjBPV25LUEt1QlFVK0dVVWZ5OUdUbTNENUgvZUx4c1BJTzhHQlYvVjhWUno1U05KN0d0eHRwZWpkNHlWa0FUNjlIOGVCYTlLUXNUNG4yTllhdEcwOFVodFVKTGhsRGtvSE04elBKKzJxZUdyLzFDbVdpL3RLL0xsWGJIMWVuaTEzZjM2VjgyWHBmRDZuelV5TjZKUHp2eWxabFkvZEtaUm5aN09YWnRHeHNZY2ExTTVoeTZSUWtTY0xSN0dERGJSdHc5Yml3WmxvNS9mSFRTWjJacXVZM2xPMFBiNmR0Wnh1bVpCTmRaWXA4VGpwZHUvTkJRZ283dkMzYzc5RG44VkgzVmgzcGk5TkpuWitxRHUyVEpJbjBKY3B5c2QybDNSZ1NEY1FYeEpOelVRNnRuN1JTODF5TmF2em1YNVd2TExBU3hTcUdKNUljVllhTVlzb3pEamMrbzJZVVBlbUJQUHJIUjRtTGp3czZwNysvbngvZTlNT0k1MDB0bWNyNWw1NVBlMHM3bDN6MUVySnpzOWxmdXArWGYvOHl6bjRubDE5N09lKy85VDRPdTRNLy8rSFBpdUV5ZVAzQXIyMkhQb04vZTg5VDl3UjlYeUpvYmxxVVJ0VjRlM1VBSm1jR0d4SlZSMUdVUjh0bjNwQVlxU0tWSklubUQ1b3hwWm93cDVxVnIxd1BlQ20rb1pqRTZZbjBsUFhRZTZpWDZ0ZXFLZnhTSWJYL3JLVjdmemR6NzVqTHJsL3NvbTFyRzRzZldFem00c3hoMS9WWGNKNStEL1VmRFMyLzVuUDdrTDB5c2svR0VHZkEwKzlSMXZHV2xTVVlyUmxXNG5QanFmOVlPYWZtblJxc0dWYXlseXV1MkZCakl0cWV1VURQUXVqNUo5UHdwVmdZcmRFUWVsNzlXL1cwYjJuSG1HaGs1dmRtSWtrU3VlZm1VdmRtSGUzYjJ0bi8rSDdtM3owLzR2MTBPaDJ6YnBoRjdidTFxdktZdFNRcmZGa0hCaVBrUFZSZS9CUCtVMmFsVUhKZENibm41bEsvdXA2YXY5ZW93Mmc2ZG5TUWZtcTZZZ1JuV0hCMXU5QVpkR1FzVXliUTlSL3BwL1UvcmVSY21CTmtTRVI2WDZGNU90RVpqZHlFbnVmL3R4MjJZYXV3YVI3ekw1ZWFQRE9aa3Y4cElmKzhmQnBXTjFEejl4cmNnNSt1YmQzU1N1YmlUUFJHUGRZc0s4NHVKenFqanJ5ekZPWFQzbUNuOXYxYXBsMCtqY1NDNEZsN2ppUEsxKzVUaWxPR1BZdC92L3F0YW1TZlRPRi9GYW9yTm5uNkZWblJtNVhobW9XWEZrYjFZY3ZNMHpOcGZLOFJ2VW1QTlgvd28xYnkwSHdKVDU5SEhhNVMvY2RxWnViT3hGcG8xYnpXU084NTFuT09OZUhxZzk3U1hqclhkQ0o3Wk9LbXh0RmYyOC9oWHg4ZVV1b0dxWGlzQW5SS25NL2p3NVJxd21QM3NQL2gvU3g2Y2xIUXh3dTE2S3Z2WSt2ZFcvSDJlMWx3OXdJbWYyRXltMjdmUk9tdlMrbHY3U2R0VGhvN0g5NkpzOXRKUW40Q1ovN3VUQkx5aHVaSWFNbCswV1ZGbUpKTTFMNWZxeTRTa0RFL3dGTTFXQnpuUEg5TzBQS3YvdiszejN3N1lwNmJWamZoc1hrb3VVVVpOTzUxZU5VSjNBRDlqZjNZcSt6a1hKZ0RrdUtWeURncmcvYTF5b2lBbENVcHBDNVBqVm91VGlUak5IQllFMEM2WHZ0N1VtTkNhTkVQN3Z2ZjE4cjdWZzVycnpTVjltR1hrZmpTbFY4S1NyUCtvL1VrSkNid3VTOThqdFBPT28wUDNsSys0Vlc2dVRUbWJQdFhkdkxmSzZZeUhhMTNaeFIyUjBaeVg5QitRMCtZaE1lQXo0UWhNVktQU3lRNnQzZlNWOU9IT1VOUmh2eGVBMnVPMGp0WC9NMWlkdHl6ZzR6RmlnTGw3bkhqN25PVCsvbGNXamUxMHZoeEk1dnYyc3c1LzNjT3lkT1NneHVES3VWWG5UWW5qZk5lUEkrL2YrN3Z5RDZaeE1tSnBKU2tVTHU2VnUwTi9IcXNad0FBSUFCSlJFRlVuSG50VEE3ODZRRFdEQ3ZMSDFxT0pjT2lHaEtsVDVTU3N6eUhuQlZESDI0SkVuNE5oVktTQjdjQlhvcEl4a0tnTVJFTkU3MUNqY1JZR0E2QkhQbm9DRlV2VktFejZaajMwM25xYWttU1htTHUzWFBaZXR0V0d0NXZ3Tlh0WXNHUEZnejc0RlBnZjlHWGl5aThwSkIvblBVUFFGSHVBdE9GNWtrckRPQm9kaEEzYVVpSkNDeGJmeSsyMzBoSktFZ2dZMkVHVlgrdFFtZFU1dVBVdmxXTE9VMFpTdE43V0pGam44ZEgyUk5sekwxdkx2WktaYUtjenFnYmxjSjJJalhPZmtacmRJYWVyNFhQNmNQbjh1SHVkV05LRHA1ZjBYMVE4Ukw1NjZENC9IalNGNlpUK2RkS3RRT2k4bStWV0RJczJLcHM2bHdHbjl2SHRwOXY0L1RIVGxmalFyMm5BRDJIbFJZcVk5N3dZVW1TSk5IZjBjL2h2eDdHbEd4aSt0ZW1xMm5jdllxeTcxL056azlvZVlaZU0ybEdFdk1mbUk4aHlZQTFUNWs4N2ZQNVZFV3k0ZlVHSERVT2pLbEdadDQzRTNPdVdiM21hQXhTU1pLT1NROWlyRVNTb2NSNWliUzkyNGE5eks0WUR3SExPUWMrUzNkcDk3QnpkVWFsTTJ6dlEzdFo5TmdpakFsRFg2b09OQUM2eTdyWmNhL2krVDd0MTZlcDljR1NoNWZ3NlMyZlV2NWl1WHBlNXNKTWx2OXFPZVlVYzVBY2F6MUR4cndNTXVabFVQRDVBajY2N2lORm1aOFVyeWlTQWNQVEFwOUQwMXNSNXZkaW5XUmwxdTJ6aUMrSVI1WmxQUDBlZGJnbktDTU1BTVdRUVBrZCtBMVRVT1kwK2ZwOTZLeEQxc2RvaklxSmh0TUxiUUc2cDBYbnhxenpCS1U1RnI4RC83QWtxOVdxTERjdERUOFdrcW1nYlY5Zkh5Mk5MVFExTk5GVTIwUkRiUVBWRmRYNHZEN2VmK3Q5Q3FZVnFKME9qNzN5bU9iUXBsZzRWdTJQcGxjbmdxRmhNWG13bWp6MHV4VFpidTFUeXRoOEhMNXlmVklhRWtmYm9QdHgxRHNvZjFLcExFMHBTdU90THJjM0tGenBpOU9aZmR0czhpN0lRL2JJeWpLdE1qU3RhV0wycmJOcC9rOHpQbzhQUjdPRDVHbkpRZmxyL2xRWkwrOW9jZEMrcTExWjNVa25jZkhyRjdQK3J2VUFsSHk5aEVOL09jU0JQeDBBRkJkd1l1RlFqNkhza2ZFNFBFRmZ4Qjcyek9xYzI2RWZoRC8vcmw0WEcyL2Q2RTh3ZElySE55d3VGazdFSHVhak1SNjA4TGw4Vkw5VVRlUGJqUmppRGN5OWR5NnBDMUtEemswdVRtYkJ2UXZZOWZOZHRHNXVaYzNWYXlqNmFoRlR2enhWK1Zxd3hqMzhIZ01BYTRZMXBueExra1RMdGhZKy9jR256TDFsTGlWZkgxcnF3ZC9vdHUxUVZnUExYSktKN0pVNXZPb3dCLzkwRUoxUng4SUhGaUxwSmJiK2NDdUgvdmVRa29kc0t5VzNsckQvc2YyMGIybm53TW9ER0JNVjVjUy9kcjMvM29IRTJqaFBaQmtLOS80SDZnWndWRGl3RmxxRHZsNnRsdXRnZmVKektWN0kwTzk3Z05KTDU1KzNVdnZYV29wdktFWXlLdWY3Qm54MDd1ckVrbTRoYzNFbStPRHdYdzVUL2tJNU9xT08weDQ2RFoxUng0YmJOckQvai9zQlJXazc1UWVuc1BYblcybjZ0SWt0UDl1Q09Wa3hYdjJyOHdUU3NyMEZRNXlCNU9uSnlvcFFJUjBUT3gvWmlhZmZ3NUlmTDZHbm9nZERnb0g0M0hpMW84Uy8zR3NzSk05Snh0bnB4RlpoSTJINlVBKzN6KzFUVjBVcnZLNFFTNTRscWxWMUpyTHNCQkp0dXlYcEphYmVNUldmdzRjNXk0eE9yd3M2ZDh0WHRnQncycXREcXpZRi9zdHVtUU1yRDlENmFTdjVYOGdQdXFja0tYUHh0dHl4aGF5bFdjeTdjNTVhRnlGRDI3WTJkUWlRbitUcHliaHRiaXlwbHFqcm80Rk9SYWIxSnIyNllBZ005VW9IWGllVzhzdFlFakJ2eGpQNFA3aHlZbjlqUDgwZk5KT3hJb09FYVFtNGJDN0tIeTJuWjA4UDVtd3o3bTQzdGpJYkIrNCtRTUgxQlNTZGtxVG14YytKSWt1aE5QWUdOK2ZKT3NjeDdVSDM0emNXYnZ2SmJlcEtUdjVyOWpzaUQyMDZzUHNBVHoveWRGQ2N5V3ppMUtXbmN1cnlVNW16Y0E0bWkwbjlmbzMvdWtGS2VrQzg1alpNZmdNNXRQc1FScE9SdUtTNFlmY2FWMEx5bXBMUVQzK25vZy9LS044SW1abzZ6bm5RNEtReEpNYkNjQWlsNWVNVzNMMXVKRWtpNS9QS0I3OTBKa1VaMkhEZGhpREZvUExsU253ZUgyNmIwck5SL2x3NWVhdnl5RGt6QjF1MVRaMFE2LzkzMjl4VS9WMVpUbmFnZllCLzMvUnZBTXlwWnVvL3JxZGhUUVA1bjg5bjRWMExxZnVnam9IT0FTenBGbVo4WThiUU0rdVUza0JKSjlHMnE0M0cvelNTZDA3ZXNJck9ieFRJM2dDUGdsLzJaZkRZaDNvbC9GK2o5VmZtMFU3TUc0bUpiRmpFcW9oSGs3NXpXeWRWZjZxaXY2bWY1Tm5Kekw1cmR2Q1hZZ1BJUGlPYnhiOWN6SzRIZCtIcDgzRG8vdzV4K0pYRFpDN09wUGpxWWpJWFpnYmQyNy8yUDRDejI4bDcvLzJlS25lQitNdlEyZTNrSCtmL1kraWNIaWV5VjJiM2IzYVRYSlJNOXRLaDFVbnEzNi9INi9ReTkzdHphZHZheHI0LzdNTldiU04xVGlvTGZyeUErSUo0MnJZTjNUOXphU1p6ZnpnWFE1SUJ3LzBHU3U4cnBYWGQwSVRpd0FtWld1OVN6V3NNUzNhZVNMTGpzWGxvZkxVeHlLRFNtWWZxRGIxRmp5SFJnTWZtWWV1MVc5WDZKYkJuVVBiS2F2azJmOUxNMUt1bVlqSXFIUnROSHpmaGRYcVplZXRNMnJhMmNmRFpnMHA1elUxbDRUMExTWnlTR0ZSZWswNmZ4Skw3bDJCSnRYQm04cG1zdTMwZGRSOE9MY000MERFUWxQK2V5aDdzOVhabVhEV0RzaGZMcUhpOVlpanZKajBIWHo1STgvcG1wbDh4bmNLTENsbjk1ZFgwTlEwYXV2N0dUbU5JVkNoYVpkcTl1NXV5eDhxd1pGbElPeTJOaEpJRU9qWjI0T3B3WWNteGtMNGlIWjhjL2NUaGNQZVpLRVJUQjNXdDc4Syt4ejRzZmJod3hXOHFrSFREaDZyMjFmYlJWOXRIeDdZT3JGbFdNcFlFcitsdlREQ3k5SW1scE0xVjVncjJOZmJSOUVrVGRlL1c0V2hXaHJwbEw4OG11U2ladzY4ZlZ2K1RwaVNSUGplZHBLbEpXRE90bUpKTUdLd0dzaFpuRVVyM29VRnZTY2lRRi84RWN2OXZxK2FkR2c2OWNnaERuR0dvTTB6UzlwNkZscTkzWU5BdzlpbjFZZmxUNWVndGVxYmRQQTE3cFozeXg4cVZPbnArTXROL01CMWJ1WTJLeHlwd3RqazV2UEl3MXNsV1VrNUxJZnV5b1RwU2trN01JYjZodzVwUzlJNmp2Mmlva2g2eTlYcVY5Ky8xRFhWUWFMMjdkOTU0QjdQRnJINFFNOXh2WWRiOFdVektuMFJ6UXpOWms3SzQ0TElMV0hUNklreG1rNlpuNDhIdlBqaVV4NEQ0aU9VWDhneEJoc0pnL011UHYweEhTL0JDQmdhREFiUEZmRXk5bTZtSkF6UjNEblVzTndoRFl1S2dEaVA1WmhGcGk5SXdwWmhJTEZJS2EvSi9UNmJtcnpYSUhubFlyd3lBS2RsRThveGs1dDB4RDUxUngvdzdsWEh2b1IveDJmM2tiano5SHM1NjZpeXlUOHRtMzdQN0tIdXhqTXdGbVd4NVlBczV5M0pZL292bHVQdmNtSkpNK053K3puenlUUFZyMXdCVExwbEM3ZXBhWko5TTVxbVpURnFtUFdGTlhTSXdJTC8rdGNSTnlTYk8vdlBabXN1L2ZuclZwOGcrV1RGQTlHTmJlWjRJRFhzb0l6YjBNblR0N0tMaGJ3MzBIdXhWWE94M3pTTG5jem5xa0xod1pDN0o1SXpuenFEMG9WSzZ5N3JWSllHZG5jNWh2WW5HdUtHaENOWU1LL08vTTUvTlA5dE1ZbUVpeGdSalZBcUpuOG8zSzBtZmw0N2VxbGUrL3ZycUlWSm5wVkwvUVQyZGV6dEpuWlBLa29lV2tITldEbjFOZmV4OGNDZk5hNXF4WkZnbytWWUprODZkcE1wTTZ2eFVGaisrbU4wUDdGYVhndTB0N3lYampJd1JjaEdiUEV5RTRRUFJHcDhKY3hLWTg5czVOUDY1a2E0TnlwQ3g3RXNDbHBXVVlNcU5VNmg1L3YvWk8rL3d0c3JyajMrdXRtVEplKzk0SkhHYzRlQXNrcERsTUVJSUk4eFNvQlIrdEpSUldpZ3RMVzJoTFlVVzJ0SVd5bXFCdG16S0xpTUVTQUlKV1NSeEVtYzR0dU85OTVBdFdldisvcmpXdGFZdE93NUpLTi9uMFNOTGV1OTczM3ZmNDNQUFB0VTR6QTY1MDNXZzgrbVQ5VXk3ZlpvY2l1Snl1S2g2cFlxSUtSRTBmdFJJMThFdWViK1NseVZqYWJid3hTKy9vT0dUQnZSeGVtYmNQSU9NY3pQa3RjZWRGc2ZLcDFleStmYk45RGRKd24vSGdRN1N6MHFYejF2OWZqVXFnNHE4YS9OUTZWU0VaNFZUL01kaXljQWdRTW5qSldTc3lxRGdqZ0lBVnI2d2tvTlBIS1RpbFFvUXBUQ2E5TlhwL2hjVTRQcDhFYjhzSGxXRWl2Skh5K1Z3RkRmU3Zwbm1KU0NNeGJ0MUt2RWNYMFFVUnRENlppdTJ0dUFLdWljQ1ZXM3loT2dVMlgvZmZ1YithUzdoT2NQVjVteGRObXhkTmc0OWVrZ3Urd3BTRDZYTTh6UEp1amlMcUNsU3NuYjIybXhLLzFWSzdZZTE5RmIzMGx2dExiRnF3aldzM2JqVzc5eHVMNytuc1VvUUJEL0JMV1pHREltTEVxbDV2MGF1REJVN094YWxWamxxbUp4Yzh0WXBjdlRwby9TVzlUTHRybWswdmQ5RTNXdDFLTFFLSnQwd2ljUnpFaEVSaVNxTVlzcmRVNmg0dUFKSGp3TkxyUVdIMlVIOG1uaFErcC9uZU5QU1UwODlSVkZSRVZsWldjZk05eHA4RklrSTFRUW9FcVBBWVplTWxIYjdrS0ZMa0pxN3lSaTZwTjd1WHJaL3RsMituMG1wU1Y2L3U5OFZnb0tWNTYra3NiYVJDNzU1Z1ZjaXRTZmNOQlNYRkRkY1loYnAzT1plOC9CNlJvQ2J0M2l0ZHdoM1BYSVhlemJ2NGIwWDNxTzNVN3F4YzFiTThXNEJNSWIzOFNvZlVXSGVoaDlmWmZITHd0ZUtCQ09FUWdrUVZSRGw5VjM2Mm5ReUxzN3dPeWJRQzVCalJuM2hzRHBZK3JlbHhKOG14WjNPdW5VV2FTdlNxRmxmUSs1bHVjeThlU2FDVXFEOWkzYTAwVnJPZVBnTVRPbmVTWkR6NzUzUC9IdUh5OEQ2bGo5MHd4MnVrTEFvUWJKU0M1SVFvbEFyU0Z5YTZEZmVEVzJNbHVSVnlVRnJ6RThFRXgyUEY2bXpzeE9qMFloR0Uzb3QvbU5CcUdzVVhTSmxENWNSUGpXYy9MdnppVjBRSzkyN0VRNzFwQmRqcXBIRmp5K201cTBhZXNwN21QMlQyZjVkWklITTh6S3hkbGlwKzdnT3RWRk5XbEVhcWN0VFIxVldncTdiSFh2K2NUMzJQanRuL1BVTWVxdDYwU2ZxTVUweVNUSHFUaGM3N3R5QlFxbGcrZytuazNKMkNvTGFYeWd6WmhtWjkvZzhxbCtxcHVHOUJqcDNkWkw5ZjlueWVVWkRxSUxlV0Jodlg1K1VVR2d5VFV6cno3RjZyMVRoS2pKdnlzUmxkUkc5S0pxWVJURmU0MklYeHhLL0pGNnE3MDhBWHFJUXBOTFNIcFpsUVJCbzJ0aUUzV3huM2gvbjBWL2JqeUhSUUhpV0pBeUtMcEd0UDl5S29CSW91TE9BekRXWlVuVW1uL1ZGVG83a25GZk80ZUEvRGxMeFdnV05XeHFaZmZ0c2VVemRSM1ZNLys1MGRORlNlRkx1cGJsWTI2MTBsWGJSdUtXUnZHdnptSG56VExsMHE5cWdadFlQWjhuVzV2eWI4Z25QRHZmYTA3RUkvZEd6b3luNFl3SEZQeXhtc0cwUVFTbVFkbmthTVF0akFwWjZuVWdhR3cwT2g0T3VyaTdpNHVLT2VhNVFJQWdDQ29PQzdKOWxneE0wY1pxQVlVc0toY0tmaGtaNGVZNEhxSDY5bXNOL2svcURLSFZLSW5JaXlMNGltL2k1OGNRVnh2bDVBb3hwUnViK1lpNEZQeWlnZVdzempaODMwbkdnZy82R2ZsS1dwakR2bm5rQnJ5Zjd3bXo2cXZ1bzMxZy8vS1VvdlNhdG1ZVEtJUFhoQ1o4VXpzemJacEw3elZ3MlhMc0JYWXlPMlQrZkhYQk9YN2dWQ2VlZ2s4YjNHc243VVI0MUw5WmdiYmFTZkg0eXFXdFRVUnFIRkpJaGtnalBEMmY2UTlPcGVib0diYUtXcE11U1pQb090Q2R3L0JTS0o1OThraWVmZkpMTXpFeUtpb29vS2lwaTh1VEo0MUlxdXIxbFRvektvUzk4UEVJVENidmRUa3BhQ21yMVVLanIwTE1rSXl2REs2bjVtemQ4azRYTEZ2TEk3eDVCcjlkejFYZXZDanloQUF1V0xoaFZPSGM2bmFqVmFtNyt4YzFTK05UUWI5MGRVbzZFVHE4TEtlZlR2YS9uWG5rdXVyRGhFRTFqaEpFbGE1YVFWNWpINzIvOVBRdlBXY2o1MTUwZjZtMEplbTFqZlE4UEd3NXBCK2p4MmVNdkM0SjRpcHBuQ2dzTHZUNVBmWHJxbUpqbmVCanU4WnB6SXVIcldSQkZFV3VYbGQ3S1hxSm5SY3ZmMmMxMkhJTU9OSkdhZ01lNG5GSnlvMmNDWExDWFp5TGtlRjZXS2d2VnY2bVdyeUV2TDQvbm4zOCs2RFcrOHNvclBQcm9veXhac29RVksxYXdjT0ZDOUhwOXlQZklsM2FtL0dQS01lK2xlNnhvazBwU0hnKzY4ejF1b2lEdmhVdkUzR1RHa0dnSXVFODJzMDBLTHdoeC81MkRUcXh0Vm5SSnVuSFJ5a2hqQitzSHFicW5TcjZHN094c1huMzExWURYdDN2M2JtNjY2U2JtejU5UFVWRVJ5NVl0SXlJaUl1VDc0MHN2MlU5a1R5Z3ZHQStkQ1lLQWdJQzExWW9oeVJCd3JLUGZnY2FrQ1RxL0w1eURUZ1phQnJ3TUZnTXRBK2pqOUg1S3F1Z1VhU3R1STM1T2ZPQzl0em5sOHBrVHdUdmF0N1pqNjdVUldSaUpPdEsva3M5NCtaRjdiTi8yUGxyL09SeVN0MnJWS3U2Nzc3NFI2YUt2cjQvbHk1Y3phOVlzaW9xS1dMRmlCWW1Kd1Ewem85RlZ6cE01RTBzZjR4eG5hYlJnNjdLaFQ5UmppRGZJQ213b2MzdlIwNUFCUzZrSlBmdFRkSW4wMWZaaHlqQUYzSysrbWo2cDBwVFBjeW5Zbmx0YUxEUiszRWpxbWxSc1BWSklYSDlkUCtwb05RcXRZblFhY1ltNHhORG95WE1ORFE4M1lDa2RidlQyMkdPUE1YLysvQkd1UERRYUFVaEpTV0hGaWhVVUZSV1JuNTh2aHdPTmhqOXRneVB0dzUvUENkOVBuTHJYWDVFSVZaQWQrbHNJRXRya2Nya28yVnZDek5ObURwZTJGMTJVRkpkUU1LY2c0SnpscGVWa1pHV2cwV2tDL2g3S0dsMHVGK3RlVzhlU1ZVc3dSaGk5MW1jWnNIQnc5MEZtTDU3dDdjMEk0aVZ3T3B6VVY5ZVRrWnNSZEt6SWtFSXlTcGpYcUI2SmNSelgwbVhpblczRDRlNVRZK0dIcC9PbDQzL1NJekdSZ3RqeFZBb21DdHBJTGJHenBRUTBOOVJHTmFvd1ZlQXFDU0NYY1BROEpoamMxeDNLMkluQ3dNQUE2OWF0WTkyNmRXaTFXaFl0V2tSUlVSRm5uSEVHWVdGaFg5bzZ3TnVTNHhuL0htamNXR2preTZJdGVXNEZHSk9OOGo3NjdxYzZUQjF3ajRQdHYwS2pRSitzOS9wZUVFNU1hSW5ENGVEenp6L244ODgvNTc3NzdtUE9uRGtVRlJXeGZQbHlZbUppUnA5Z2pBaDF2OFl5em0rc0lGV1BDemJlM1FnelZDaTFTait2cHlFaGNIbFFRU25JY2UrKzV4QkZVYTd1TlJwQzVSMHhwOGQ0Q1dzVE1lZEVRQlJGOXU3ZHk5NjllL25qSC85SWZuNitMT1NscGFVZDkvTjdZcUpvenBCaUlDdzFUS0k1eGZqNXoxZ1VDSGx0Q29Id1RDbkJPZEQrR2RPTnNyRHVkVnlRUGRmRjY1ajBqVW1Jb29qU0lIa2VES2tHbVpaR1h4RGpMamh5dk5EUTBNQnp6ejNIYzg4OVIzeDhQQ3RXckdERmloWE1uajE3UktYQzRoUE5veElDaDFHR2pGRUVZSVZTd2F6Q1dWN2ZLd1FGcytiTUNqcGxibDd1Q0tjTGpRWVZDZ1huWG41dXdOLzBZWHJtTEprellwU0FKNVJxNVloS1JNaEt3SEdBZ0lCYTViMkh2bnY4WmVGL1RwR1lhQVhpVk1kRVBuUlBsSkE0T0RqSWhnMGIyTEJoQTJxMVdyWThMMTI2ZEV5V1owOGNEMEV3MUhFbkMyMk5sVFpDM2YrSkhqZFd1Rnd1ZHU3Y3ljNmRPL25kNzM1SFFVR0JyRlNNeGFJY0RDZUtkdHhqVHpUdEJGSXNRam5tUk5ERVJNOTM4T0JCRGg0OHlDT1BQRUp1YnE3c3FSaHZqUHVKNWtPaDRualEzSGpwYUN4alQyYmFEQVd0cmEyOC9QTEx2UHp5eTBSSFI3TnMyVEtLaW9xWU0yY09LcFczZUdmeENmVlhLendhWkg2SkNjSWVKNTJZOStPeXRBbWVmRFJGWkp6UUtMMlZZZDg5L3JMd1A2VkluT2dIckM5T3B2Vk1GQk04VWNxRUczYTduUzFidHJCbHl4WVVDZ1Z6NTg1bHhZb1Z4OFh5ZkR3RXdaTVJZOW5UVSszaExJb2l4Y1hGRkJjWDg0Yy8vSUg4L0h3NUZqazFOWFhNODAzMFhoOFB3ZS9McHNlVFhmZy9YdmVqdkx5Yzh2SnlubmppQ1RJeU1tUzZtakpsU2tqblBGRzBOTlk1dnl4Nk9wRjhLRlNNTkYrZ01LV0pSR2RuSjIrODhRWnZ2UEVHNGVIaExGbXloSlVyVnpKLy9udzBHbzJmdFZvdE9QODNoUFJUNGZFN1RpVktwZjdhSTNISzRsUVhESVBoUkNzQm5wZ0lwdXR5dWRpeFl3YzdkdXpnZ1FjZVlQYnMyYXhjdVhJQ1ZuZDhjTElLZ3U1em5peTBFUXdUUVROdWkvSmYvL3BYSmsrZVRGRlIwUVNzekI4bmlvZWN6THpyWkZNNEpsTHdxNm1wNFpsbm51R1paNTRoSlNXRjVjdVhUOWpjSjFKNS9iSnhvdmpRcWNEL1BOSGIyOHU3Nzc3THUrKytpOEZnWU1tU0pUUkdGbUhNWG9oQ0xTVU5xME1KYlRxQlhvRUp4M0gyZkp3SXI0N0dON1RwQkhra1FzdlMrUnBlT0pVWXlsandWYjB1TjA1bUllcHJmSTJ2OGIrRHIzblIxL2d5SVNVRFQ3REM2U2s0ZndXRjlBQ0xtSmozQ1ZuS1NYQS9QUEEvNVpFUXhkSExmWTBYemtFbkNxVmliQlVxanVONnhvcUpVaUltYXA3ZHUzY0gvZTJWVjE3aHdRY2ZISFVPZDJpVE8vNDlPam9hZ0ljZWVtaEMxampSQ0pVZVBNZUpMcEhhRDJ2Sk9DZkRpMUdKVHBIZTZsNjVtL3BFckEzQTBtcEJaVkNoTkl3OWtmSjRJeGpON042OW0rOTg1enNoelRGOStuUTVydDBkMnZUNDQ0OVAyQnJkY08raDZKVDYwYWpDamg4cmJ0dlZoajVCVDNoRytJVHdIRnV2emF1ZnpVUmhvZzBaeHpyZlNEd0lwS3BOeTVZdEMybXV6RXovOHAzUFBmZmNNYTNQRGQ4OWRkbGRVcWZyQUYzU3h6TmZNUFRWOVNIYVJDSnpJOGQxbnZIZ1JCbTdUalVqVzNoNE9FdVhMbVhseXBYTW16Y1BqVWJESFIrQzJhUDlpRjFVb2hWY0owUW9MVHRVUm1SMEpQRkpRNDBLSjFCSTcycnZRcWZYb1RlR1hzblJFOGY5ZmdRTHZScUh3bUZ6ZUQrSDlTZElvditmVWlSZ2ZNSjcxYityTU9XWWlGODgzSjNUelZqY2N6VjgyRURUcDAzTS9lMWMxR0hxZ1BPTWFaMHVjZHg5QVVJN3dkQmJnQW9ZNDU3eUpHQzJhcldhQlFzV3lNblc0ZUhoeCsxY1FXbEp4RnVvRHpKT2RJcTA3V3dqWVdIQ3VLMFYzV1hkYlB2NU5zci9VODZjdStZUU9WbDZxRmUvWDgzT1grOGsvLy95eWI4aC81aG95WE5mVzdhMFVQcFVLU2xucDVDeE5rTXF4UmhrYktoelRzUzQ4VUlRQkdiUG5pMHJtd2tKQ2FNZk5BTEd5bDlFaDhqdTcrd200Y3dFa3Rja280dlRlZjgrQnVYU01lQkFZL1FYOEp0M05GUCtRam1wSzFMSiszYWUzRWdzdEFVT0NhWkRIYmVQdm5tVTBuK1hzdXl4WllRbGhVbk54RVFRMUFMbWVqT3R1MXZKUEM5VFByejNhQysyZmh0UitSUFhidFdYSmtTbmVFeSs5ZU5GWSs3UU9IZXk5Vmd4WHFXdjkyQXZWVTlVa1hKUkNna3JFMUJxbGNjMG55Zk10V2IyUHJTWDdFdXowVVhxK1BTbVQway9LNTBaTjgxQUY2VkRaWmhZa2FMNEQ4VW9OQXJ5cnM4YnNTS2VMNDZGdjlnNmJDaU5TZ1QxMk8vVlNPY2RUVEVOaExHRTEwVkhSN044K1hLS2lvb29MQ3owUzdiV3F3TW9FdGlQcXlWOTBEcUlWcWVWUDd1RjlFUDdEL0hKKzU4d2U5NXN6anIvTEZJeng1NlBGaEFDdlBURVN4elpmNFRDeFlXcytlWWFvdU9pSjl3cllMZlpVV3NsT2ErdG9ZMk5iMjJrNk9JaVlwTkdiNzRhTWtMWUY0ZXZJbkhzb3VlNDhEK25TSUMvRWpBYW1qOXVwdWFWR3FJS29waDE3eXhVSG1xZld4Q3ZlcTJLL3JwK1NoNHU0YlNmbjNiTWE5eDAweVkwRVJvS2YxeUlMa1kzK2dHandLdmV0ZFBGUU5NQXBVK1hrdi85ZkZUR3dHUlE5MllkK2hROTBYT2lRNXI3UkVHcjFiSjQ4V0pXckZneFllVmZ4K01kY0tQM2NDOHRuN1NRL1gvWmNoZmkwa2RLMFlScnlMNDZXMzVBQ1VxQlBmZnNJU3cxak94dlpKTjZkaXFpNE45a2F5UTBicEU2L25ZZDdxTGpRSWVzU0dTdXpxVGl0UW9PUEhXQXZ0bytUci92OURFelVaZkRSZm1MNVdSZG1pV3Z1YWU4QjRmRlFmdXVkaElXSjNncEVuWHYxR0dhYk1LVU8zTGp0eE90UkFUelZFMFV4a0k3Q28wQzU0Q1R4cmNiNmR6ZXlleS96UFlUeGtLWlQzU0piTDVoTTZaSkptYjlhQmI2MkdGcm5PaVE2dUhYZlZ3bjhaU2ZGQ0lvUXlNR1VSVFo5dk50TFB6ZFFqb1Bkckxub1QwNEI1MThjdjBuckh4MkpWWC9yY0xXWTZQZzlnSVFZZGQ5dXpqNnhsSENrcVgvd2RZdldoRUVnVE9lUEFOOVVuQUw0WGhwd21seFV2NVFPUkVGRWNTdmpnOXlWT2p6SFN1T05WbmZGK1BoUStaeU00TnRnMVErVlVubnprN3lmNWt2ZXlmR01oOUlQTWpTWXFHanVJUEdUWTIwYkd0QmRJbDBsblF5NDVZWmlDNlJtblUxYUNJMDFMeGZRK0xDUkdaOGR3YW1qR052L2lpS0luR0ZjV3o5OFZicVBxNWp3ZThXRUpFN3NvZDFMTStpUU9NR1d3YzVmTTlod25MQ3lMb3RLK2k0VU9jNzNraElTSkNWaDRLQ2doSEx2L3BhcSszaUdMM0tZN1NrdTF3dWZuL1A3MGxLU2VMeWF5OG5QQ0xjNnpkUkZObXpZdzhHbzRITHJyMHM1SDRZbytHNjI2L2pML2Y4aFIyYmRuQmcxd0YrL3NqUGlZZ2VwaHU3emM0L0gvNG5aNjQ5azh3cG1ZR3ZJY2g3VzFNYnV6YnRZdE03bXpqejBqTlplWW1VYzdueHpZMXNlbXNUcDU5OU9sZmZlZlZ4alRUeDlKallITjczN0d1UHhBbEFLQXFGcGRIQ1lJZlVQVEI5YlRwS25kTFA0dHowU1JQOWRmMEFXTnV0VXZmb01meFBCRHAveXJJVTlqeTBoNWFkTGN6OStWelNpa2F2U2U2cExQaSszR2paMWtMcDMwc3B1THVBeG84YmFkblNna3F2UWd4UUxOdmViUWNGVExsbENvbG4rWmZGUEpFS2hEdUJyS2lvaUlVTEY2TFRIYnV5TlY3NFBweVZPaVhOSHpYVHRybE5vaGZBMW1NREVTek5GbWIrYktZOFZxVlhZYTR4WSsydytqZjlDbElyM1JQMUc2U3VzRG1YNVpDOU5udDRyRUtnNExZQ1BybmhFMnJXMVVqZHIxZElnazNsMjVVSWdzQ2s4eWZKNXduMEVwUUNCeDgvU05XYlZVVGxSeUdLSXEwN3BLWmRZZWxoMUwxWFI5MjdkWExYMTlZdHJTZzBDbWJlTTVQSW1ZSERIVTRVdlV4VVdlQlFFYkxBaGlnMWJuT0laSDAzQzZVKzhNTjlORjRsS0FTeUxzdWk1RThsZE83dlpPNXY1aEpYS0hWY2RscWxoTHlvdkNnSzd5b2NXMWxQaFVEOXhubyt2ZlZUMnZjTmQ3TWE3QnJrMDFzL3BhKzJENWZEUmNLQ0JFeVprdkRZZGFpTHJrTmRYdk0wZk5KQXpsVTVmdk1mZmVFb2ZaVjlVczhhMlUwNi9MY252YmovOXZ5dXY2b2ZhNk9Wdm9OOTZEUDBHUE1EOXhrNFhoQUVRUzRmdkdMRmltUDJhQjBMM0RUWHM2OEhnTmd6WXBsODIyUnZwVkVjblRZdHJSYnEzNi9IWEcybXA3UUhTK3R3WXpXRldvRXh6VWhZU2hodHhXMEE2S0oxbkhibmFlaWlkSlE4VVVMOUovWGszNUJQL3YvbEI1eS90N3FYdy84NnpLeGJaOGtkMHhzMk5URFFNa0R1NWJueXRZRDBITXk2S0l2S055dlpjdXNXVnIyN0NsdXZqZUw3aTVueHd4bm9FblR5ZU44OXQ1dnQ3UDdSYmdhN0J1VnI5N3BmQVo1NVRvc1QxNkNMd2JaQnRFbGFraTlMRG5xZlRoUlNVbEprWlhYYXRHa2hDK0MrMW1ySFdCV0pVREZFV2dxbGdoWG5yT0NWZjcxQ1pYa2wxOTF5SFpQekpvTUF0a0hKTlpJK0taMHJycnZDNnpoZmhTUlFxTkdCUFFmWStlbk9vTVl4dFVhNjJINXpQeTg4K2dKYXZWYWV1NlcraGZxcWVpb1BWL0tUaDM5Q1pNendzMHBBd09WeTBkdmRTM2Q3TngydEhUVFhOdE5VMjBUMWtXbzZXanJrc1c4ODlRWnh5WEdrVDA0SFFLUFRjTzdWNXc3bG8vaGN5M0hLbDdCLzdaRTRlVENTd05aZDBnMUE1UFJJWXViRzBGM1NUY1d6RlJUK3ZoQ1ZUb1Zqd0VIWjM4c0FpRjhZVCt2V1ZvNDhjNFNwL3pmMW1OWTArWXJKTkh6YVFNdk9GajcvOGVlYzlxUFRtUHlOeVNGZnc2N2Y3S0pwYTVQZk9GdVBEZEVwc3ZlM2V3SEo2aHlXTGxrUE8vZDFJaWdFSXFkTC8xaGRYVjBJZ2lCYkVvTXBKOGVDOGN4MTVwbG5jdEZGRjZIUlRIeWN0aWZHNHJueUhPdDJ3YnNjTGt4cGtuQmw2NVlZWjlaVldWN1hxMUJMWXpNdXlBajVIRzZZYTgxMEhaRUV0dFpkcld6OTZWYnY4YzdWZTAvMkFBQWdBRWxFUVZUaDhVZGVPRUx0UjdXNDdDN3FOOVdqVUNvd0pCcEltRGV5NEtOUUt4aG9IbUNnZWNEcis5YXRyUUhIdTZ3dStWcEhXMzh3VExRZ09IbnlaRDcrK0dPTVJ1T0V6VG1SRUJRQ0lxSWNQalFTUnFMSmpBc3lhUHVpamViTnpXejcwVGFXL1dNWkVUa1IyTTFTVFVCM3gzTDV2Q0VxRkFxMWd1YnR6VXc2YnhJenZqY0RwVTdKK212VzQzSzRjTmxkQ0FwQjZvZzlaSVhXUm1wWi9jRnFCbG9HV0hmaE9qUVJHbkt2enZWU0JOeXZ4S1dKVkwxY2hXTmc1SElqK21ROXBza202WnlETHB4V0p5NnJDMEVwb0kzVDRoeDBVdjFFTmJtL3pFVWRNL3JUZENKb1RLL1g4OEVISHhBWEYzZE04NHlHa2ZhOGEyc1g5azQ3Q2FzU0VEUUNneDJEOUpYMllacHFJdmUyWEw4OGlZcS9WNkRVS01uNmRwWXNnUHJPYTJtMDBMRzdBMTJjanFUbFNSZ1NEUno0eXdFQXpubjdITFNSV2dSQndOcG1wV0ZqQTZKTHVwZlRycDlHNTZGT0dqNXJvT1R4RWlLeUkwaGQ3dStWRVFTQnFuZXFxRjFYSzN0c2JiMDJYQTRYWmErVVllL3pybUhwdEV1S3NLM1B4cm9MMStHME9IRllISmpyelN6ODIwTFVwc0Q3clRhcW1meTl5ZXo5eFY3MGlYclo4KzZsUUlqQlA1dEx6ZlJYOXFQUEhEM1cvbmdycnBtWm1heGN1WklWSzFiSU9UWmpoYSsxMmlZcWozcyt3T0xsaXpsODRERDdkKy9uOFQ4OHpwMzMza2x5ZWpKV2l4V0E2TmdSdk1FakNPRlRaMDdsZzljK29McThldFExSE5oOUlPRDNQWjA5UFBHYko3amp3VHZrTUNXQTEvLytPaHZlM2hEd21Ka0xabUtLTkdHS01xSFdxT251NkdhU1NqTElhWFhhTVlVMmphbWJkUkRZblYvblNKeTBhRjdmVE0wTE5RZ0lzald2cjd5UExWZHV3ZDVuUjNTSWxQNjFsT2svbms3cFk2VlkyNjFFVG91azhOZUY3UDc1YnNyL1hZN29GTW43VGw3UUVJSkF5b3ZvRW1uNHRFRm12blB1bXNQN2w3eVA2QkxaKytlOVpKNlhpY1lVWEhqMmZFRFB1RzJHYkRGU0c5VjBIK2xHb1ZJUVBVUDZ4M1VMRnhxVGh2a1B6MGNVUmRZVnJVT3BWMUw0VUNHaUtQTEpPWitnMUNxSm1CRnhYQkloeHp2blJJZWlqSWF4S2hUdWg3ZmFxS2JnZHdVSWdzREdjemNDK0lWM2VGcGVSVkdrOTJndk9DWHI4V2pucVhxdkNvQ0VlUW00YkM1cTE5Y0dIZCsydDgzcnM4dmhZc3VkV3loNnVvandyUENnWGdtRlNvSEw3bUwrUS9PSm14Y1hkSnk1MXN6VzY3ZWlqbFNUc0RSaFJLL1lhTmNWMHJneHRKczFtWTQ5ek1McjNPTUlEeGtKYmg0aGU0SUNqTzh0N1NVaWI5aUxFdWcrQ1lMQTlOdW0wN3E5RlpmTlJYZHBOeEU1RWJKRjFwRG9uODhTeW5Vb1ZBcWNnMDdtL1hJZWpaODNrclF3aVRYdnJNRnBjL0tmMC8rRE5sTExwQXNtMFYwbUdWMVVZU3F2UFJlVVFsQTZNS1FZbVAvb2ZBUzFnRFphQzhyaCsrQnl1UkJkSXArZC94bVdSZ3NPczRNcGQwM0JOTlhrUjF2dVVJbFFhRzJpZUpsS3BUcnVTb1FuQXUyWHkrR2kvb1Y2bXQ5cFJtbFE0aHFVY2xhc3pWYUtieW4yR2lzSUFwWm1DNGpRWDl2UHpGL01SRkI3bHpVVkJJSG9nbWhPZi9SMHVVZUVJQWl5SXVINVBITjdXMTNPb2FaWUFzejl4VnhhTG1qQk1lRHdNbVI0UXFHU0ZCalJKUkkrU1FwM2FkMHRHU1p5TDgybHA3S0hvMjhjQlNEdXREZ3Y0YjY5V1BLS3hjeUtBUUVxWDY1a3lnMVRndDZ6cUpsUkxIMWpxZXcxRGVYbFMwc2owY3Z4OW43ZGVPT05GQlVWalN2SHhoZVJQazU3czB2M3BWUWN1dVNxU3ppNDd5QjJ1NTNhcWxxUzA1UHA2KzBEUmxFa1JvQktwZUxHdTI2a3I2ZVAyTVJZTkZvTnJVMnQvT251UDJFTU4zTEo5WmVRVjVESC9oMzdlZnFQVDJPMzJUbjM4bk01NzV2bmpYcE5LeTVjd1lJekY2RFJhZENINmRHSDZmbisrZDhINEx2M2ZCZUZVdUUxeDBEZlFPQ0pKaEpCOXFPM1grczFMT0lFQldaOFpSU0o4VmphZ2lIaHpBUjZTbnJvSyt1VHJhdWFHQTNhR0duVEJLUzQwWklIU21qYTBJUXVUa2ZCUFFXZ2dOUnpVMm5kM2tyRkN4VzA3MjVuMm8zVGlKdmovN0R4WEtQOHdGVUliTGx6QzdFell5bTRyWURZV2JHa3JVeWpkbjJ0YlAwTGR1MitURTlqMG5EMmY4NUdSS1Mvc1ovMWw2eEhIYTVtNFY4WElvb2lEb3VEZGVlczh6citlT0o0ZURPK2JJUXFlSTJVYUYxeWY0a1hJM0wwUzViWWtnZExVS2dWZEIzc1lyQnprUHliODhtNlpJU0hod3VxL2lzcEVsT3Vta0xVbENqNkcvdUp6SWtjTWVIUjJtbEZZOUtnVUN0QzI0c2hJL24rUCs2WGNvTjhMWGp1NVhqUTVuajIrSGdvRzhjVDQvVldqV2Z1dXJmcXFIaXFnaWszVFNIdGd1QWhqcUlvb292VGtiSXloYVpOVGJMaU45QWlQZWpDa3NPQzhzbGREK3dpWVc0Q2FTdjk1M2NManh1L3Q1SFczYTBrTDBwR2JWTGpjbmp6STNPOUdRQmordGc4UDJGcFlTRUpiNW5YWmhLZUZ5Ny81akE3Y0RsZEtJMWpxNVIzS3NPWE50d2VUZWVBRTIyY0ZzSkFFNjJSK1lzdy9NZlFCTkpiNUl6SWdGV2RRbEhDM0dQY0hqU1gzU1YvcDQzU1VuQmJBYnNlMkVYcm50WVI2VWtUcm1IRlV5c0FlTG53WlFDeTFtYWhVQ3RRR1ZTVXZWUkdhbEVxV1JkTFhseHJsNVVQenZzQTBTVVZGcGozdTNsb1k3VmVhdzVvd0JDR3J6dlVhNXZJc2NlQ0cyNjRZY0xtU3ZHcE85TGpNQVFlT0JKR3k0OElJS1JIUlVjeDUvUTU3UDFpTDNrejhnRG83T2dFSUNZK2VKUFlWNTUraGNuNWt6bnQ5TUE1cDZZSUU2WUlrM3l1K09SNGJ2djFiVHgrLytNOGN1OGpKR2NrMDFUYmhDQUlYSEw5SmF5NFlFWFFhL0o4ajBtTUlZYVk0QXJIME9kQjZ5QWFuZWI0RnNYeE83WDN1YnI2dlRXSDFPTlhXMlpFZkdVVUNVOEVzdmFQRlZQdW1FTFAvaDVLZmxHQ0xrR0hyY3RHMHBsSlVwNkVWa25EK3cyVS9yVVVBR3VibFIzZjN3RWc1MU1BZEpkMnMvVUhXekVrR1poMDRTUW1YejA1NlByYzN5bTFTdHIzdGJQci9sMFVQVjFFenNVNTFLNnZKWFY1cWh4UDZudWR2a3hOWnFLTXdPeUdib210MjhhR1M0YmRlSTRCQjU5ZDhkbFliNWNmVGlYRllUeEM0WWpqaDRSdng0Q0RRNzgvNURWT1VBazBiMnIyTzZSNXMvZDN2cUZFdnVkdTJOaUFwZFdDUXFNZ1BETWNmYXplSzhFMkVKeURUajc3d1dkRVQ0Mm04S2VGZnZRVDZCWFMvODQ0dDNjODNvcVRqWlpHbzUyYVIycm9QOUl2Zi9ZTEpSQ0djeGlPL1A2SUxOeDVKZFFOR1RQS0hpOURHNk1sNFl6aGNMU0JoZ0hLLzFrTzR2QWFiRDAydERGYURqd2lXWkg3RzZYejE2MnZvMzFmdXpjOUNvSmsxZDVRVDhWckZlUmRtOGVzVzJkNUwzRm92TnRxM1BoNW85ODlFRVZSL2oxK1hyelhYb2tPNmUvK2huN1VFV3FVZW1YSS9NRnBHVzY0cERLcHZNNVgvMG85dmZ0N21meUx5YWdpUjM2VW5ZeTA0NHVRLzkvd29Mc2hvVnhsVkRIdGQ5Tzh2QWlCWHB2UDN3eEE4am1CWS8rNzluZFI5MDdkc0NMaXM1N2lCNHBScUJSZTN6c0huV3kvZTd2ODJSMm1WdjVLT2Naa0kxT3U4dllZakpUbzc3NnV2T3Z6cUhxN2l1S0hpa0VCbVJkazByUzVDZEVsRXBrWHlmd0g1Nk1PVngvemMyYWtZOXZXdDJGdHRKSnlUVXJBTlo1cThCVXl1NTNqVUNSQ1FGdExHKys5K1o2WHdhbmYzRTk0WkRpdnYvUTZBQjF0VXE3QjdtMjdPWHJrYU1CRTdiMDc5ckw1bzgzVVZkZHh3VGN1Q09uY3BnZ1RzMCtmemNkdmZVeGpqY1NuWWhNa2owVmJjeHR4aWNFOWlHTUo4N0lPV1BuclhYOWxTc0VVenJyaUxOK0pSbjJmcUpDeXJyNnZGWWt2RFNQOTQ0L0V1RnMzU1EvRzlFdlNLZnRiR1pYL3FzVGFZa1ZsVUZIN1JpM2hrOE9aZnVkMFdqYTEwRmNwZVMrMDBaTFh3bHhqbGhucVFQTUE1anF6bjlEaC90emYxSTlDcGNBUWIwQ2hWT0RFeVlMZkxrQnRWQk0vSjU0RnYxb2dKOHE2ajZ2N3BJNllHVEhvNC9RQkJjS0ExeStDMCthazYzQVhFWk9Id2lTVVlFd3pJaUppNjdJaENBSmhhV0VnZ3EzTDVqZkhhRzdoVStHQkhRemp0UndITzhabGM5RzIyVHVrYU5ydDA4aTVMZ2RkdEE2bFZzbkd0UnV4OTlrNTY0T3pVT2xVZkhUQlI5aDc3V1JkbXVWM0h6M3BwdlJmcGZJNTlqeTBoelArZEFaYmY3cVZ0ajNlNS9OYWo4T0ZyZGRHNThGT29xWkZNZW44U2FQdW1mdWhQL09PbWNUT2pRMjYzK1phTTl2K2I5dW85MnM4TkhJcTBGUXdJVEQ1cW1RcWYxdUpNa3dwNTg3NGpyUDNTR0dHMmxpdDFFL0M0MmNCQVVQYThBTy80ZjBHSXFaR3lHVmk5Y2w2MUVZMXRlLzRoN1gxMS9kN2ZlNG82WUNTa2EvRG1PcnZUWERmKzh0M1hpNHJ5WU05ZzFqYUxYeDQrWWVJTGhGTHU0WGFkYlZvSWpWa25DdmwrN2c5WTdaZUcrdlhyTWZXYXlOcWVoUUwvcklnNlBtTGYxcE0xTXdvMGkrWEVoamRJWmpnYmZrZXFCbWdkWDByb2xPazlKNVNjdS9PUlJQbkgvWjVLdENPSjBJeVZIaGluSVZ1Z3QyWHlCbVJISDN4S0IyN09nSWNCVTJmK3VmZElVTGRSM1VCeHhmL3VSaERvc0hMTXpGU1VRbjN1bFFHRmVtcjA2bDR1WUxLMXl2SnZDQ1Rtdi9Xb0ZBcEtQaEpBYW93RmFWL0x5WHI4aXkvcW9PVnoxZGlyamI3SmUvN25tZWt2NTBEVG5yMlNrbnJTcE9TK0F2aVR6bGE4a1ZLdUxkenB1YzRLUkp4Q1hFWXdneHMzckRaNzdlMlp1L25VMlZaNWFqenhjYkhqaWlVZDdaMWNuamZZZmJ0MkVmcHZsS2NUc240TUhuNlpQck4vVFJVTi9EaVl5OENFQjRaVG5wT09vbHBpY1FreEdDTU1HS01NREpsbHFUc3Z2cmtxK3orTEhpWjNwOWUrVk5BcXZ4azZiZFFkYmdLVTlRNFEyZkhHbFlXZ0IxMDl3MGJEd1VnK1d0RjRzUWdHR093ZGRwbzI5S0dPbHhOM0xJNHl2NG1KVlMzYjIrWExZUUY5eFdnamRTU2ZXMDJsYzlYRWpVaml0alRZcVVIZ0FnNzc5eUp0YzFLL3MzNUpDNUtET3FKMkh6YlpoTG1KVEQ3UjdObHdVMVFESHNwTWxabmVLMVZkSWtjZnZZd3RoNGJTeDliaWlIWklQL3VIbFA5VGpVdE8xc0FjQXoxVGJmMzIvbjAyNTh5MERCQTNzMlNpMUZ0VWpQM1QzTVJSWkgxWjY1SHFWZHkyb09uSVlvaUcxWnR3RjNsWTZSNzlWWERtQi9tUHNlNE9iVW1Vc1BwejB1eHhwdFdiNUxtVXdvb05Vb0cyd2N4cEJodzJWd2dNTnpJY0NoYXhONXZSNDgrNEQxdi9yeVpydExocWpoemZqNEhFWkhaZDg3bWsyOS9na3FuUWhNNWNpSjYzVWQxSkMxT1FoT3BHVlZKQk5qejZ6MXliTE4waVQ3S3Ftdms4SUt4MHM2cHFKUUcrdjlXUjZtWitzZXBRUzNFb2sxazExVzdBSWhiRVVmeW1tUVVDc1dvbG1WUFRMMXBLaWxucDJES05LRU9VM3VOYTlyVXhCZS8rQUsxVWMzcWRhdWxSbVVlY3dpQ1FPc1hyWHg2ODZlb0RDcXlMdlJYWU4yeDdxSW95clN0TnFsbHhjaldZMlByblZzUkhTSUxIbGlBeWlqbFNLakNWT1I4TTRmcXQ2cXg5ZHBRbTlRNEI2VkVXYy9xVk81OXR2ZmI2VG5RZ3pGcnVQS1N0ZFVxajdOMVNueFhkSWhVL3EwUzBTbmxJMFhOaTVML2I4WkRjNklvamlubjVzdENTQjZLb1orZEEwNk8vdm5vOE5jZSsrdjczV2lZZGZjc3JNMVdqT2xHVkFZVmdpRHczckwzQUZqMXdTbzBKZzJDSUNWMmYzRCtCd2dLZ2JXZnIwVlFDRGh0VHRaZnNaNDVQNTFEd3Z3RVA2TVpEUE1PdTluTzFwOXU5ZnB0KzkzYlVXb2tqMVhMRHVuNTFWUFJ3L2FmYnFmelFDZmFhQzFsL3k2anY2R2ZuaU05ZEJSM01QY1BjMUZvaGtNMTQ1ZkVVL1ZxbFpjMzYxalE5SjhtbENZbDBjdEhqK2MvbVhtV1ZnbHhZZEE2WkYrd3V0UU11dFJvbFVQSytnVG1SNnk5Y2kzekZzMGpNU1VSblY0M1RIc0NGTzhzNXVsSG5rWnYwUFBnVXc4R3JISjA1TUFSSHZudEkrajBPaFlWTGZLYXUvWm9MVlVWVmRSVjFuSDA4RkZhbXlTRHIwYXJ3ZVVhRHJlc3JhemxsbnR1b2JtdW1lY2ZmUjZBM3U1ZUR1dzZ3SUZkd3duWU9mazVUQ21RRklrTHJyMkE4cEp5QnEyRG1DSk5LSlZLRUtDM3F4ZUFoRlR2bms4Q0FsOXMrR0xzTitoWU1IUitpMTJGeFRZc3dzZUhTWHQ4SXZBL3IwZ0VncVhlUXVudlMzRU51bERwVlJ4KzhMRDhtNjNiaGpwY2piM1h6cGFydHd4YjNicHRLRFZLZEhFNnB0OCtuWmpaTVhUdTc4VGxjTkgwV1JQeEMrS2wySGk4bWVwQTB3QjkxWDBrTGhoU05JYUlaQ1NHSkNJeS9hYnBiUDcrWmpaK2R5UExubGlHSVhtNElvc29paVFzVHVEZ2t3Y1o3QndPdFhMWlhIS1oya09QSEFycFhnUkxtSnNJbkFyQ1lqQ3Z3SGlQRjBXUnNyK1hZZSt4VTNCUEFjNUJKeXJEVVBsZGNUaHhjZE0xbTFqMDZDSXBxZERqV05FcFV2S0l0MWxab1pJZW9ycG9IYXZmWGozQ1ltRC9ZL3ZSeGVqSXVTekhhMzFCQmJDaFAzVnhPdS9xS0Q2NUVrNnJVN0tzVDBDWTA4bE1EMk5CS0FxcHRVVVNsTldSYWpxMmRwQzhKbm5NMXkrb0JDS21SbmlGU0xyUnRudW9SR2Vjam9IbUFibS9nOWNhT3FRMWFDTzBBYy90cHNsM0wzeDMrRXVmWVYySHVqQmxtS2g4czVMS040ZXRqS0lvb28vWFkybTJNTy9CZVlSUDhVL3NkNlAxczFaY0RwY1h6N0UyU1d0VEdwVDBsZmFSZUc0aVZmK29vcit5SDZWQlNjNmRPUmp6eGxmeTlWU2d0ZEg0ajl1Njc3Szc2TnphT2U1NVBhRTJxZEdFYXdMU2srYzlVK29rSVV0MGlkak1OalFtRFpXdlY5TGYwTStXTzdhdzZBK0xTRnpnWHpiY0RhZk42VmNnd202MjA3aTcwVytzMnhNeTJEbEk0NGJoMzdzT2RsRjhiekduL2VZMDJUc1RsaGJHdkwvT1E2RlZvSW5TU0FuOExzbHJha2lUbnBNRGRRUHN2bmszNmtnMWM1NlpFekJISjFSanlLbkV0MUxEaHhVSmdIWm5HQ25LN3RBT0hrTitoRXFsSWpNbk0rRHZSdzRlQVNBeU9wS090ZzdKNCtDRDNoNUpjQTh6K3ZPclovL3lMQmFMaGRqNFdMS21aTEg0N01Wb3RCcktENWF6ZTh0dUJFRmc1cnlaTEYrekhMVmF6WDlmL0M4Z0tScXJybGlGVXFtazZrZ1Y5WlgxekYwMmw5WGZISDVtYW5WYTd2N2IzWDVyL3Q3WjN3UGdCdy85d0N2SFVSQUVCc3dEM0g3QjdkN1hlaHpnR3c3VjN1M3RVVW85dmhYTlI4UlhScEh3ZldpSFpNMEpBbDJpRGsyMEJrdTlCYWZWU1U5SmoveWJVcWZFM2l0cDhLSmRsTUtBWEZJWWtFS2pvTCsrbngyMzd5RGx6QlM1NHMzVTcweVZHSzQ0SERyai9ydjJBNG1SdWkwcW50Y3pFdU5LbUo5QTFOUW91a3E3MlB6OXpTeC9kcmtVRmpIMHV5WkN3OEtIRitKeXVsQ29GV3k4ZWlQYUtDMHIzMXlKS0lyWWVteDhmT0hIMkx2dGJMeDBvenkzWThEQjVtOXNsZ1VGZHppQjUzcEdlaC9MNjFSRW9IV1BoYzVjTmhmdDI5c3hUakxLQXB3dWZqak8wWjIwck5RcCtlTHVMMWp5OXlVWWtnenllU3BlcmFDdnBvL01OWmswZmQ3RVlPZWdaTTBkc1BQWnpaOHgwQlM4Z29Ub0VobnNIcFE4SURvbG1Xc3kvZmJPOHpwRlVaUTlEVk8vTzVYWXViSGV2M204ekxWbXR0K3czY3N6RVhBTkUraXRPRkh3L0Q4ZTZ6R2VFQVNCZ1dwcHZ5SlBpNlJ0UXh2OWxmMFlzeWVtVEszTDdxSnhveVIwOWRmMzg5RmxINUY2WmlwNTErZGhURFBLZk1qU0x2VUowRVJwQXE3VFpaTm9VaGVqODFZZ3hPRmNudmg1OGJUdWJLV3ZwaS9vZW5iL2NqZUxuMWtjc0ZlRzArS2s1cFVhQUs4eXVPWktLWUU3WW1ZRVhidTdxUDVuTmEwZnRhSkwwcEg3NDF5MHlZR1ZuMkQ0cXZFZnR6S3ZqbEF6NjZsWm8zcXl0bHl3SmVoY2dlQkw0OTJsM1hTVmRORzZzNVdlOGg2Wkhxd2RWa1NIeU9HbkphTmIvTHg0cVQ5S2dITzQxNnlMMXJGbTNScEVVZVMxK2E4QnNPaVBpeGhvSGFEcTdTb21YejBadFVudHRWK2lLTksrcDUzT2c1MWtYNWtkbEorNEZRYjNxMzFuT3dmdlAwajZwZW1rWHBycXpldGNJblV2MWhFK0l4eFQvdWhoS3FmeWN5dzdHdlo0UktjMURrYVRvZ2xSa1pnQU9KMU85bjRobFo1dmJXN2wxM2Y4bXNLRmhaeDc4Ym5EK1F1QzVEa0FNSVliL1lUNlh6ejhpMkh2dUFDUC9Qb1JTdmVWb2xBb2lFMk1aZkwweVNoVlNqNSs2Mk5LOTVYaXNEc3dSaGhadG5vWmM4NllRMHlDZnlLMXI1RHVkRGpaOE5ZR2lpNHVDdGlubzZLa2dwakVHS0xqZzNpcFJzdVBtQUNGbzdiTlczUElHcm5RNDNIRlYwYVI4SVJiaVJqdlA3bWdGSmg2MTFSNlMzcUpXUkRqbGFTMitOWEZ1QVpkYkw1ME00SktrQ3dlUTZjUlZBS3FNQldPZmdmNXQrZlR0cU1OTE1pV1hOLzFPQ3dPanY1SGNrZXJEQ3B2NWpaQ29yVDcrNXpMYy9qaVYxOWdyamR6NUY5SHlMOHAzNHU1bWJLa01vbjlUZjFleDRxaUtOZm1SaWxaY0FBNVI4S1FLZ211dG00Ym9rdVVhc1Y3ZEVZZDZmMVVSQ2lXNDFDUDkveHM2N0d4L2VydFhyL1Z2Vk9IbzkrQm9CUXdWMHRDa3V4TkVxV3dEWURFTXhKcCtLaUJQYi9kdzZKSEpOZnVRUE1BaC85K21PVGx5UlQ4dUlDbUM1cms4NmwwS2dydUxHRHp6WnZSSitnbGkyS2dhaEpEUzYzOXNKYW9hVkdZSnBua09RSXFoRVBXNGIzMzdaVThIMEZjRHU1eHZvcm5zVDUwVDJZRjFIY3Q0L0ZXOVIyU0JPK0lHUkgwSGU2ajd0VTZwdDdsM1lQR2s1ZU5oYTgxZnRxSXJjZUdTcStpNkpVaVNoNHVvZTdET2hvK2FTRHIwaXp5djV1UFVxdkUyam5ra1lqMEY4cEZwMGprbEVpeUw4a204enh2eGRObGQ3SCtpdldrbjVOTzdwVzVkSloyOHZrdG56UDN2cmtrTHBFOHJBMmZORkQ4NjJMMENYb1dQcjVRNW5PK3I5SkhTNlhTcEVnbGt0M2Y5eHlRakRqeFMrUHAzTkZKMHp0TnhDeUtJZk83bVNoMGloSHZ4Y2xNTzRFd0hnVTEwUEZ1SEd2MVFsR1VxaU41NWt0c3YzMDdTcDJTNU9YSjVOK2N6NkhIRDlGWjBzbEF5d0NsejVSaTY3TVJsUmZGNmI4N0hVRXBOZmZ5WFVlZ01FZzNYQzRwMUxQOGhYSXFYNi8wN3hFaFNuelZaWGVoMENqSXZEZ3pwR3VwZmJVVzBTRlM4MUlOdldXOVpGNHpmSndvaWd5MkRGTDZaaWtwbDZXUWRGR1MzL3BPRlJvYURRV0o4SitEdzUvcmJGSE1BUVJmZ1hjQzRTbWtGKzhzeHR4blJxdlRjdS9EOS9McXM2L3l4Wll2MkxOdEQwdlBXY3FheTlhZzFxcnA2NUg0b2pIYzM2amlxVVFBRkM0cXBIUmZLUzZYaS9ibWR0cWIyOUhxdE5odGRoUktCV2RmY2pZOVhUMkVSNFVURlJlYXRLMVVLWG56NlRmWjhja09rdEtINmVHWkI1NEJZUCsyL1VUR1JYTDdIMjhmYm5ZM0hvd3pUMElVb0xiRlc1RW9DTzc4Tys3NFNpb1NFd0dsWGtuMC9NRGFwdXhPdHJsbytiVEY2emMza1F1QzROY2p3RmNnMlAvd2ZzbENqQlI2NEdzUkRzaUVSWkgzMTd4UDNPdzRUdnZaYVNqdWw3d2UzZVhkZnN3dUVPTnpmK2V5dWRERjZVZytPNW5zYXlUTHpzZG5mNHhTcjJUMjcyY2ppaUlsOTVhUWRHN1NpQUxrVnczQkxNZGpnZHVDcTFBcjBLZEt5VkR1dkpxcTU2b0FxWDUrYjdsa2RYSDNCM0FNRGpmbGlwa2RROE5IRFhTVmRNbWQwbFVHRlZrWFo1SDNuVHl2SkV1MzBtbktNSkc0S0pHWnQ4MlVyTWNCVVBkeEhaWm1DemxYRG5jWkRxWkVlRjZMTzdTcGM1OFVQaUVvQlNMekk5MEx3RG5veE41cmw4ZVBGUk9sZUp4SWpKbDJST2dwbGdUbHNKd3dZaGJGMFBCYUE3Mkhlb25JOSs0WjRSbHJQdEtjOGo2NlJNcWVsZks2VXM1S1FST3BvZkRlUXRSaGFtcmVyYUhpcFFvNjluZXc5TW1sV05va0FWNGI1YTlJSEhqaUFJSkNvUEtOU2lyZjhBaFpHdUlIbGhZTFpjK1ZFVk1RUSt4cHNSalRqSlEvWHk1VmxoS2x6dFVBbVpka29vNElYbVZIdEl0b0lqVVlzNDNFTFpFc2s0T3RnL1JYOTB1MFZoaUpNZHZJWVBzZ1diZGt5ZGJ1aVZKYVR5WmFteWlGSUJRbHl4ZjJYanM5aDN2b1BkSkwxNzR1dWt1N1plTUd3TFNicDVHK09oMjFVY3JGQ2M4T3A3T2trOUtuUytuWTM0SGFxR2J1YithQ0l2ajUzWXFFbTIvNWVnZGtvNVZERE5qN3hOb3VLYjYySHR1b05DQ0tJcTFiV3VrdGxYaHQ2c1dwcEYrWmpxVnB1RnMzQW1UZG1vWFQ2cVRobFFiTVpXWXliOGxFb1I5Zkp2dkpSRXUraURWSTRVMzEwdTNBN05UUjY5UVRvYko0RDV6QWZBazNYQzRYNzcveFBnQnpGODNGRkc3aXV1OWZ4NHYvZUpGdG03YXg0YjBOVkI2cDVQWmYzMDVQbDhRWFRSR2plNGdLRnhmeXpvdnZrSnVmaTA2dm83RzJrYWJhSms1ZmVUcXJMbHRGZEh3MG05N2J4RXVQdmNSbkgzekdOVCs0aHRTczFGR3ZVYTFSMDFEVlFFTlZnM3l1M1o4T0oySzNOYlN4NDZNZExEbC95Zmh2U29qdzlaaDBtM1gwRFF3ck1HbmgwdDZlS0h5dFNJd0F0MFhXSGFjTHNPL3VmZlNWU2RxeUprckRHUytkZ1dnWDJiQm1xSVNxWXZoWXIzbDhtRXZyemxacTN4c0thMUlyaUN1TUcvVVk5L2UySGh0T3V4T0ZWa0hVdENnNjluVVFOUzBxdUJMaE00M0w1cUxyWUJjejc1NUp4TFRnemVZTTZRWkVwemltWmo3amZaM01HT3Y2M0tGdmhnd0RNMzQ3dzh1alpVZ3hvTlFyU1Z1YnhxRS9TSGtxVVRPa3ZYTU5Ta0s0SUFpWXNpVUdHamN2VGc2TFV4bFY1TjJZNTdjbTl6MVVhQlRVcmEramNWT2pYeVVUTjl4ZUprdTdoZW0zVHZjNjN2ZHZXNCtOdUhseGFHTzE5SlQya0hGUkJubTM1ckhqK3p0d0REalFSR3JJdXlNUGhVYUJ0YzFLNDdwR3d2UERwZjRDaXJHRnVuMVZNZEsxOVpiMFl1dTBvWTNYb2t2U2tYQjJBbzF2TlhMMHNhTVVQRnlBMGlkekxwVDc1Qlk2cS81VFJYOWRQeXE5aXR4cmNvZCtoSmwzenNUZWI2ZHhZeU5kQjd2b0x1c2VVWkhJdmpTYjZ2OVc0M0s0VUllcEVaMGlsallMZ2tKQUg2OUhIeWNweWlWL0xXSCtnL05KUFR1VjBuK1UwckMrQVVFbDBIdTBGMDJraHRUVnFRSFg3OTcvYVhkTjg2T0pwbzhrajF0NGZqaUNTaUQrckhncUg2dWs3c1U2MHE1T095YTZPWlhvTDVUMU9jd095bjVkNXZXZGJ3aEZLQ1VuSFZZSEpmZVh5Q1dKQlVFZ1lWRUNMWjlMQnJPVWMxSlFHcFR5bXFKblJWUDlWalVkK3p0QWdNSmZGbUpJTW95NFpybUJIWGdseDdwL2t4dDZocXRaL05oaXYzMXlKMzVuZnpONzFQMXpXcDBjL2J1a3pJYm5oWk54VlVaQVlWaFFDbVQvTUp2U2UwcnBLZTdoeUMrUGtQMlQ3Rkc3cEorS3ZHeDIwckFpQVZBL0dFMkVxaUg0QVVNUXZJbHB6TzhiUDloSWEzTXJXcDJXVlJldGtyNFdCSzY4NFVxc0ZpdkZPNHFwcnFpbXZycWU3azRwM0NvOFl1UXlSS0lvWXU0MWM5NFY1N0Y5dzNhYTZwdFlkT1lpYnZqeERhZzBLcm83dW1tc2JVU3YxNU14T1lQcUk5VThlUHVEZlB2T2J6Tjc4V3ovNi9LQU82ZjFUMi84Q2IxUkwxOUxjMzB6di9yMnJ3aVBDdWVjSzg5aG9OOG5uSGdDbGE5ZzhQVkd6RTRLTXZCTHdsZEdrWmpJZitDQjZnSHFYcTdEMm1ERjJtTDFTdjVUR1ZWTSt0WWtLcDZxd05IdjRNRDlCN3pQN1ZFOUpORDYzRjRKYmJTV21Ga3gyTTEySmw4N09XaGpIZDg1bkZZbkxyc0xoOFdCS0lwa25KK0JJZGxBN2xXNWZnS2g3enpPUVNjSC9uU0FwbzFOY2lPMDhGenBIOVZ0WVhSYW5PejYvaTZjTmljRHRRTW90QXBtUFRDTHNHei9wS2V2Q2p6M1ppSWdsL09NOFhkNXpubDBEZ3FWQWx1bmpiNGpmZWppZFlSUGxSSlEzZFcxRkJvRnBod1QrYmZsazNKV0NxTG83ODBLUml0S2pSS256VWxrV21UQTBLYjJUcWt6Yk1MQ2hJQTA0bjRmYUI1Z3d4VWJXUGpZUWpRUkdqWmR1WW5pZTR1Sm5SdEx6blU1bEQ1YVNzdG5MWVJOQ2lQemlreGNOaGZHSENNMUw5Umc3N09UZTNNdXByeUo2U2g5c2lrZnZ1Y2VMOTAwdlNZSnlyRkxwYks2NmlnMUNXY2wwUHgrTTFYUFZKRjlZM1pJNS9GZGo3bkdUTmt6a2xDWmMwME8yaGl0RiszTS90bHNlaXQ2TWRlYjBVWnJzYlFNS1JJeC9oL29VQndBQUNBQVNVUkJWSXFFTmtiTE9XK2RJemN3SEdnYVlQMGw2OUZFYWpqenRUUDk2Q2J0M0RUSy9sWEd3VWNQeXMzU2NxN0pRYW4xN3gweDBsNDYraHcwL1ZlNlAvSEw0cVg3dENTV2h0Y2FhSDYzbWJDc01LSVdqdDc5L1dTam5RbUgyMWJrRXJFMldQMS9EMEthd2U2RExrN0hwQ3NuVWZGTUJUR254VERscGltWU1rMTh1UEpEcjJQZDhLd09OMm50SkMrK1lxNHpVM3gvTVlzZVh1UlhwU3ZRMys3cmNCdmo3SDEydHQyeHplczZmYS9CTFFRRzIrZWp6eDVsc0gwUVRhU0dxVCthNmxVTjBSY0tqWUxzTzdJNTlKTkRXQnVzbFAycWpOeGY1cUtLRGh5T2Q2clMwZXhFK08rUjRjODFnN0ZNQzJzNExubkM3djFwYm1qbTNkZWtZZzJyTGx4RlJGU0Vld0FDQWxkLzcyb2FhaHRvYTI0aklpcUNyZzZwS21GNFZMZzhMdEQ3RXc4OHdZSGRVZ1VtalU1RFptNG1oL1ljWXZPNnpkZ0doOHZYQTZqVUtuUUdIZFlCSzgvLzlYbG1uVDVMVmhZQ1Fhazh0aEpJLzd6L244U2x4TEg2MnRWZTEzcXNpb1lJVkRaNTg3NnZGWW1URUxvVUhlWXlNL1llT3dxTmd2aWllRnJXU3hhWnZKL2tnUXNxbnFxUVFwcys4dzV0OHJTMnVPRm1lSjZNeDVSbFl1RWpDNEVnY2MraWQwaVVleDYzOWREU2FrRVVSVkxQU2lYMXJGUS81dVlXVER2M2Rjck56aHdERHBvL2F5YjlvblRpRjhhejUyZDc2Sy90UngycEhoWTZ4ZUZ1eSs1WTVhTi9QMHJlM1hrb3cwSnZKSFVxSWxTTHIrZWVCTUpnbXhTdVprajN0OHk1NzF2OXUvV0lva2p5MmNreUkzSDNIWEdYMVV5L0lEMmtkYmtyam9EME1IVGFuSnoreDlPbFR0USs1MzU3OGRzQVJPVkhqYWgwMXJ4VkE2SVVxaWMzU1ZNSUZQeW1BSUQ2ZCtzeFY1c1JsTkw5Nk5qVlFkVnpWZVQvUEo5OVA5dkh2cC91SS9QYVRKTFBUeDVSb0F2bGRiSmp0RFVHb3BXMkQ5c3dsNWxSaGltSlh4VXZmNS8yalRRNnRuYlF2SzRaVFpTRzlDdEdwd0hQK1cxOU52YjhZZzh1bTR2NDArT1pkTmtrUHdWVW9WVXc1NzQ1dEc1clJST2xrUlVKWFp3dVlEaWxieGlSNzNVN0xBN2E5N1lUa1JPQkpscEQrdm5wVkw5ZURVRFU5Q2pTMXFTTnVxZSt2MWM4VllGandJRXVVVWZNR1RIUy81eEtJT1A2RE1vZUtLUHkwVW95QmpPSVhocDl5dEtOTDRLdE9aUlFObFc0aWhsUHpCZzEyWHJyUlZ0SFBXL2EyalFRWU5KbGs0TDJmQkJGa2RwM2E3MnEvelZ2Ym1ieXR5YWpqWklNS0YySHV1alkzNEdvOE40UGQzNmVyZHZHQjJzKzhKcmY1WENCY3ZqdnJvTmRCSVBvSEhuZjI3YTAwZmh1SXdxdGd2eGY1cU9KMVFTbFkvZExIYTBtN2RvMHFoNnB3dDVocC9iSldySittaFYwRFFIWEpZb0JGWitUQmNuaFVxbFFkL1dtZHJ1UlZuc0VDWnFob2pJVGJFa2Y2Qi9neVllZnhHNjNNK08wR1JTdEx2SWJvOUZxdU9IMkd6aFFmQUJUaEltdWRtbmZJMk1pUjV4N3hab1ZzaUpoczlwb3FHNWdldUYwcHM2YXlzWjNOeEptQ3VOYlAvd1dVWEZScEdTbTBGelh6Rzl1L2cwT3V3T1g2RUl4VWlPV1k3eis1dHBtbEtveEtDTWhlbmVhT2t5MGRROGJkdVBESUdsaWJIYmp4ditzSWpIaWcxa2xrTGc2a1k3TkhlVDlQQTlkdkU1V0pHQTR4bE1UcVdIUmk0c1E3U0tiTHRnRURNZVVCMkpVOHZ3aEpFejJOL1lUbGg3bU41ZTduR05mVlIvVjcxU1R2anJkcXlLVWUzekpuMHFvZTY5TzlxYm9ZblZrWHBwSnl1b1UyVHE0OE9tRktBd0tlVDBiVm0xQWFWQXk3Ky96QWlvbW9RZ0E0M3FkekZ6WEIyNGxZcVQ5NjYrUk9MUnhTdURxTzRPZGc5Uy9YWTg2WEUzcUJjTWhIN1kreVlLaU5xcjloRC9mdjZYRkRLOUpIcU1RL0w1emYvYTlqbUNLeEVEakFOVnZWZ05TMlUxUFh1dTI2S1d2VGFmNmxXcVN6MDJXbFZiSGdJUHd2SERpbDhUVCtta3IxYzlXRTFrUWlUNXQ1STdiWDNYNDN2dStrajdxbjY4SElQMjZkRmxCQjFEb0ZlVCtJSmZEdno1TTdVdTFXQm90Wkg4M0c3WFJQOFRDZDE2bjFjbmVYKzVsb0dHQThNbmh6UHpaVEQvZTRJWXgwNGhwa2dsenJWa1Mza0FPU1Fta0tNczBNa1IwTHB1THN1ZkthUCtpbmM0RG5ZaE9rV2szVHlOMVZTcTlGY054RTRKU2tQdEdCT0luZ1Y0TmJ6ZlE5bWtiZ2xJZzU1WWNXVmtGcWJwVjRubUpOTC9iVFBVVDFmUWU2Q1g1eW1SVUVXTi9sSjBxU3NkSTYvTk5YQjdMbko1OHhST0NVaURqMGd5NUpMWHZjUU9OQXh6OHkwSGFkcmFoQ2Rjdy9ZZlRxWHF0aXQ2S1hqNi85WE1XL0dFQmhrUURQUldTWU9xME8yWHZGQ0RUbTZBUU1LWkxQTkpkcHR4cGQ4ckNuVFp5dU1xZzU1clhGYTJUNXhIRXdDVnF6ZFZtU3Y5U2lsS25aTnJkMHdqTERndDVyNk1XUnRHK3NaMitBMzMwbC9ZSHZBY2p2VTUyQ01EU1RPK2s2eEp6S2duUlBVRVBDS25zYXdEWUJtMDgrZWNuYVd0cEkzMVNPdC82M3JlQ0tzWkpxVWtrcFNYUjB0Z2lONVVMVkJyV0UxTm1UdUd5R3k1ajBEcklPOCsvUTVncGpMWGZYa3UvdVorTjcyNUVxVlJ5WlA4UlBubnJFeExURXBreGJ3YXhpYkhNTDVxUFNxVWErWm84dDNJY1NrVmZWeC9tSHZQWUQvU0JiK2hWOFZIdnJPcWxtY2NsZW1wTStNb29FbVA5Qng0dEhDSGg3QVNpNTBlamlkUElqQStHUEE0ZVRnZXZoNk5EUkIydUpuMXR1bXpGOVIwekdneEpCbXc5Tm5iY3RRTk51SDlUTVZ2UHNMdXU3TjlsSkJjbFMvVzg4UllJTXkvT3BPSERCbFNSS25LK2xVUHlXY2x5c3p2M2VwUmhTcS9QZ2RENGJpUFdaaXVaMTJXZWNnd3pWUGhleTdHR09QV1c5S0xVS3pHa0dSanNHUFN5Nm9taVNOa2paVGd0VHFiY01nVnpwUmxWbUFwRGlnRnpsY1IwZkJQdlExbS92UGREZ3NXZSszd2F5SVdvU0ZoYUxPejQwUTZjVmljS2xRSk5qQWFIMlNILzdyUTdFWlFDaVdjbUVyODhYbFl5TEEwV0VLSHh2VVpTMXFiUStxblVKTWd4NEpnWVpmTWtlbUFIb3BkQXduY2dkRy92cHU3Sk9rU0hTTXFWS1VRdjhpL29FRDRqbk16ck02bjZleFZ0bjdiUnZiZWIxTFdwSko2VjZLVlFlSG9xblJZbisrN1pSMWRKRnhGNUVSUStVQ2dMNzI0MGJXckMxbU1qTERrTVhid09sVTVGeFFzVmdPVEpNbVlZL2E3TjFtUEQybTdGWEd1bXA2S0h6djFTc3IzZGJPZklQNDRRUFRPYWFUZFBJM0ZwSWs2cmsyMjNiYU8zdkJkOWdsNzJpRzY3YVJ2VGZqQ05xSmxSOG5vRDdhUG9GS2w2cm9yNjErc1JsQUs1MzgvRk5NM2tOejdsbXlrTWRnelN0YTJMemkyZGRPL29KbkpSSkpFTEl0SG42QkhVb3lkaWYyWDQxekZjUnJCN0lBZ0N0aDRiYlZ2YkNFc0o4OHJWS1grNm5QcDFraEtjZVVrbXVkZmtvamFwaVprZHc3YmJ0bUd1TWJQcDJrMU12bll5WFlja3E3SzF3NHBTcDVUcDFXV1hLak1sbnBGSTRhOEtBZGowclUya25wTXE5V2pxazBKRDdmMTI5dnhxajllMWVocWRuRFluQ3NOd2J5YjN5OUpzWWQvUDl5RW9CS2JmT3gzVFZKUGtqZitvR1hXa0dwVkpKZkVyai92ZyswcTZOSW0rQTMwWWNneCtPWUpmQlp5UkFldktZY2gyUmFNdGtnNkhrUmpWTVFpK1BzTDQ0T0FnVHo3OEpFZVBIR1ZTemlSdSt2Rk42UFE2cjNIRk80cnA2K3NqTmo2V3FKZ29ORm9OSDczOUVRQnF0WnJFMU5GTEVSbkRqYno1enpjUlJaSFd4bGIrKzhKL1dYSEJDdm4zdGQ5ZVMzSkdNbTgrK3lZZnZTN05YYkt6aEZrTFprbEoxMEhnVm1idXVlNGVMOTd1enV0eE9CeGVFcndvaXZKbnU4MU9UMGNQRHJ1RFFjc2dXc014VkhieVFGdVBnWWEyNGJ3Umt4YVdaRXpJMU1lRXI0d2ljU3dJeEJ5VVlVbzVZZFZMa1hCNEt4SjlGWDNEQXBzQ2tzOU14dG52cFBLbFNybXpwcHNSaGVLSnlMc3hqOTMzN3NiV2JXT3dhekRvdU1pOFNHYmZQUnVGZHJnRW91ZDdXRm9ZMDM4OG5ZamNDUFRKVW9pU3VjYk00VDhmOW41NCs2ekhhWEZTZkdleDlKdFRsQlBMdGZGYUVsZDcvMU4vVlIvVXg3SjJTNjBGYTdPVnBEVkpOTHpaUVBNSHpmSnZDbzJDdXRmcjZOalpRZko1eWNRdmkyZjc5ZHV4TmcvRk5nOHhJVk8yS2FRMStGcnFBTmtENVc3Z0ZBd3VsMlROODUybjdZczJ1YUtKVy9sVTZCU1NKOElsOHRubG4wbldSWi9sdVJYYzltM3RKSzVPSkN3ckRLVmVpV215NlpUeU9JMEhvZnh2dTZ3dW1sOXVwbk5qSjBxOWtzd2JNNGs2UFNyb01Rbm5KQ0RhUmFyL1ZZMjl4MDdWczFYVXZGQkR3c29FY3IrWDZ6VjJzRzJRL2Zmc3gxeHRKcWtvaVdrL21PYkZGOXpvcStxajhzVktMMzdtUmtwUmlpeUF1NjhKWVBPTm0rbXY5K2hnSlVqaFNza3Jra2xhbG9RMldvdm9FcWxmVjgraHZ4M0MwZThnZGs0c00zNHlnNEhtQVhiL1pEY0Q5UVBzK3RFdW9tWkVFYmNvanVUVncwWU45N242anZaUi9tZzVmZVY5YU9PMDVQNHdsL0M4OElEM1IxQUlUTHAxRWtxRGt2WlAycVZtYkpzNjZkelVpWEc2a2N3N000UHV3OG1NOGZBZHQrSEEwZXVnNUh0U284cUF5YU0rWHdVeUxIakNNZUNnNGg4VmNwaXJHNDBiR3NtOE5KT01DelBRUm10bHV0ZkY2MWo0MkVLSzd5bW1zNlNUUTM4YkRubnFQdEx0MVRCVkhhbG0rWFBMQ1VzTGs3OWIrcytsOHQ5dUFjNWxjOUcwTVRnZmMxZ2NxQ1A5SzRFMXZ0K0lKa3JEdEo5T1F4c3Y1ZjI0N0M0YTMybVV3MDdkY0llUitzS1FZeUQyekZqQzU0NmM3T3NMZVIwbk9jL1RLdUhNYkhoanVOY3VCOHlwTEkwc25aRDVPOXM3ZWZMUFQ5SlkxOGpjUlhPNThyb3JVV3Y5dmFxTmRZMnNmMmM5VG9kL0YvTENSWVdvMWVxZ1hnT3J4Y3JyLzN5ZHJSOUw0WHFtQ0JOOVBYMlllODI4OWUrM3BLRkRJWDJucnp5ZEdmTm04TW9UcjdCNzgyNXF5bXI0MjcxLzQvNS8zUi9VQU9RT1U0OVBpZmZLcGJBTjJqRDNtTEZacEdlZVJxdEJxVkxTMTkzSGJhdHVRNkZRNEhLNmNOZ2Q5SFQwOE1ZVGIvQ04yNzhSbWxkbkZDL1AzZ3B2R2V6TUxOQ2NvRzdXbnZoS0toSmpaY2lCQ01sekRzOEhyK2dRdlpLdjkvOWl2MXlsUnhXbVlxQnBnTGJQMitUR1l1b0k5WWdKWHI2SUxvaG01ZXNycFdabFFTcHBLdlZLTkJFYXYzWDZDZ0dKU3hQbHo2SW9FcFllUnZpMGNHcGVyVUZsVVBrMWhuSW5CMXRiaDVQMk5ESFNlUnJmYnNRd3lZQnhxdEdMYVkrRWtDM0xKemZQRFJtaUtOTCtXVHRLdlpLa0M1TlFhcFhvMC9SVVAxTXRsMUNzZnI2YStPWHg1SHduQjFFVW1mdTN1VlEvVjAzZFczVlNUb0phUWRMWlNmSjhFRHdVempPTVRuNElEMG9NK2V3UHp2YkxrWURoaWllMlhodTZXSjNYZVVSUkpQWGNWUFFwZWhDSHEwa0phb0ZKVjA2aSt1VnEyVHZoQzBFcEVGa1FTZTR0a3BDYjk3TThGQWJGbUNwK2pYWnZ2YTcxRktFWjBTSFN0Ym1MdHJmYmNQUTRpSmdiUWZKVnlXaGpBMXVvUE85RDRwcEVOTEVhamo1NkZLZlZpZHFrbHBzWHVzZTFiV25qeUNOUzVtVGU3WG1TOGlkNEs0aHUrc241Vmc2WmwyYlNzSzZCOG1mTDVad2NVNWFKcVRkT0RiZ0hVNzh6bGQyLzNJMG1Ra1BHaFJta3JVcERuempVNThFbDB2UlpFMGVmUDBwUFdRLzZSRDNUYnB0RzBvb2tSRkVrSWpLQ3dqOFVzdjlYKzdHMFdPZ3E2YUxuU0EveHkrSlJoMHNDNEVEREFEVXYxOUN5c1FXbFRrbmE1V21rWEpRaUswSkJhVVdBdE92VE1HUWJxUDkzUFM2cmk2Z2xVY1NjR1JNeXZYMFZEQi91WjVHZ0VOQWxENWQ4OWd0WEdoSmk3TjNTczhybGNIbGRzeS9ONkJKMExIcHVFV1dQbDhuVnN6SXV5U0RudWh5VWFtVkFucVNKMUxEZ0x3dW9mYmVXaW45WHlHVmE2OTZySTJuWmNEYW95cWhDWlZUNUhTL3pzQ0VEbkRaS3kvTFhsdnM5MTlhZnVWNGFaM1VHM01QTWF6SkovMGE2bDJkS2FWUlMrR1FoN1Z2YnFYeXlFa2VmUlB2dVFnZUJYc25YakQyLzYxVEMwa3o0c0FMNkpaS2d4aHBEdlMyYVZHM25NY1hLN1AxaUx5ODkreElBVjkxd0ZRdVdMQWc2ZHZVbHF5azZyNGp0bTdiejduL2V4V3FSYUNZbFBZV0xycjRvNkhIYk5temo3UmZlcHErN2p5a3pwN0RteWpWRXhVYngvaXZ2cytmelBWZ0dKR05ZYkdLc2ZDM0dDQ1BYLytSNmNxYm44T29UcjlMZDNvM05hZ3ZhQjhKaGQ2RFZhN24xL2x1SFBRb0N0TlMxOE5zYmY4c1pxODhBcENUdWk3NXpFZS85Nnowcy9jT2VMclZXVGNFWkJWejRuUXREdTNHQjRLRlkxTFJFVXRVOG5HUWRwb0ZsbWVPZmVpTHhsVkVrQWpIRnNSN25DYzg1M0VLZ0prWksxbktYNlF5YkZNYmsyeVpUOXBjeXV2ZDJrM0ZaQmtsbkpUSFlQa2p4VDRxeDk5bkp2eU4vN0F4R0lZVzNoTEx1a1JTSlFPL1ozOG9tN2NJMHVZdXRyNEFXNkxQdjk3N3JPTlVaNmtTdFZ4QUVPcmQza25KcGlxUkFDZ0lKWnlkZzc3TFRYOWxQMSs0dVVpOU9aZEkxaytUWWRZVldRZllOMmZRZGxUdy9PZGZuRUpZUk52cWFST21CcTAvVXk4bXd6a0VuMFFYUlRMcDBFa3FkTXVBY1NjdVN5TGc0dzZ0Q2orOTcxQXp2RUJUK3Y3MXppNDJqdXNQNHQrdjErckwyMnJFVDJ5UnhOM0Vjd0tFaHFRZ3lKTkFRNm9ZNEFpVXRTUitTQ2lGUmxFcFZWZlh5UUZTMVVsVzNTRldsVm1wTDI1ZEtGVlJJcUgxb0s0V1gzbFJSVVM0U2hVQlFTQWdKNEVCU0Vrd1NHOGNiZS91d25jM3M1Rnpuc2p1ei9uNlNOVFAvdVozeGZQNWY1c3daQTFqOXhkVW83Q3RjVTd4VWt0Vk1xcXBvYU81cHR0YUNMa0RIUlZjMjdUajUvWk80ZlBveThwdnlXRHErRk8ycjI1VzlGMTdmMWJ1NUY3bWhIQ2IvTUltaGg0YVF5WlVUTUdlNzkvLzZQZ2JHQmxENFFrSDQrVll2VFcxTktIeStnSzZSTGh6KzBXRU1qZytpOExsQ1pkeVVsLzQ3KzdIaDRBWU1mSHFnOGdxbDA3WC84ZzlmeHVtL25VYnZ4bDVzK000RzlOL1JYeG5QNEJ5cmMwMG5idnYxYlRqKzIrT1lQam1ObTc1OVUrV2YwczFmbnNlTFgzMFJiU3ZhTVBTbElmVGQzVmMxbHNMRXAvUnM3VUhISnp0dy9wbnpXSGJ2c2tUNkh3ZHZ1OTJ2ekxudnVYdDc1eUZYVTBjVDFueDdqWGF3OVhON25nTlE5aDJsdktDM3g2WE5kR3NhTjM3dFJoUS9LbUw1anVYbzI5S243MVZQQVlQM0RtTGwrRXFjZmZZczN2dmJlemozMGpsTS9tVVN5eit6M09qYXI4eGV3WkpQTHNIYWg5WmVFNDhBWUhEM0lGYU1yNmo0eVd0OFJBcFZ2V3VWYzZDRW50dDdrRzVQNDlpUGorRzZYZGRoWU5kQVl2VVNsTllNTUxZRytLT3JFK0pmVTJ0eDM5S1gwSjc1L3p0UHB1TWpYTlBubm5rT28zZU1ZdnQ5MjlHWjE0OENibTFyeFYzamQySFY5YXZ3K0dPUFkvTzJ6ZGc2dmhYTldmbW5kNCs4ZEFRYmI5dUlPN2ZmaVJXclYxVGF1UDhyKzdIcmdWMzR4ZmQrZ1psTE05ajc4TjVyOXQxNjcxYTA1ZHB3K1BuRDVTSkNjQTBMQ3d2WS9kQnUzTEh6anFvaUFnQzZsM2JqQjcvN0FmSTlWM3VyeHZhT1lXenZXT0F2TW5seGVoZW5aNXZ4ajFlcTMySDY3QkRRRXBNTVBsVks2Ri9STGJmY1VyVzg1bGRpSndwQTYxeDEreXpNTHVEaWF4ZXhaTk1TcE5JcEZLZUttRDQramQ3UjhuKzluanMvaCtLRklqcUhPaXY3ejV5YVFXdC9Lekx0bVd1TzZlQzJlMjBteUo3b3FLYXFlVmtSSWJMWnJOZnRPM3R5RnU4KyttN2xPa1pHUnZERUUwOFkveDVzOFdwbjZKZEQxaHFSYWFWNHZvaHNUeGJwcG5UMWRndkFoU01YMEgxenQvQVlwZmxTNVVtZmMwejNzYjIyMGtJSlU2OU9vZWZtbnJLejk2a2JYU0hxUnk5K05HRzcvZHprSE43NS9qdVZ0cTlac3daUFBmV1U4ZS9BQnE5ZVB2R3pUeGpyWStiMUdiUVYycERwekZqcHlHWWJyOTI5N015cnB0NTVIYzc5bXBrc2Z4N2E2Y25VNmNmNUlwVDdQaFkvS2lLVEYzOWUwMzBNdjc3Rk9hLzNXSTdOK2VMWnBlY3Y0ZnpqNXl2WE9ENCtqb21KQ2VQZmlSKzh1aXI4dkdEdGYyWmVuOEhzTzdQbzJ0U0ZscjRXclhaTy9lWVVCbllNb0gydzNWaER0ZFNVYlA2YVlnRnFQK1JkcmxwWEtvK3ZNQjFMNCtmbnpNL09ZUGJvMVo3OXh4NTdES09qbzhhL2oxb3hld1g0M2orQTg2Ny9SM2RkeXhUR2VsNURLZ1ZmaFlRejliTmZSVE51NmZnNDEvVEZhYlRsMnNxdkpKbWV5MjhiVGR2bjgxeWxFbkRvK2VzeGVlNXFVZGJiQm56M3JuSXhHQWRpMG96Z3VKMlBHNTB6RSszbjNxZFVLaUhkbWtiM3B1N0t6YzB1eVNKN2E3YXliN1luaTJ4UHR1cFk3WVhxSjQvdWVkR3lIN3o3aXh5dGJHcnFqTDAyVVp0VmdkemtHb0wrSG9JUzVQeGVmV1Y3czhKN20wcW4wTFcrUzNvKzk1ZHAzTWVXdGkwRkxMbDVTZVhMS3FXUzJXQmY3L2xsUWR1Wm1zN3JOS083ejM0VHhYcGdjKzcyRVhVUGhJUDMzcW44a3BWT0RQR2pIMmZzbGFtZmNkdWNaVzhSNFQxUGtQdXUwMm05L1U0UW5MYTNqN1FqdHk2bjFZQnpiMWM5dEtwcWYvZDZWWHp5bzdHd2ZaTGZPSGFOYjBKSldrUXNObG96d0FNYmdKLysrNnJ0dmN2ZGVQWFNTcXp2ZkZlK293YVRmMzVvZUNEdFZIU3VYR2N1Y0c5QTZQZ294Z0RnUHlldXF5b2lBT0NCamZFcElvQUdLaVJVbURoWTJiYW13VnRXTk5nNllML08xNzBzU3VoRTYxWE8xN3VzU3hKbDdZdGJFaGdtSnJxU0pZUkJnN1J6Ykp1bmZ1NzlWUE1tQWRzOWJ4ckFaZXNiVVJzbW1QcWxLQXFISUlTaEh6OEpvUHM4Tmo5SndhYXRmaDZRZWZlMWlXbFJZaHJIbktrZnZ5U3loNkV0cWVhU0l6dU1MQU8yclFiKy90WlYyMHNYQzJoS0wyQmR4K242TmN3R24wbTZiYkVSV29Ga3lPRzMrdkhDMGVwWEF1OWVEZHlvL2lwdXpXbVlRc0kwS092MmtRVndrZk9OVTBEM0x1dUN1Y2ltV3ZiYVRCSkVYZHZqRXV6OW5qL01wOGkxZXFwc3F4bG5hcXNaMndEdWJaUDJwNDZSMm1sLzBIc211bGVtR2pKOWtLSENxNWNrNmNmR2J4Z2xmZ25DcEwybXZrbm5sL3kwemZiaFJsUnhUS2NyMGJxa2FpSW9lOWNCa3hlQU44NWR0YjM0MFdyTXpyZmdVMTJua0VhcDRaSjB6OG5EbVliRXdrSUtMeHhiaVZkTzlGZlpiMWdLN0ZrWDdybkNvR0VLQ1JVeXA2QjY2dWVzdDBrQWcvUkUrQ0dNb082MmliWVJyUmZaUmRmYWlFNWExWGJkVTJTdlhhYVJJTnBSQlhMWlBmTE8yeVNFc21XdnpTYUFKMFVuZnBJbVp6OFp0ZWpKOGtzUS9aajZISlhOMXNja1JVY09wdTFVYVU0WDYzVHh6QWFUZlhWL0l5cE55YlRsMXkvWjZFcTJuZkZQa3Jva0FEU2xnUU9iZ0I4OUE1eHhmZTM1MVV2TGNYYXVBN2YzdkludTVvL2xCMUFSc3lTOWZNaUlpaGFEOFJzNlBweHV4VE9IVitIOUQ2di9vVzEvRGpod1MvbGV4WTJHS1NSTUV6elp0a25xaVhBUUpXZmVlWnVrVURhdnM3blBhUnJBNHhUb2JjNXY4eFRaeGw0TGdpU0N6dFJ2OEJiWi9lZ2tMcHB4WTl1V3FNWkRSTjJyVlN2OWVHMG1Haks1cmlSb1NZVkpPLzI4cXV1M2QwdWxGZFB0VEdLWWU5NXYvSElmSnl6ZjFHaDBaSUZ2YlFGKzhpeHcrdUpWKzltNVBQNzAva1pjMzNFR0k1M3ZvVXRUVU1RNVNZOE5nbXVabW03RmE2ZjY4Zm83UzFFcVZWL004azdnNjdlWFAva2FSeHFta0pDaEN0SzY5WDZjYmIxZVVmSGFiSU82MjJhNjdMV0pIRzhqT0dkZGUxVkpuMjcvS0hxeHZQclJKZXJlZWIrSm9IdGVaWk5wTjBsYThmb0NtKzI5Mkk2SGlMcm4wNDkrVEhWa2t2RFpKSUN5OVVuU2tvT3BuN0haei9TQmhvMk93aGg0TGR0ZnBDUDNmQmlhc29sZnNtMlNyRE1WK1JiZ1c1dUJYNzRJSEhPOTVsUkNDa2N2RGVEb3BRRXN5MTdFOHJZcExHdTVpSHhtRmkyWksyaE9YWUdQenRsb2lLZ0hKS3dDcVZRQzVxNDA0WEl4Z3dzZnQrTE1WQTZUNTdwd1ppb24zUDc2WHVETG0rSmJSQUFOVkVqSS9uaE5uOURJMXFtY3JXbEFqeXJZcTJ3bVNhRXo5UlBjVlk3VDJqblh1UnZZTm9EcnRHYXJveUI0QTdTdWpiSnQvQVJ0dHkyTUFLNUtMdUlZckczYVlLTWhuWDVxUVZ6MW83S2I2Q0tPT3RKaDQ1OUUyd2I5WUloc2UxdHFvU2xkTFBNYnY1S2lsVERJWllGdjNBNzgrU2h3Nk5pMTYvODcxNG4venVuL1B3UUp6czYxd0gwM0FPbTRGR2tTR3FhUUVLRnlxcUwxdGowUk9xSktBRlFKbDNmZVpxb0w1dTVqNnhKRFVkdVM1cFJWeVo1cW03Z2tnenI4QkcxbmFxTWJsVTVzZ25qY2ZuOG0rTkZRVklPclplM3pNODdEMjc2bzliTllOS1NMV1RiYm12aWdXdlJvMmU2cm10ZHB5VzB6aVY4eXJkbkVzU1RweTVSMEN0aDFJN0JoQVBqOWtlcmVDUkk5YTN2TEErQUwzZlZ1aVJrTlUwaVlPR0NUZ08zWWd3VHhxSk5HbVlNVExZc2NxR2k5THJpNzU4TUk5bFhIcnJQdk5VbjJaTnY1SGNRWUpCRU1FcWk5eDFITmg2VVY3N0tKVm1TL2o3Z0ZiRjA3VEY3bnFIVlBWaEwxNDdXSi9KMXBRaGMzRGNrSXFxMnd4dmZWNmlHSUxJYTU1M1ZhRXRuQzFsVVN0Qk1XcTdxQmIyNEdqcHdGL25rS2VPVU1zTEE0THIzbXBGUEF6ZjNBcHd2QXVyNWtEZmxvbUVMQ2kyM1M1N1g3Q2VJMnlhTU9XYkRYQlVqdnZNNFoyd1o1bVFNVzJZSUUrM3FodTMreTdjTHV6YkxCVDJMb04yaDdwN2JCVzZVVnF5QWVQK2xVa04zald2WmtoZUZyZFB2SWxtMTFJN0twOUtPenU5dVJ4RVRRYVp1Ti8xZU54d3JyRmQyb0NWTlRZZnNsMGU4a1Nab0tRZ3JBVFgzbG53dVhnZGMvQU43NkVEZzFWVjZlTGdJZkYrdmR5bVRSMWd6a21zdGpVZ3Jkd09vbHdNalM4bklTYVpoQ1FwYllxZGJwZ25hdEhLNHNrSXZzc25QS25MRE9HUWQxeUxaT1dkVHVlanRnN3oyV3JYTVROdzNaRWpSb085TXd0U0phVjI5dG1LRHlQYUwxN20xMCtoSHRwOUpQM0o4ZWU2ZTJDWi83SEVHU3dMaWo4enV5YmVveFRzczVuN2R0WVJXbnB0b3kwWmVOWHpMeFRVblVWaER5TGNEb2l2SVBJUTROVTBnNDJEcFhyejJLbm9nZ21CNDNhR0QzNDRUZHh3OFM2T05Ba01BZFJkQ084blVuMFhIRFNBVGR0aUJKb1VrQWp4dXFOdGs4TFJiWjRqYStSdVZyM011Mit2R2JBSXJzT2cwbERWVmNFNjIzTFRMclBhN0xKSDY1NS8xcUtteGRlYzlEeUdLa1lRb0o1dzg1U1QwUllhSUw1aUpia01EdW52ZmprRlZ0andPcXdCMDBhTmViTUJOQlp4cEc4TllGOExqK1BrWFlKSDVodk1zZXhoZDFUQXBSV1NLbG1vOUtQMTZiU01lTm9xR3dYb3VyWlN5cmw2YWkwSlhwT2tJV0l3MVRTQUR5d3NHN0xnazlFYmFva3NPd0UwUDN2TXpCaW15NmJldU5UaU9xZFdFTnJuYlc2WUt3YUwxSjROWUZiZmR5bEhyeEc2VGpwQmN2WVNkK01zMkU0WGVpMG85ZnZ4TlVQenA3VWpIMVB6SjduQWRYTzRTdEtSTjkyZm9sMGJxa2E0dVFzR2lvUXNLTkxraUxiR0VFOG5vVkY2cUVLMmhpNkxhWk9HZVp6V3VQb3lNMkNjN3VkYWI2MFdHeXIybWlKOXRHMXBZd0VrRm5hcXNYa3dRd3pucnhZcHY0eGUyYTZxVWZ2LzVHcHBPazZrZEdFRjJGM2NNdTA0akk3ajZQN0ZnNmV4aWFzdkZScG41SjFYNUNGaE1OVjBoNEhaZlhnWXBzZnBNL04vVityMW5sNFB3a2hNNDBDbWRjYjFwYld6RTdPMXRaTHMyWGtHcUsxeUJHVlVMbloxOVZtMHlEdGpNZmxsNzhKb1lBc0ZCY3FGcHViMitYWGw5UWRIb1JJZE5RRVAzVTh2V2xLUFFUMU4vWStCeVZYWGdOVjZyWHQ3VzFLYmNQQTFOZHVlOUhGTHFxRjdMMmhCWExaTFl3L1pLVStlckZXdWlKa0hxUjJFSkM1WVM5RGxSa00xMnUxVmRTZ2lhT0twc3NJZlJPdzNURzd2UEliSlhsK2RvRzhjSEJRUnc3ZHZWZmRsNSs0ekphMXJZZ2xkRi9iakhzVjFKaytqSFJsVW96cHBvTUsyZzcweUJKb1M2QWwxY0NtQWZtM3B5ck1oY0tCYVByOVlPTlhnQjE0bWZyajJ4ZW1iTmxzZWhIZVMwbFlHRnVBWE1ucS9VME9EaG9kUDFCOE9PSG9oeW5GV2J2OEYwTjlBQUFBc3RKUkVGVWhHZzdtMlBLbHNQV1ZHaCt5V0VCbVA5b0hzV3oxZDlEWGJseXBmSDFFNUkwRWx0STZKeXdUYkluV3RZUnB5YzhLc2ZyWGpaMXlMVUk4R1ZEK1VuZzNQSGFCdkh4OGZFcTdYendxdzhpUFIrSm51M2J0MGQyYk9wbGNaSEpaTEJ0MjdiSXowTmRMUTV1dmZWVzlQVDAxTHNaaEVSR1lnc0pPdUhHNVo1NzdvbjArUHYyN2NPaFE0ZHcvUGp4U005RGFzUFkyQmkyYk5rUzJmR3BsOFhGd3c4L1hKTWVDZXFxOGNsbXN6aDQ4R0M5bTBGSXBLVHIzUUMvN051M0Q4UER3L1Z1QmdtWjhmRnhqSTZPUm5xTzV1Wm1QUHJvbzlSUEF6QTZPb3BISG5razBuTlFMNHVIM2J0MzQ4RUhINnpKdWFpcnhpYWZ6Mk5pWWlMUzF5NEppUU9wVWx6ZXovSEJpUk1uY1BEZ1FUN1JhUkMyYk5tQ2lZa0o1UFA1bXB5dldDeml5U2VmeE5OUFA0MjMzMzY3YXN3TmlTKzVYQTdEdzhPNC8vNzdzWFBuVHQ5amkyeWhYaHFUZkQ2UDlldlhZLy8rL1pFL3hCQkJYVFVPbVV3R2ZYMTkyTHg1TXc0Y09NQlhtc2lpSU5HRkJFQW5uSFE2T2pvd1BEeU1QWHYyWU1lT0hUVkxDZ2toaEJCQ1NEQVNYMGdRUWdnaGhCQkNhazlpeDBnUVFnZ2hoQkJDNmdjTENVSUlJWVFRUW9nMUxDUUlJWVFRUWdnaDFyQ1FJSVFRUWdnaGhGakRRb0lRUWdnaGhCQmlEUXNKUWdnaGhCQkNpRFVzSkFnaGhCQkNDQ0hXc0pBZ2hCQkNDQ0dFV01OQ2doQkNDQ0dFRUdJTkN3bENDQ0dFRUVLSU5Td2tDQ0dFRUVJSUlkYXdrQ0NFRUVJSUlZUll3MEtDRUVJSUlZUVFZZzBMQ1VJSUlZUVFRb2cxTENRSUlZUVFRZ2doMXJDUUlJUVFRZ2doaEZqRFFvSVFRZ2doaEJCaURRc0pRZ2doaEJCQ2lEVXNKQWdoaEJCQ0NDSFdzSkFnaEJCQ0NDR0VXTU5DZ2hCQ0NDR0VFR0lOQ3dsQ0NDR0VFRUtJTlN3a0NDR0VFRUlJSWRhd2tDQ0VFRUlJSVlSWXcwS0NFRUlJSVlRUVlnMExDVUlJSVlRUVFvZzFMQ1FJSVlRUVFnZ2gxckNRSUlRUVFnZ2hoRmpEUW9JUVFnZ2hoQkJpemY4QXArY2EyanVsTUdBQUFBQUFTVVZPUks1Q1lJST0iLAogICAiVGhlbWUiIDogIiIsCiAgICJUeXBlIiA6ICJmbG93IiwKICAgIlZlcnNpb24iIDogIjYiCn0K"/>
    </extobj>
  </extobjs>
</s:customData>
</file>

<file path=customXml/itemProps184.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2734</Words>
  <Application>WPS 演示</Application>
  <PresentationFormat>宽屏</PresentationFormat>
  <Paragraphs>252</Paragraphs>
  <Slides>38</Slides>
  <Notes>1</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38</vt:i4>
      </vt:variant>
    </vt:vector>
  </HeadingPairs>
  <TitlesOfParts>
    <vt:vector size="47" baseType="lpstr">
      <vt:lpstr>Arial</vt:lpstr>
      <vt:lpstr>宋体</vt:lpstr>
      <vt:lpstr>Wingdings</vt:lpstr>
      <vt:lpstr>微软雅黑</vt:lpstr>
      <vt:lpstr>汉仪旗黑-85S</vt:lpstr>
      <vt:lpstr>黑体</vt:lpstr>
      <vt:lpstr>Arial Unicode MS</vt:lpstr>
      <vt:lpstr>华文行楷</vt:lpstr>
      <vt:lpstr>1_Office 主题​​</vt:lpstr>
      <vt:lpstr>修心修行修法，    成人成事成功！</vt:lpstr>
      <vt:lpstr>一、修心--学会相信、学会放下</vt:lpstr>
      <vt:lpstr>1.相信是一切事情的开始,学会自我激励！</vt:lpstr>
      <vt:lpstr>自信是对自己潜能的信任--第一个横渡大西洋的竟然是心理学家</vt:lpstr>
      <vt:lpstr>目标激励--自信是对自己潜能的信任！</vt:lpstr>
      <vt:lpstr>自我暗示--自信是成功者的内心独白！</vt:lpstr>
      <vt:lpstr>【学生互动】</vt:lpstr>
      <vt:lpstr>2.自信者不惧怕挫折：认输不服输！</vt:lpstr>
      <vt:lpstr>2.自信者不惧怕挫折：认输不服输！</vt:lpstr>
      <vt:lpstr>3.放下：放下输赢才能赢</vt:lpstr>
      <vt:lpstr>中国女足--时隔16年，重捧亚洲杯！</vt:lpstr>
      <vt:lpstr>PowerPoint 演示文稿</vt:lpstr>
      <vt:lpstr>黑色上半场</vt:lpstr>
      <vt:lpstr>下半场：“史诗逆转，梦幻绝杀”！</vt:lpstr>
      <vt:lpstr>下半场：“史诗逆转，梦幻绝杀”！</vt:lpstr>
      <vt:lpstr>下半场：“史诗逆转，梦幻绝杀”！</vt:lpstr>
      <vt:lpstr>中国女足：“史诗逆转，梦幻绝杀”！</vt:lpstr>
      <vt:lpstr>中国女足精神</vt:lpstr>
      <vt:lpstr>二、修行--学会坚持</vt:lpstr>
      <vt:lpstr>学会坚持--坚持的酬劳</vt:lpstr>
      <vt:lpstr>学会坚持--坚持的酬劳</vt:lpstr>
      <vt:lpstr>学会坚持--心无旁骛！</vt:lpstr>
      <vt:lpstr>三、修法--学会考试</vt:lpstr>
      <vt:lpstr>放下：放下输赢才能赢</vt:lpstr>
      <vt:lpstr>【学生互动】</vt:lpstr>
      <vt:lpstr>考试发挥失常--消极心理的力量</vt:lpstr>
      <vt:lpstr>放下：放下输赢才能赢</vt:lpstr>
      <vt:lpstr>考试目标：把会的做对</vt:lpstr>
      <vt:lpstr>考试发挥失常--时间都去哪了？</vt:lpstr>
      <vt:lpstr>三轮答题法（数学、理科）</vt:lpstr>
      <vt:lpstr>细心：回答不要做错</vt:lpstr>
      <vt:lpstr>PowerPoint 演示文稿</vt:lpstr>
      <vt:lpstr>PowerPoint 演示文稿</vt:lpstr>
      <vt:lpstr>细心：回答不要做错</vt:lpstr>
      <vt:lpstr>PowerPoint 演示文稿</vt:lpstr>
      <vt:lpstr>PowerPoint 演示文稿</vt:lpstr>
      <vt:lpstr>版权声明：</vt:lpstr>
      <vt:lpstr>扫码关注：“孙钦强名班主任工作室”公众号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昆明湖</dc:creator>
  <cp:lastModifiedBy>昆明湖</cp:lastModifiedBy>
  <cp:revision>189</cp:revision>
  <dcterms:created xsi:type="dcterms:W3CDTF">2019-06-19T02:08:00Z</dcterms:created>
  <dcterms:modified xsi:type="dcterms:W3CDTF">2022-03-28T02:36:37Z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418EFA628CD14C4BA8C4AB2A23AB1F15</vt:lpwstr>
  </property>
</Properties>
</file>