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sldIdLst>
    <p:sldId id="257" r:id="rId5"/>
    <p:sldId id="263" r:id="rId6"/>
    <p:sldId id="261" r:id="rId7"/>
    <p:sldId id="262" r:id="rId8"/>
    <p:sldId id="265" r:id="rId9"/>
    <p:sldId id="267" r:id="rId10"/>
    <p:sldId id="269" r:id="rId11"/>
    <p:sldId id="270" r:id="rId12"/>
    <p:sldId id="272" r:id="rId13"/>
    <p:sldId id="287" r:id="rId14"/>
    <p:sldId id="288" r:id="rId15"/>
    <p:sldId id="311" r:id="rId16"/>
    <p:sldId id="279" r:id="rId17"/>
    <p:sldId id="280" r:id="rId18"/>
    <p:sldId id="281" r:id="rId19"/>
    <p:sldId id="282" r:id="rId20"/>
    <p:sldId id="283" r:id="rId21"/>
    <p:sldId id="284" r:id="rId22"/>
    <p:sldId id="299" r:id="rId23"/>
    <p:sldId id="302" r:id="rId24"/>
    <p:sldId id="298" r:id="rId25"/>
    <p:sldId id="301" r:id="rId26"/>
    <p:sldId id="289" r:id="rId27"/>
    <p:sldId id="309" r:id="rId28"/>
    <p:sldId id="310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0" clrIdx="0"/>
  <p:cmAuthor id="1" name="作者" initials="" lastIdx="0" clrIdx="1"/>
  <p:cmAuthor id="2" name="wangxi-049" initials="w" lastIdx="0" clrIdx="1"/>
  <p:cmAuthor id="3" name="Mz" initials="M" lastIdx="0" clrIdx="0"/>
  <p:cmAuthor id="4" name="马妍" initials="马" lastIdx="0" clrIdx="0"/>
  <p:cmAuthor id="6" name="王恒卓" initials="王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B9CAE8"/>
    <a:srgbClr val="E5576D"/>
    <a:srgbClr val="F53534"/>
    <a:srgbClr val="D9D9D9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gs" Target="tags/tag405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0" Type="http://schemas.openxmlformats.org/officeDocument/2006/relationships/tags" Target="../tags/tag283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0" Type="http://schemas.openxmlformats.org/officeDocument/2006/relationships/tags" Target="../tags/tag30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192000" cy="38354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2255" y="318135"/>
            <a:ext cx="11683365" cy="563499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635" y="-10160"/>
            <a:ext cx="12192000" cy="266382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5208" y="508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9230" y="-9939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6661"/>
            <a:ext cx="12192000" cy="1828799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237490"/>
            <a:ext cx="11031220" cy="506730"/>
          </a:xfrm>
        </p:spPr>
        <p:txBody>
          <a:bodyPr wrap="none">
            <a:noAutofit/>
          </a:bodyPr>
          <a:lstStyle>
            <a:lvl1pPr algn="l"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192000" cy="38354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2255" y="318135"/>
            <a:ext cx="11683365" cy="563499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635" y="-10160"/>
            <a:ext cx="12192000" cy="266382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5208" y="508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9230" y="-9939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6661"/>
            <a:ext cx="12192000" cy="1828799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237490"/>
            <a:ext cx="11031220" cy="506730"/>
          </a:xfrm>
        </p:spPr>
        <p:txBody>
          <a:bodyPr wrap="none">
            <a:noAutofit/>
          </a:bodyPr>
          <a:lstStyle>
            <a:lvl1pPr algn="l"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87.xml"/><Relationship Id="rId23" Type="http://schemas.openxmlformats.org/officeDocument/2006/relationships/tags" Target="../tags/tag186.xml"/><Relationship Id="rId22" Type="http://schemas.openxmlformats.org/officeDocument/2006/relationships/tags" Target="../tags/tag185.xml"/><Relationship Id="rId21" Type="http://schemas.openxmlformats.org/officeDocument/2006/relationships/tags" Target="../tags/tag184.xml"/><Relationship Id="rId20" Type="http://schemas.openxmlformats.org/officeDocument/2006/relationships/tags" Target="../tags/tag18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8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12.xml"/><Relationship Id="rId23" Type="http://schemas.openxmlformats.org/officeDocument/2006/relationships/tags" Target="../tags/tag311.xml"/><Relationship Id="rId22" Type="http://schemas.openxmlformats.org/officeDocument/2006/relationships/tags" Target="../tags/tag310.xml"/><Relationship Id="rId21" Type="http://schemas.openxmlformats.org/officeDocument/2006/relationships/tags" Target="../tags/tag309.xml"/><Relationship Id="rId20" Type="http://schemas.openxmlformats.org/officeDocument/2006/relationships/tags" Target="../tags/tag308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07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363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tags" Target="../tags/tag362.xml"/><Relationship Id="rId1" Type="http://schemas.openxmlformats.org/officeDocument/2006/relationships/tags" Target="../tags/tag36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367.xml"/><Relationship Id="rId4" Type="http://schemas.openxmlformats.org/officeDocument/2006/relationships/image" Target="../media/image18.jpeg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8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image" Target="../media/image20.jpeg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377.xml"/><Relationship Id="rId4" Type="http://schemas.openxmlformats.org/officeDocument/2006/relationships/image" Target="../media/image21.jpeg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381.xml"/><Relationship Id="rId4" Type="http://schemas.openxmlformats.org/officeDocument/2006/relationships/image" Target="../media/image22.jpeg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385.xml"/><Relationship Id="rId4" Type="http://schemas.openxmlformats.org/officeDocument/2006/relationships/image" Target="../media/image23.jpeg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tags" Target="../tags/tag38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393.xml"/><Relationship Id="rId4" Type="http://schemas.openxmlformats.org/officeDocument/2006/relationships/image" Target="../media/image26.jpeg"/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tags" Target="../tags/tag395.xml"/><Relationship Id="rId3" Type="http://schemas.openxmlformats.org/officeDocument/2006/relationships/image" Target="../media/image27.png"/><Relationship Id="rId2" Type="http://schemas.openxmlformats.org/officeDocument/2006/relationships/hyperlink" Target="&#21271;&#22823;&#23398;&#29983;&#20998;&#20139;&#25104;&#32489;&#27874;&#21160;&#26102;&#24515;&#24577;&#24212;&#22914;&#20309;&#35843;&#25972;&#65311;.mp4" TargetMode="External"/><Relationship Id="rId1" Type="http://schemas.openxmlformats.org/officeDocument/2006/relationships/tags" Target="../tags/tag39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17.xml"/><Relationship Id="rId6" Type="http://schemas.openxmlformats.org/officeDocument/2006/relationships/image" Target="../media/image3.jpeg"/><Relationship Id="rId5" Type="http://schemas.openxmlformats.org/officeDocument/2006/relationships/tags" Target="../tags/tag316.xml"/><Relationship Id="rId4" Type="http://schemas.openxmlformats.org/officeDocument/2006/relationships/image" Target="../media/image2.jpeg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6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" Type="http://schemas.openxmlformats.org/officeDocument/2006/relationships/image" Target="../media/image29.jpeg"/><Relationship Id="rId1" Type="http://schemas.openxmlformats.org/officeDocument/2006/relationships/hyperlink" Target="&#33707;&#35328;&#65306;&#19981;&#34987;&#22823;&#39118;&#21561;&#20498;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9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tags" Target="../tags/tag4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0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404.xml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image" Target="../media/image6.png"/><Relationship Id="rId7" Type="http://schemas.openxmlformats.org/officeDocument/2006/relationships/tags" Target="../tags/tag322.xml"/><Relationship Id="rId6" Type="http://schemas.openxmlformats.org/officeDocument/2006/relationships/image" Target="../media/image5.jpeg"/><Relationship Id="rId5" Type="http://schemas.openxmlformats.org/officeDocument/2006/relationships/tags" Target="../tags/tag321.xml"/><Relationship Id="rId4" Type="http://schemas.openxmlformats.org/officeDocument/2006/relationships/image" Target="../media/image4.jpeg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1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image" Target="../media/image8.jpeg"/><Relationship Id="rId5" Type="http://schemas.openxmlformats.org/officeDocument/2006/relationships/tags" Target="../tags/tag327.xml"/><Relationship Id="rId4" Type="http://schemas.openxmlformats.org/officeDocument/2006/relationships/image" Target="../media/image7.jpeg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image" Target="../media/image10.jpeg"/><Relationship Id="rId4" Type="http://schemas.openxmlformats.org/officeDocument/2006/relationships/tags" Target="../tags/tag332.xml"/><Relationship Id="rId3" Type="http://schemas.openxmlformats.org/officeDocument/2006/relationships/image" Target="../media/image9.png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337.xml"/><Relationship Id="rId4" Type="http://schemas.openxmlformats.org/officeDocument/2006/relationships/image" Target="../media/image12.jpeg"/><Relationship Id="rId3" Type="http://schemas.openxmlformats.org/officeDocument/2006/relationships/tags" Target="../tags/tag336.xml"/><Relationship Id="rId2" Type="http://schemas.openxmlformats.org/officeDocument/2006/relationships/image" Target="../media/image11.png"/><Relationship Id="rId1" Type="http://schemas.openxmlformats.org/officeDocument/2006/relationships/tags" Target="../tags/tag33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tags" Target="../tags/tag345.xml"/><Relationship Id="rId7" Type="http://schemas.openxmlformats.org/officeDocument/2006/relationships/tags" Target="../tags/tag344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53.xml"/><Relationship Id="rId16" Type="http://schemas.openxmlformats.org/officeDocument/2006/relationships/image" Target="../media/image13.jpeg"/><Relationship Id="rId15" Type="http://schemas.openxmlformats.org/officeDocument/2006/relationships/tags" Target="../tags/tag352.xml"/><Relationship Id="rId14" Type="http://schemas.openxmlformats.org/officeDocument/2006/relationships/tags" Target="../tags/tag351.xml"/><Relationship Id="rId13" Type="http://schemas.openxmlformats.org/officeDocument/2006/relationships/tags" Target="../tags/tag350.xml"/><Relationship Id="rId12" Type="http://schemas.openxmlformats.org/officeDocument/2006/relationships/tags" Target="../tags/tag349.xml"/><Relationship Id="rId11" Type="http://schemas.openxmlformats.org/officeDocument/2006/relationships/tags" Target="../tags/tag348.xml"/><Relationship Id="rId10" Type="http://schemas.openxmlformats.org/officeDocument/2006/relationships/tags" Target="../tags/tag347.xml"/><Relationship Id="rId1" Type="http://schemas.openxmlformats.org/officeDocument/2006/relationships/tags" Target="../tags/tag33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tags" Target="../tags/tag356.xml"/><Relationship Id="rId3" Type="http://schemas.openxmlformats.org/officeDocument/2006/relationships/image" Target="../media/image14.jpeg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image" Target="../media/image15.jpeg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923543" y="1209123"/>
            <a:ext cx="10344914" cy="4439753"/>
          </a:xfrm>
          <a:prstGeom prst="rect">
            <a:avLst/>
          </a:prstGeom>
          <a:noFill/>
          <a:ln w="412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714828" y="1638319"/>
            <a:ext cx="8762345" cy="3589615"/>
            <a:chOff x="2698" y="2579"/>
            <a:chExt cx="13804" cy="5655"/>
          </a:xfrm>
        </p:grpSpPr>
        <p:sp>
          <p:nvSpPr>
            <p:cNvPr id="4" name="文本框 3"/>
            <p:cNvSpPr txBox="1"/>
            <p:nvPr/>
          </p:nvSpPr>
          <p:spPr>
            <a:xfrm>
              <a:off x="3428" y="2579"/>
              <a:ext cx="11633" cy="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eaLnBrk="1" fontAlgn="base" latinLnBrk="0" hangingPunct="1">
                <a:lnSpc>
                  <a:spcPct val="130000"/>
                </a:lnSpc>
                <a:buClrTx/>
                <a:buSzTx/>
                <a:buNone/>
              </a:pPr>
              <a:r>
                <a:rPr kumimoji="1" lang="zh-CN" altLang="en-US" sz="5400" b="1" dirty="0">
                  <a:solidFill>
                    <a:srgbClr val="7030A0">
                      <a:alpha val="88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不被大风吹倒</a:t>
              </a:r>
              <a:endParaRPr kumimoji="1" lang="zh-CN" altLang="en-US" sz="5400" b="1" dirty="0">
                <a:solidFill>
                  <a:srgbClr val="7030A0">
                    <a:alpha val="88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 eaLnBrk="1" fontAlgn="base" latinLnBrk="0" hangingPunct="1">
                <a:lnSpc>
                  <a:spcPct val="130000"/>
                </a:lnSpc>
                <a:buClrTx/>
                <a:buSzTx/>
                <a:buNone/>
              </a:pPr>
              <a:r>
                <a:rPr kumimoji="1" lang="en-US" altLang="zh-CN" sz="4000" dirty="0">
                  <a:solidFill>
                    <a:schemeClr val="tx1">
                      <a:alpha val="88000"/>
                    </a:schemeClr>
                  </a:solidFill>
                  <a:latin typeface="Arial" panose="020B0604020202020204" pitchFamily="34" charset="0"/>
                  <a:ea typeface="汉仪君黑-35W" panose="00020600040101010101" charset="-122"/>
                  <a:cs typeface="微软雅黑" panose="020B0503020204020204" charset="-122"/>
                  <a:sym typeface="+mn-ea"/>
                </a:rPr>
                <a:t>             </a:t>
              </a:r>
              <a:r>
                <a:rPr kumimoji="1" lang="en-US" altLang="zh-CN" sz="4000" dirty="0">
                  <a:solidFill>
                    <a:schemeClr val="accent1">
                      <a:lumMod val="75000"/>
                      <a:alpha val="88000"/>
                    </a:schemeClr>
                  </a:solidFill>
                  <a:latin typeface="Arial" panose="020B0604020202020204" pitchFamily="34" charset="0"/>
                  <a:ea typeface="汉仪君黑-35W" panose="00020600040101010101" charset="-122"/>
                  <a:cs typeface="微软雅黑" panose="020B0503020204020204" charset="-122"/>
                  <a:sym typeface="+mn-ea"/>
                </a:rPr>
                <a:t>——</a:t>
              </a:r>
              <a:r>
                <a:rPr kumimoji="1" lang="zh-CN" altLang="en-US" sz="4000" dirty="0">
                  <a:solidFill>
                    <a:schemeClr val="accent1">
                      <a:lumMod val="75000"/>
                      <a:alpha val="88000"/>
                    </a:schemeClr>
                  </a:solidFill>
                  <a:latin typeface="Arial" panose="020B0604020202020204" pitchFamily="34" charset="0"/>
                  <a:ea typeface="汉仪君黑-35W" panose="00020600040101010101" charset="-122"/>
                  <a:cs typeface="微软雅黑" panose="020B0503020204020204" charset="-122"/>
                  <a:sym typeface="+mn-ea"/>
                </a:rPr>
                <a:t>如何应对考试波动？</a:t>
              </a:r>
              <a:endParaRPr kumimoji="1" lang="zh-CN" altLang="en-US" sz="4000" dirty="0">
                <a:solidFill>
                  <a:schemeClr val="accent1">
                    <a:lumMod val="75000"/>
                    <a:alpha val="88000"/>
                  </a:schemeClr>
                </a:solidFill>
                <a:latin typeface="Arial" panose="020B0604020202020204" pitchFamily="34" charset="0"/>
                <a:ea typeface="汉仪君黑-35W" panose="00020600040101010101" charset="-122"/>
                <a:cs typeface="微软雅黑" panose="020B0503020204020204" charset="-122"/>
                <a:sym typeface="+mn-ea"/>
              </a:endParaRPr>
            </a:p>
          </p:txBody>
        </p:sp>
        <p:cxnSp>
          <p:nvCxnSpPr>
            <p:cNvPr id="16" name="直线连接符 15"/>
            <p:cNvCxnSpPr/>
            <p:nvPr/>
          </p:nvCxnSpPr>
          <p:spPr>
            <a:xfrm>
              <a:off x="3429" y="5677"/>
              <a:ext cx="12335" cy="0"/>
            </a:xfrm>
            <a:prstGeom prst="line">
              <a:avLst/>
            </a:prstGeom>
            <a:ln w="9525">
              <a:solidFill>
                <a:srgbClr val="C30F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2698" y="6151"/>
              <a:ext cx="13804" cy="208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fontAlgn="auto">
                <a:lnSpc>
                  <a:spcPct val="200000"/>
                </a:lnSpc>
              </a:pPr>
              <a:r>
                <a:rPr lang="zh-CN" sz="4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主题班会</a:t>
              </a:r>
              <a:endParaRPr 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45" y="1374987"/>
            <a:ext cx="1656100" cy="10013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609562" y="609480"/>
            <a:ext cx="10972876" cy="91299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/>
          </a:bodyPr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400" b="1" spc="180">
                <a:latin typeface="微软雅黑" panose="020B0503020204020204" charset="-122"/>
                <a:ea typeface="微软雅黑" panose="020B0503020204020204" charset="-122"/>
              </a:rPr>
              <a:t>反思：是什么影响了你的学习（分析成绩失利的原因）</a:t>
            </a:r>
            <a:endParaRPr lang="zh-CN" altLang="en-US" sz="3400" b="1" spc="18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0677" t="92" r="-326"/>
          <a:stretch>
            <a:fillRect/>
          </a:stretch>
        </p:blipFill>
        <p:spPr>
          <a:xfrm>
            <a:off x="307340" y="1861185"/>
            <a:ext cx="5385435" cy="41109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40" h="6480">
                <a:moveTo>
                  <a:pt x="0" y="0"/>
                </a:moveTo>
                <a:lnTo>
                  <a:pt x="6240" y="0"/>
                </a:lnTo>
                <a:lnTo>
                  <a:pt x="624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云形标注 1"/>
          <p:cNvSpPr/>
          <p:nvPr/>
        </p:nvSpPr>
        <p:spPr>
          <a:xfrm>
            <a:off x="7120255" y="2657475"/>
            <a:ext cx="3486785" cy="2021840"/>
          </a:xfrm>
          <a:prstGeom prst="cloudCallout">
            <a:avLst/>
          </a:prstGeom>
          <a:solidFill>
            <a:srgbClr val="E5576D"/>
          </a:solidFill>
          <a:ln>
            <a:solidFill>
              <a:srgbClr val="E55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/>
              <a:t>互动分享</a:t>
            </a:r>
            <a:endParaRPr lang="zh-CN" altLang="en-US" sz="4000" b="1"/>
          </a:p>
        </p:txBody>
      </p:sp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7009765" y="5022850"/>
            <a:ext cx="2026285" cy="17773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"/>
          <p:cNvSpPr txBox="1"/>
          <p:nvPr>
            <p:custDataLst>
              <p:tags r:id="rId1"/>
            </p:custDataLst>
          </p:nvPr>
        </p:nvSpPr>
        <p:spPr>
          <a:xfrm>
            <a:off x="4719320" y="798195"/>
            <a:ext cx="6616065" cy="16002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原因对号入座</a:t>
            </a:r>
            <a:endParaRPr lang="zh-CN" altLang="en-US" sz="4000" b="1" spc="3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itle 6"/>
          <p:cNvSpPr txBox="1"/>
          <p:nvPr>
            <p:custDataLst>
              <p:tags r:id="rId2"/>
            </p:custDataLst>
          </p:nvPr>
        </p:nvSpPr>
        <p:spPr>
          <a:xfrm>
            <a:off x="4596133" y="2463792"/>
            <a:ext cx="2343937" cy="2819425"/>
          </a:xfrm>
          <a:prstGeom prst="rect">
            <a:avLst/>
          </a:prstGeom>
          <a:noFill/>
          <a:ln w="3175">
            <a:solidFill>
              <a:srgbClr val="B9CAE8"/>
            </a:solidFill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22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基础不扎实</a:t>
            </a:r>
            <a:endParaRPr lang="en-US" altLang="zh-CN" sz="22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22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心理素质差</a:t>
            </a:r>
            <a:endParaRPr lang="en-US" altLang="zh-CN" sz="22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22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不重视错题</a:t>
            </a:r>
            <a:endParaRPr lang="en-US" altLang="zh-CN" sz="22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22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计算能力差</a:t>
            </a:r>
            <a:endParaRPr lang="en-US" altLang="zh-CN" sz="22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22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不会审题</a:t>
            </a:r>
            <a:endParaRPr lang="en-US" altLang="zh-CN" sz="22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itle 6"/>
          <p:cNvSpPr txBox="1"/>
          <p:nvPr>
            <p:custDataLst>
              <p:tags r:id="rId3"/>
            </p:custDataLst>
          </p:nvPr>
        </p:nvSpPr>
        <p:spPr>
          <a:xfrm>
            <a:off x="8040529" y="2463792"/>
            <a:ext cx="3294888" cy="2819425"/>
          </a:xfrm>
          <a:prstGeom prst="rect">
            <a:avLst/>
          </a:prstGeom>
          <a:noFill/>
          <a:ln w="3175">
            <a:solidFill>
              <a:srgbClr val="B9CAE8"/>
            </a:solidFill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 startAt="6"/>
            </a:pPr>
            <a:r>
              <a:rPr lang="en-US" altLang="zh-CN" sz="22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用惯性思维做题</a:t>
            </a:r>
            <a:endParaRPr lang="en-US" altLang="zh-CN" sz="22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 startAt="6"/>
            </a:pPr>
            <a:r>
              <a:rPr lang="en-US" altLang="zh-CN" sz="22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答题不规范</a:t>
            </a:r>
            <a:endParaRPr lang="en-US" altLang="zh-CN" sz="22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 startAt="6"/>
            </a:pPr>
            <a:r>
              <a:rPr lang="en-US" altLang="zh-CN" sz="22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“眼高手低”</a:t>
            </a:r>
            <a:endParaRPr lang="en-US" altLang="zh-CN" sz="22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 startAt="6"/>
            </a:pPr>
            <a:r>
              <a:rPr lang="en-US" altLang="zh-CN" sz="22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规划性差</a:t>
            </a:r>
            <a:endParaRPr lang="en-US" altLang="zh-CN" sz="22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</a:pPr>
            <a:r>
              <a:rPr lang="zh-CN" altLang="en-US" sz="22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</a:t>
            </a:r>
            <a:r>
              <a:rPr altLang="zh-CN" sz="22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en-US" altLang="zh-CN" sz="22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缺乏考试技巧</a:t>
            </a:r>
            <a:endParaRPr lang="en-US" altLang="zh-CN" sz="22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919220"/>
            <a:ext cx="3013075" cy="29387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000">
                <a:solidFill>
                  <a:srgbClr val="FF0000"/>
                </a:solidFill>
              </a:rPr>
              <a:t>【互动分享】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608400" y="1807905"/>
            <a:ext cx="5176800" cy="4748400"/>
          </a:xfrm>
        </p:spPr>
        <p:txBody>
          <a:bodyPr/>
          <a:p>
            <a:r>
              <a:rPr lang="zh-CN" altLang="en-US" sz="3600"/>
              <a:t>小组讨论分享，面对考试波动，你还有哪些方法面对？</a:t>
            </a:r>
            <a:endParaRPr lang="zh-CN" altLang="en-US" sz="3600"/>
          </a:p>
          <a:p>
            <a:r>
              <a:rPr lang="zh-CN" altLang="en-US" sz="3600"/>
              <a:t>小组长整理并全班分享。</a:t>
            </a:r>
            <a:endParaRPr lang="zh-CN" altLang="en-US" sz="3600"/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11595" y="1998345"/>
            <a:ext cx="5176520" cy="3752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形状 9"/>
          <p:cNvSpPr/>
          <p:nvPr userDrawn="1">
            <p:custDataLst>
              <p:tags r:id="rId1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8795AE">
                  <a:lumMod val="95000"/>
                  <a:alpha val="20000"/>
                </a:srgbClr>
              </a:gs>
              <a:gs pos="100000">
                <a:srgbClr val="DDE2EC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>
            <p:custDataLst>
              <p:tags r:id="rId2"/>
            </p:custDataLst>
          </p:nvPr>
        </p:nvSpPr>
        <p:spPr>
          <a:xfrm>
            <a:off x="609562" y="248279"/>
            <a:ext cx="10972876" cy="105383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 spc="24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1、听课不认真，可不是小事</a:t>
            </a:r>
            <a:endParaRPr lang="zh-CN" altLang="en-US" sz="4000" b="1" spc="24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1713" r="1542" b="1156"/>
          <a:stretch>
            <a:fillRect/>
          </a:stretch>
        </p:blipFill>
        <p:spPr>
          <a:xfrm>
            <a:off x="222250" y="2411730"/>
            <a:ext cx="3181985" cy="27927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0" h="5760">
                <a:moveTo>
                  <a:pt x="0" y="0"/>
                </a:moveTo>
                <a:lnTo>
                  <a:pt x="10800" y="0"/>
                </a:lnTo>
                <a:lnTo>
                  <a:pt x="10800" y="5760"/>
                </a:lnTo>
                <a:lnTo>
                  <a:pt x="0" y="57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Title 6"/>
          <p:cNvSpPr txBox="1"/>
          <p:nvPr>
            <p:custDataLst>
              <p:tags r:id="rId5"/>
            </p:custDataLst>
          </p:nvPr>
        </p:nvSpPr>
        <p:spPr>
          <a:xfrm>
            <a:off x="3541395" y="1562735"/>
            <a:ext cx="8523605" cy="47358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我们的学习主要是在课堂上</a:t>
            </a:r>
            <a:r>
              <a:rPr altLang="zh-CN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!!!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建议: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3400" lvl="1" indent="-25400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课前预习要重视，学会循序渐进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0" lvl="1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None/>
            </a:pPr>
            <a:r>
              <a:rPr lang="zh-CN" altLang="en-US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集中精神听讲，犯困时自己掐一下自己</a:t>
            </a:r>
            <a:endParaRPr lang="zh-CN" altLang="en-US" sz="24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0" lvl="1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None/>
            </a:pPr>
            <a:r>
              <a:rPr lang="zh-CN" altLang="en-US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注意劳逸结合，该睡就睡，该玩就玩，掌握好作息时间</a:t>
            </a:r>
            <a:endParaRPr lang="zh-CN" altLang="en-US" sz="24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0" lvl="1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None/>
            </a:pPr>
            <a:r>
              <a:rPr lang="en-US" altLang="zh-CN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制定学习计划和目标，了解自己的学习状态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0" lvl="1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None/>
            </a:pPr>
            <a:r>
              <a:rPr lang="en-US" altLang="zh-CN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专注投入，禁止一心两用，在同一时间只做一件事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0" lvl="1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None/>
            </a:pPr>
            <a:r>
              <a:rPr lang="en-US" altLang="zh-CN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积极参与课堂，营造良好的课堂气氛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形状 9"/>
          <p:cNvSpPr/>
          <p:nvPr userDrawn="1">
            <p:custDataLst>
              <p:tags r:id="rId1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8795AE">
                  <a:lumMod val="95000"/>
                  <a:alpha val="20000"/>
                </a:srgbClr>
              </a:gs>
              <a:gs pos="100000">
                <a:srgbClr val="DDE2EC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>
            <p:custDataLst>
              <p:tags r:id="rId2"/>
            </p:custDataLst>
          </p:nvPr>
        </p:nvSpPr>
        <p:spPr>
          <a:xfrm>
            <a:off x="609562" y="248279"/>
            <a:ext cx="10972876" cy="105383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、没有学习计划，效率低下</a:t>
            </a:r>
            <a:endParaRPr lang="zh-CN" altLang="en-US" sz="4000" b="1" spc="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3"/>
            </p:custDataLst>
          </p:nvPr>
        </p:nvSpPr>
        <p:spPr>
          <a:xfrm>
            <a:off x="5146675" y="1398905"/>
            <a:ext cx="6828790" cy="47358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平日计划、短期计划、长期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万事开头难，希望不仅仅是个形式，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一句口号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而已。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在执行的刚开始，会觉得很细微，很慢，但是润物细无声，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只要一步步分解并且坚持下来，你会发现小目标一一实现之后，大目标感觉就在前面，感觉曙光就在前头，学习起来也越来越有劲，绝对不会有凌乱不安的感觉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9" name="图片 118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1562735"/>
            <a:ext cx="4235450" cy="40697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形状 9"/>
          <p:cNvSpPr/>
          <p:nvPr userDrawn="1">
            <p:custDataLst>
              <p:tags r:id="rId1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8795AE">
                  <a:lumMod val="95000"/>
                  <a:alpha val="20000"/>
                </a:srgbClr>
              </a:gs>
              <a:gs pos="100000">
                <a:srgbClr val="DDE2EC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>
            <p:custDataLst>
              <p:tags r:id="rId2"/>
            </p:custDataLst>
          </p:nvPr>
        </p:nvSpPr>
        <p:spPr>
          <a:xfrm>
            <a:off x="609562" y="248279"/>
            <a:ext cx="10972876" cy="105383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、做题时习惯翻阅参考资料</a:t>
            </a:r>
            <a:endParaRPr lang="zh-CN" altLang="en-US" sz="4000" b="1" spc="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3"/>
            </p:custDataLst>
          </p:nvPr>
        </p:nvSpPr>
        <p:spPr>
          <a:xfrm>
            <a:off x="5523865" y="1530350"/>
            <a:ext cx="5984240" cy="47358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36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欺骗海马体！</a:t>
            </a:r>
            <a:endParaRPr lang="zh-CN" altLang="en-US" sz="36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36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</a:t>
            </a:r>
            <a:r>
              <a:rPr altLang="zh-CN" sz="36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输出</a:t>
            </a:r>
            <a:r>
              <a:rPr altLang="zh-CN" sz="36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</a:t>
            </a:r>
            <a:r>
              <a:rPr lang="zh-CN" altLang="en-US" sz="36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</a:t>
            </a:r>
            <a:endParaRPr lang="zh-CN" altLang="en-US" sz="36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解决问题的正确方法应该把该记的知识点记在脑子里，这样做题才知道自己需要什么。可以通过大量练习来巩固知识点，或者通过自己的记忆方法来记忆知识点，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习惯闭卷做题，慢慢地，其实题目没那么难。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0" name="图片 119"/>
          <p:cNvPicPr/>
          <p:nvPr/>
        </p:nvPicPr>
        <p:blipFill>
          <a:blip r:embed="rId4"/>
          <a:stretch>
            <a:fillRect/>
          </a:stretch>
        </p:blipFill>
        <p:spPr>
          <a:xfrm>
            <a:off x="849630" y="2040890"/>
            <a:ext cx="3874135" cy="3124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形状 9"/>
          <p:cNvSpPr/>
          <p:nvPr userDrawn="1">
            <p:custDataLst>
              <p:tags r:id="rId1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8795AE">
                  <a:lumMod val="95000"/>
                  <a:alpha val="20000"/>
                </a:srgbClr>
              </a:gs>
              <a:gs pos="100000">
                <a:srgbClr val="DDE2EC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>
            <p:custDataLst>
              <p:tags r:id="rId2"/>
            </p:custDataLst>
          </p:nvPr>
        </p:nvSpPr>
        <p:spPr>
          <a:xfrm>
            <a:off x="609562" y="248279"/>
            <a:ext cx="10972876" cy="105383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、只顾埋头做题，不注意思考</a:t>
            </a:r>
            <a:endParaRPr lang="zh-CN" altLang="en-US" sz="4000" b="1" spc="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3"/>
            </p:custDataLst>
          </p:nvPr>
        </p:nvSpPr>
        <p:spPr>
          <a:xfrm>
            <a:off x="4896485" y="1437005"/>
            <a:ext cx="5984240" cy="47358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是不是有这种感觉：成绩的高低全靠运气。成绩高的时候是因为遇到了自己会做的题，遇到不会的就不会融会贯通了。有点像瞎猫撞上死耗子，也有可能临时抱佛脚抱对了。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32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思考的重要性，宁可花</a:t>
            </a:r>
            <a:r>
              <a:rPr altLang="zh-CN" sz="32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32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分钟去思考一道题，也不要花一小时去题海战术。</a:t>
            </a:r>
            <a:endParaRPr lang="zh-CN" altLang="en-US" sz="32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2" name="图片 121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2682875"/>
            <a:ext cx="3975100" cy="2794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形状 9"/>
          <p:cNvSpPr/>
          <p:nvPr userDrawn="1">
            <p:custDataLst>
              <p:tags r:id="rId1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8795AE">
                  <a:lumMod val="95000"/>
                  <a:alpha val="20000"/>
                </a:srgbClr>
              </a:gs>
              <a:gs pos="100000">
                <a:srgbClr val="DDE2EC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>
            <p:custDataLst>
              <p:tags r:id="rId2"/>
            </p:custDataLst>
          </p:nvPr>
        </p:nvSpPr>
        <p:spPr>
          <a:xfrm>
            <a:off x="609562" y="248279"/>
            <a:ext cx="10972876" cy="105383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、打草稿的时候，太潦草凌乱</a:t>
            </a:r>
            <a:endParaRPr lang="zh-CN" altLang="en-US" sz="4000" b="1" spc="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3"/>
            </p:custDataLst>
          </p:nvPr>
        </p:nvSpPr>
        <p:spPr>
          <a:xfrm>
            <a:off x="5650865" y="5600700"/>
            <a:ext cx="5984240" cy="10680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做事有条理，有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过程。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4" name="图片 123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1804670"/>
            <a:ext cx="3935730" cy="392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" name="图片 124"/>
          <p:cNvPicPr/>
          <p:nvPr/>
        </p:nvPicPr>
        <p:blipFill>
          <a:blip r:embed="rId5"/>
          <a:stretch>
            <a:fillRect/>
          </a:stretch>
        </p:blipFill>
        <p:spPr>
          <a:xfrm>
            <a:off x="5650865" y="1804035"/>
            <a:ext cx="4587875" cy="37966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形状 9"/>
          <p:cNvSpPr/>
          <p:nvPr userDrawn="1">
            <p:custDataLst>
              <p:tags r:id="rId1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8795AE">
                  <a:lumMod val="95000"/>
                  <a:alpha val="20000"/>
                </a:srgbClr>
              </a:gs>
              <a:gs pos="100000">
                <a:srgbClr val="DDE2EC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>
            <p:custDataLst>
              <p:tags r:id="rId2"/>
            </p:custDataLst>
          </p:nvPr>
        </p:nvSpPr>
        <p:spPr>
          <a:xfrm>
            <a:off x="609562" y="233039"/>
            <a:ext cx="10972876" cy="105383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、草草看完答案，不纠错</a:t>
            </a:r>
            <a:endParaRPr lang="zh-CN" altLang="en-US" sz="4000" b="1" spc="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3"/>
            </p:custDataLst>
          </p:nvPr>
        </p:nvSpPr>
        <p:spPr>
          <a:xfrm>
            <a:off x="4965065" y="2501265"/>
            <a:ext cx="5984240" cy="24542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32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定期查阅</a:t>
            </a:r>
            <a:r>
              <a:rPr lang="zh-CN" altLang="en-US" sz="32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积累本</a:t>
            </a:r>
            <a:endParaRPr lang="zh-CN" altLang="en-US" sz="32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32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分享积累本，相互</a:t>
            </a:r>
            <a:r>
              <a:rPr lang="zh-CN" altLang="en-US" sz="32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借鉴</a:t>
            </a:r>
            <a:endParaRPr lang="zh-CN" altLang="en-US" sz="32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32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寻找错误</a:t>
            </a:r>
            <a:r>
              <a:rPr lang="zh-CN" altLang="en-US" sz="32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原因</a:t>
            </a:r>
            <a:endParaRPr lang="zh-CN" altLang="en-US" sz="32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altLang="zh-CN" sz="32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......</a:t>
            </a:r>
            <a:endParaRPr altLang="zh-CN" sz="32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6" name="图片 125"/>
          <p:cNvPicPr/>
          <p:nvPr/>
        </p:nvPicPr>
        <p:blipFill>
          <a:blip r:embed="rId4"/>
          <a:stretch>
            <a:fillRect/>
          </a:stretch>
        </p:blipFill>
        <p:spPr>
          <a:xfrm>
            <a:off x="976630" y="1775460"/>
            <a:ext cx="3475990" cy="42386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2"/>
          <p:cNvSpPr txBox="1"/>
          <p:nvPr>
            <p:custDataLst>
              <p:tags r:id="rId1"/>
            </p:custDataLst>
          </p:nvPr>
        </p:nvSpPr>
        <p:spPr>
          <a:xfrm>
            <a:off x="609562" y="173984"/>
            <a:ext cx="10972876" cy="105383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 fontScale="80000"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4000" b="1" spc="24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【视频】</a:t>
            </a:r>
            <a:r>
              <a:rPr 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北大学生《成绩波动如何调整心态？》（</a:t>
            </a:r>
            <a:r>
              <a:rPr lang="en-US" alt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</a:t>
            </a:r>
            <a:r>
              <a:rPr 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sz="4000" b="1" spc="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>
            <a:hlinkClick r:id="rId2" tooltip="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075" y="1228090"/>
            <a:ext cx="9721850" cy="54660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57204" y="225425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160">
                <a:solidFill>
                  <a:schemeClr val="accent1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考前...</a:t>
            </a:r>
            <a:endParaRPr lang="zh-CN" altLang="en-US" sz="4000" b="1" spc="160">
              <a:solidFill>
                <a:schemeClr val="accent1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852170" y="1651000"/>
            <a:ext cx="4634865" cy="44392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6000">
                <a:moveTo>
                  <a:pt x="0" y="0"/>
                </a:moveTo>
                <a:lnTo>
                  <a:pt x="5280" y="0"/>
                </a:lnTo>
                <a:lnTo>
                  <a:pt x="5280" y="6000"/>
                </a:lnTo>
                <a:lnTo>
                  <a:pt x="0" y="6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6417310" y="1651000"/>
            <a:ext cx="4423410" cy="44234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6000">
                <a:moveTo>
                  <a:pt x="0" y="0"/>
                </a:moveTo>
                <a:lnTo>
                  <a:pt x="5280" y="0"/>
                </a:lnTo>
                <a:lnTo>
                  <a:pt x="5280" y="6000"/>
                </a:lnTo>
                <a:lnTo>
                  <a:pt x="0" y="60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7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8400" y="389325"/>
            <a:ext cx="10969200" cy="705600"/>
          </a:xfrm>
        </p:spPr>
        <p:txBody>
          <a:bodyPr/>
          <a:p>
            <a:r>
              <a:rPr lang="zh-CN">
                <a:solidFill>
                  <a:srgbClr val="7030A0"/>
                </a:solidFill>
              </a:rPr>
              <a:t>北大学子的经验之谈！</a:t>
            </a:r>
            <a:endParaRPr lang="zh-CN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330" y="1340485"/>
            <a:ext cx="5099685" cy="4909185"/>
          </a:xfrm>
        </p:spPr>
        <p:txBody>
          <a:bodyPr>
            <a:noAutofit/>
          </a:bodyPr>
          <a:p>
            <a:r>
              <a:rPr lang="zh-CN" altLang="en-US" sz="2800" b="1"/>
              <a:t> 任何时候我们都大有可为；</a:t>
            </a:r>
            <a:endParaRPr lang="zh-CN" altLang="en-US" sz="2800" b="1"/>
          </a:p>
          <a:p>
            <a:r>
              <a:rPr lang="zh-CN" altLang="en-US" sz="2800" b="1"/>
              <a:t>分类整理，重复强化；</a:t>
            </a:r>
            <a:endParaRPr lang="zh-CN" altLang="en-US" sz="2800" b="1"/>
          </a:p>
          <a:p>
            <a:r>
              <a:rPr lang="zh-CN" altLang="en-US" sz="2800" b="1"/>
              <a:t>找科任、朋友共同分析；</a:t>
            </a:r>
            <a:endParaRPr lang="zh-CN" altLang="en-US" sz="2800" b="1"/>
          </a:p>
          <a:p>
            <a:r>
              <a:rPr lang="zh-CN" altLang="en-US" sz="2800" b="1"/>
              <a:t>回忆高光时刻；</a:t>
            </a:r>
            <a:endParaRPr lang="zh-CN" altLang="en-US" sz="2800" b="1"/>
          </a:p>
          <a:p>
            <a:r>
              <a:rPr lang="zh-CN" altLang="en-US" sz="2800" b="1"/>
              <a:t>自我激励，重拾信心；</a:t>
            </a:r>
            <a:endParaRPr lang="zh-CN" altLang="en-US" sz="2800" b="1"/>
          </a:p>
          <a:p>
            <a:r>
              <a:rPr lang="zh-CN" altLang="en-US" sz="2800" b="1"/>
              <a:t>那些受过的伤都变成了最坚硬的部分。</a:t>
            </a:r>
            <a:endParaRPr lang="zh-CN" altLang="en-US" sz="2800" b="1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09715" y="1501140"/>
            <a:ext cx="4779010" cy="4748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>
            <a:hlinkClick r:id="rId1" tooltip="" action="ppaction://hlinkfile"/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7545" y="1228090"/>
            <a:ext cx="10322560" cy="5201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2"/>
          <p:cNvSpPr txBox="1"/>
          <p:nvPr>
            <p:custDataLst>
              <p:tags r:id="rId3"/>
            </p:custDataLst>
          </p:nvPr>
        </p:nvSpPr>
        <p:spPr>
          <a:xfrm>
            <a:off x="609562" y="173984"/>
            <a:ext cx="10972876" cy="105383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4000" b="1" spc="24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【视频】</a:t>
            </a:r>
            <a:r>
              <a:rPr 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莫言《不被大风吹倒》（</a:t>
            </a:r>
            <a:r>
              <a:rPr lang="en-US" alt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</a:t>
            </a:r>
            <a:r>
              <a:rPr lang="zh-CN" sz="4000" b="1" spc="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sz="4000" b="1" spc="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8400" y="389325"/>
            <a:ext cx="10969200" cy="705600"/>
          </a:xfrm>
        </p:spPr>
        <p:txBody>
          <a:bodyPr/>
          <a:p>
            <a:r>
              <a:rPr lang="zh-CN" altLang="en-US">
                <a:solidFill>
                  <a:srgbClr val="7030A0"/>
                </a:solidFill>
              </a:rPr>
              <a:t>莫言</a:t>
            </a:r>
            <a:r>
              <a:rPr lang="en-US" altLang="zh-CN">
                <a:solidFill>
                  <a:srgbClr val="7030A0"/>
                </a:solidFill>
              </a:rPr>
              <a:t>5.4</a:t>
            </a:r>
            <a:r>
              <a:rPr lang="zh-CN" altLang="en-US">
                <a:solidFill>
                  <a:srgbClr val="7030A0"/>
                </a:solidFill>
              </a:rPr>
              <a:t>为青年朋友写的一封信《不被大风吹倒》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330" y="1340485"/>
            <a:ext cx="7952105" cy="4748530"/>
          </a:xfrm>
        </p:spPr>
        <p:txBody>
          <a:bodyPr>
            <a:no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“草虽然被刮得只剩下一棵，但是车还在。我们没有前进，也没有倒退。从这个意义上来讲，我们胜利了。”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古人云，道阻且长，行则将至。年轻朋友们，当我们遇到艰难时刻，不要灰心，不要沮丧，只要努力总是会有收获。希望总是在失望甚至是绝望时产生的，并召唤着我们重整旗鼓，奋勇前进。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一个人可以被生活打败，但是不能被它打倒。总之我想，越是在困难的时刻，越是文学作品发挥它的直达人心灵作用的时候。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2022年五四前夕，莫言。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106535" y="1313815"/>
            <a:ext cx="2470785" cy="4748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形状 9"/>
          <p:cNvSpPr/>
          <p:nvPr userDrawn="1">
            <p:custDataLst>
              <p:tags r:id="rId1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8795AE">
                  <a:lumMod val="95000"/>
                  <a:alpha val="20000"/>
                </a:srgbClr>
              </a:gs>
              <a:gs pos="100000">
                <a:srgbClr val="DDE2EC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387350" y="1404620"/>
            <a:ext cx="3645535" cy="4498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4306570" y="1485265"/>
            <a:ext cx="3703955" cy="4500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8284210" y="1485265"/>
            <a:ext cx="3696335" cy="4567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2"/>
          <p:cNvSpPr txBox="1"/>
          <p:nvPr>
            <p:custDataLst>
              <p:tags r:id="rId5"/>
            </p:custDataLst>
          </p:nvPr>
        </p:nvSpPr>
        <p:spPr>
          <a:xfrm>
            <a:off x="609562" y="248279"/>
            <a:ext cx="10972876" cy="105383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3200" b="1" spc="24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没有那么多天赋异禀，优秀的人总是翻山越岭！</a:t>
            </a:r>
            <a:endParaRPr lang="zh-CN" altLang="en-US" sz="3200" b="1" spc="24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zh-CN" altLang="en-US" sz="4890">
                <a:solidFill>
                  <a:srgbClr val="FF0000"/>
                </a:solidFill>
              </a:rPr>
              <a:t>版权声明：</a:t>
            </a:r>
            <a:endParaRPr lang="zh-CN" altLang="en-US" sz="489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666750" y="1588135"/>
            <a:ext cx="10361295" cy="4404360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本人发表在公众号的原创文章、课件、图片等内容，</a:t>
            </a:r>
            <a:r>
              <a:rPr lang="zh-CN" altLang="en-US" sz="27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仅做日常使用，禁止其他用户拿来做商业用途，禁止用来上公开课或比赛课，否则将举报维权。</a:t>
            </a:r>
            <a:endParaRPr lang="zh-CN" altLang="en-US" sz="2700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转载本文需经本人同意，引用需注明出处。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本节班会部分图文来自网络等，如有侵权请联系删除。</a:t>
            </a: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本班会版权归工作室所有。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882" y="80835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355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扫码关注：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孙钦强名班主任工作室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55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</a:t>
            </a:r>
            <a:endParaRPr lang="zh-CN" altLang="en-US" sz="355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882015" y="2599690"/>
            <a:ext cx="6343015" cy="3404235"/>
          </a:xfrm>
        </p:spPr>
        <p:txBody>
          <a:bodyPr>
            <a:normAutofit/>
          </a:bodyPr>
          <a:p>
            <a:r>
              <a:rPr lang="zh-CN" altLang="en-US" sz="4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更多内容请扫描关注公众号，让我们共同成长！</a:t>
            </a:r>
            <a:endParaRPr lang="zh-CN" altLang="en-US" sz="4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33640" y="2002790"/>
            <a:ext cx="3227070" cy="3227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 dir="d"/>
      </p:transition>
    </mc:Choice>
    <mc:Fallback>
      <p:transition spd="slow"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57204" y="21082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160">
                <a:solidFill>
                  <a:schemeClr val="accent1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考中...</a:t>
            </a:r>
            <a:endParaRPr lang="zh-CN" altLang="en-US" sz="4000" b="1" spc="160">
              <a:solidFill>
                <a:schemeClr val="accent1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8095" r="8095"/>
          <a:stretch>
            <a:fillRect/>
          </a:stretch>
        </p:blipFill>
        <p:spPr>
          <a:xfrm>
            <a:off x="762006" y="1828815"/>
            <a:ext cx="3352825" cy="38100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6000">
                <a:moveTo>
                  <a:pt x="0" y="0"/>
                </a:moveTo>
                <a:lnTo>
                  <a:pt x="5280" y="0"/>
                </a:lnTo>
                <a:lnTo>
                  <a:pt x="5280" y="6000"/>
                </a:lnTo>
                <a:lnTo>
                  <a:pt x="0" y="6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l="7447" r="7447"/>
          <a:stretch>
            <a:fillRect/>
          </a:stretch>
        </p:blipFill>
        <p:spPr>
          <a:xfrm>
            <a:off x="4419635" y="1828815"/>
            <a:ext cx="3352825" cy="38100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6000">
                <a:moveTo>
                  <a:pt x="0" y="0"/>
                </a:moveTo>
                <a:lnTo>
                  <a:pt x="5280" y="0"/>
                </a:lnTo>
                <a:lnTo>
                  <a:pt x="5280" y="6000"/>
                </a:lnTo>
                <a:lnTo>
                  <a:pt x="0" y="6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l="5200" r="5200"/>
          <a:stretch>
            <a:fillRect/>
          </a:stretch>
        </p:blipFill>
        <p:spPr>
          <a:xfrm>
            <a:off x="8077264" y="1828815"/>
            <a:ext cx="3352825" cy="38100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6000">
                <a:moveTo>
                  <a:pt x="0" y="0"/>
                </a:moveTo>
                <a:lnTo>
                  <a:pt x="5280" y="0"/>
                </a:lnTo>
                <a:lnTo>
                  <a:pt x="5280" y="6000"/>
                </a:lnTo>
                <a:lnTo>
                  <a:pt x="0" y="60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9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16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考后...</a:t>
            </a:r>
            <a:endParaRPr lang="zh-CN" altLang="en-US" sz="4000" b="1" spc="16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4" name="图片 10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4530" y="1828800"/>
            <a:ext cx="3189605" cy="360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62775" y="1828800"/>
            <a:ext cx="3765550" cy="3837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457205" y="3404633"/>
            <a:ext cx="10972875" cy="685550"/>
          </a:xfrm>
          <a:prstGeom prst="rect">
            <a:avLst/>
          </a:prstGeom>
          <a:noFill/>
        </p:spPr>
        <p:txBody>
          <a:bodyPr wrap="square" lIns="63476" tIns="25390" rIns="63476" bIns="25390" rtlCol="0" anchor="t" anchorCtr="0">
            <a:normAutofit/>
          </a:bodyPr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b="1" spc="220">
                <a:ea typeface="汉仪趣黑简" panose="00020600040101010101" charset="-122"/>
              </a:rPr>
              <a:t>OR</a:t>
            </a:r>
            <a:endParaRPr lang="en-US" altLang="zh-CN" sz="3600" b="1" spc="220">
              <a:ea typeface="汉仪趣黑简" panose="00020600040101010101" charset="-122"/>
            </a:endParaRPr>
          </a:p>
        </p:txBody>
      </p:sp>
    </p:spTree>
    <p:custDataLst>
      <p:tags r:id="rId8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57200" y="606752"/>
            <a:ext cx="11277600" cy="564411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087100" y="1253992"/>
            <a:ext cx="869950" cy="746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762000" y="914400"/>
            <a:ext cx="5029238" cy="5029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7920">
                <a:moveTo>
                  <a:pt x="0" y="0"/>
                </a:moveTo>
                <a:lnTo>
                  <a:pt x="7920" y="0"/>
                </a:lnTo>
                <a:lnTo>
                  <a:pt x="792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6410325" y="2743200"/>
            <a:ext cx="5106670" cy="1676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8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为什么我努力了成绩却上不去？</a:t>
            </a:r>
            <a:endParaRPr lang="zh-CN" altLang="en-US" sz="2800" b="1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en-US" altLang="zh-CN" sz="28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——关于成绩波动那些事</a:t>
            </a:r>
            <a:endParaRPr lang="en-US" altLang="zh-CN" sz="2800" b="1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4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81050" y="1525270"/>
            <a:ext cx="5184140" cy="4074795"/>
          </a:xfrm>
          <a:prstGeom prst="rect">
            <a:avLst/>
          </a:prstGeom>
          <a:ln>
            <a:noFill/>
          </a:ln>
        </p:spPr>
      </p:pic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6419850" y="1068705"/>
            <a:ext cx="5181600" cy="472376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3200" b="1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小组活动:猜拳游戏</a:t>
            </a:r>
            <a:endParaRPr lang="zh-CN" altLang="en-US" sz="3200" b="1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全班同学起立，以小组为单位，同桌之间先进行猜拳游戏</a:t>
            </a:r>
            <a:endParaRPr lang="zh-CN" altLang="zh-CN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lvl="0" indent="-28575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赢</a:t>
            </a:r>
            <a:r>
              <a:rPr altLang="zh-CN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坐下的奖励，</a:t>
            </a:r>
            <a:endParaRPr lang="zh-CN" altLang="en-US"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</a:t>
            </a:r>
            <a:r>
              <a:rPr altLang="zh-CN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继续，依次类推</a:t>
            </a:r>
            <a:endParaRPr lang="zh-CN" altLang="en-US"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直到小组剩下最后一位同学.....</a:t>
            </a:r>
            <a:endParaRPr lang="zh-CN" altLang="en-US"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35" y="2009775"/>
            <a:ext cx="4712970" cy="28384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9562" y="762006"/>
            <a:ext cx="10972876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16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如果游戏继续......</a:t>
            </a:r>
            <a:endParaRPr lang="zh-CN" altLang="en-US" sz="4000" b="1" spc="16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48793" y="3039319"/>
            <a:ext cx="2144128" cy="2866005"/>
          </a:xfrm>
          <a:prstGeom prst="roundRect">
            <a:avLst>
              <a:gd name="adj" fmla="val 5614"/>
            </a:avLst>
          </a:prstGeom>
          <a:solidFill>
            <a:schemeClr val="lt1"/>
          </a:solidFill>
          <a:ln>
            <a:noFill/>
          </a:ln>
          <a:effectLst>
            <a:outerShdw blurRad="266700" dist="76200" dir="5400000" algn="ctr" rotWithShape="0">
              <a:schemeClr val="l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任意多边形: 形状 94"/>
          <p:cNvSpPr/>
          <p:nvPr>
            <p:custDataLst>
              <p:tags r:id="rId4"/>
            </p:custDataLst>
          </p:nvPr>
        </p:nvSpPr>
        <p:spPr>
          <a:xfrm>
            <a:off x="1056410" y="2265221"/>
            <a:ext cx="1128125" cy="1143483"/>
          </a:xfrm>
          <a:custGeom>
            <a:avLst/>
            <a:gdLst>
              <a:gd name="connsiteX0" fmla="*/ 466531 w 933062"/>
              <a:gd name="connsiteY0" fmla="*/ 0 h 945558"/>
              <a:gd name="connsiteX1" fmla="*/ 933062 w 933062"/>
              <a:gd name="connsiteY1" fmla="*/ 466531 h 945558"/>
              <a:gd name="connsiteX2" fmla="*/ 923584 w 933062"/>
              <a:gd name="connsiteY2" fmla="*/ 560553 h 945558"/>
              <a:gd name="connsiteX3" fmla="*/ 898111 w 933062"/>
              <a:gd name="connsiteY3" fmla="*/ 642613 h 945558"/>
              <a:gd name="connsiteX4" fmla="*/ 895571 w 933062"/>
              <a:gd name="connsiteY4" fmla="*/ 642613 h 945558"/>
              <a:gd name="connsiteX5" fmla="*/ 894143 w 933062"/>
              <a:gd name="connsiteY5" fmla="*/ 647214 h 945558"/>
              <a:gd name="connsiteX6" fmla="*/ 891626 w 933062"/>
              <a:gd name="connsiteY6" fmla="*/ 647214 h 945558"/>
              <a:gd name="connsiteX7" fmla="*/ 887391 w 933062"/>
              <a:gd name="connsiteY7" fmla="*/ 660856 h 945558"/>
              <a:gd name="connsiteX8" fmla="*/ 528570 w 933062"/>
              <a:gd name="connsiteY8" fmla="*/ 940417 h 945558"/>
              <a:gd name="connsiteX9" fmla="*/ 460631 w 933062"/>
              <a:gd name="connsiteY9" fmla="*/ 945557 h 945558"/>
              <a:gd name="connsiteX10" fmla="*/ 460631 w 933062"/>
              <a:gd name="connsiteY10" fmla="*/ 945378 h 945558"/>
              <a:gd name="connsiteX11" fmla="*/ 458249 w 933062"/>
              <a:gd name="connsiteY11" fmla="*/ 945558 h 945558"/>
              <a:gd name="connsiteX12" fmla="*/ 458249 w 933062"/>
              <a:gd name="connsiteY12" fmla="*/ 647214 h 945558"/>
              <a:gd name="connsiteX13" fmla="*/ 456341 w 933062"/>
              <a:gd name="connsiteY13" fmla="*/ 647214 h 945558"/>
              <a:gd name="connsiteX14" fmla="*/ 456341 w 933062"/>
              <a:gd name="connsiteY14" fmla="*/ 642613 h 945558"/>
              <a:gd name="connsiteX15" fmla="*/ 34951 w 933062"/>
              <a:gd name="connsiteY15" fmla="*/ 642613 h 945558"/>
              <a:gd name="connsiteX16" fmla="*/ 9478 w 933062"/>
              <a:gd name="connsiteY16" fmla="*/ 560553 h 945558"/>
              <a:gd name="connsiteX17" fmla="*/ 0 w 933062"/>
              <a:gd name="connsiteY17" fmla="*/ 466531 h 945558"/>
              <a:gd name="connsiteX18" fmla="*/ 466531 w 933062"/>
              <a:gd name="connsiteY18" fmla="*/ 0 h 94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3062" h="945558">
                <a:moveTo>
                  <a:pt x="466531" y="0"/>
                </a:moveTo>
                <a:cubicBezTo>
                  <a:pt x="724189" y="0"/>
                  <a:pt x="933062" y="208873"/>
                  <a:pt x="933062" y="466531"/>
                </a:cubicBezTo>
                <a:cubicBezTo>
                  <a:pt x="933062" y="498738"/>
                  <a:pt x="929799" y="530183"/>
                  <a:pt x="923584" y="560553"/>
                </a:cubicBezTo>
                <a:lnTo>
                  <a:pt x="898111" y="642613"/>
                </a:lnTo>
                <a:lnTo>
                  <a:pt x="895571" y="642613"/>
                </a:lnTo>
                <a:lnTo>
                  <a:pt x="894143" y="647214"/>
                </a:lnTo>
                <a:lnTo>
                  <a:pt x="891626" y="647214"/>
                </a:lnTo>
                <a:lnTo>
                  <a:pt x="887391" y="660856"/>
                </a:lnTo>
                <a:cubicBezTo>
                  <a:pt x="825421" y="807370"/>
                  <a:pt x="690733" y="915639"/>
                  <a:pt x="528570" y="940417"/>
                </a:cubicBezTo>
                <a:lnTo>
                  <a:pt x="460631" y="945557"/>
                </a:lnTo>
                <a:lnTo>
                  <a:pt x="460631" y="945378"/>
                </a:lnTo>
                <a:lnTo>
                  <a:pt x="458249" y="945558"/>
                </a:lnTo>
                <a:lnTo>
                  <a:pt x="458249" y="647214"/>
                </a:lnTo>
                <a:lnTo>
                  <a:pt x="456341" y="647214"/>
                </a:lnTo>
                <a:lnTo>
                  <a:pt x="456341" y="642613"/>
                </a:lnTo>
                <a:lnTo>
                  <a:pt x="34951" y="642613"/>
                </a:lnTo>
                <a:lnTo>
                  <a:pt x="9478" y="560553"/>
                </a:lnTo>
                <a:cubicBezTo>
                  <a:pt x="3264" y="530183"/>
                  <a:pt x="0" y="498738"/>
                  <a:pt x="0" y="466531"/>
                </a:cubicBezTo>
                <a:cubicBezTo>
                  <a:pt x="0" y="208873"/>
                  <a:pt x="208873" y="0"/>
                  <a:pt x="4665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50800" dir="5400000" algn="ctr" rotWithShape="0">
              <a:schemeClr val="l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21"/>
          <p:cNvSpPr txBox="1"/>
          <p:nvPr>
            <p:custDataLst>
              <p:tags r:id="rId5"/>
            </p:custDataLst>
          </p:nvPr>
        </p:nvSpPr>
        <p:spPr>
          <a:xfrm>
            <a:off x="635635" y="4098925"/>
            <a:ext cx="2162175" cy="1389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US" altLang="zh-CN" sz="2400" spc="8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请每个小组剩下的最后一位同学谈感受?</a:t>
            </a:r>
            <a:endParaRPr lang="en-US" altLang="zh-CN" sz="2400" spc="8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4028"/>
          <p:cNvSpPr txBox="1"/>
          <p:nvPr>
            <p:custDataLst>
              <p:tags r:id="rId6"/>
            </p:custDataLst>
          </p:nvPr>
        </p:nvSpPr>
        <p:spPr>
          <a:xfrm>
            <a:off x="1174674" y="2532469"/>
            <a:ext cx="929993" cy="5644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3000" b="0" i="0" spc="22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3000" b="0" i="0" spc="22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000" b="0" i="0" spc="22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: 圆角 14"/>
          <p:cNvSpPr/>
          <p:nvPr>
            <p:custDataLst>
              <p:tags r:id="rId7"/>
            </p:custDataLst>
          </p:nvPr>
        </p:nvSpPr>
        <p:spPr>
          <a:xfrm>
            <a:off x="3212442" y="3039319"/>
            <a:ext cx="2144128" cy="2866005"/>
          </a:xfrm>
          <a:prstGeom prst="roundRect">
            <a:avLst>
              <a:gd name="adj" fmla="val 5614"/>
            </a:avLst>
          </a:prstGeom>
          <a:solidFill>
            <a:schemeClr val="lt1"/>
          </a:solidFill>
          <a:ln>
            <a:noFill/>
          </a:ln>
          <a:effectLst>
            <a:outerShdw blurRad="266700" dist="76200" dir="5400000" algn="ctr" rotWithShape="0">
              <a:schemeClr val="l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多边形: 形状 94"/>
          <p:cNvSpPr/>
          <p:nvPr>
            <p:custDataLst>
              <p:tags r:id="rId8"/>
            </p:custDataLst>
          </p:nvPr>
        </p:nvSpPr>
        <p:spPr>
          <a:xfrm>
            <a:off x="3720060" y="2265221"/>
            <a:ext cx="1128125" cy="1143483"/>
          </a:xfrm>
          <a:custGeom>
            <a:avLst/>
            <a:gdLst>
              <a:gd name="connsiteX0" fmla="*/ 466531 w 933062"/>
              <a:gd name="connsiteY0" fmla="*/ 0 h 945558"/>
              <a:gd name="connsiteX1" fmla="*/ 933062 w 933062"/>
              <a:gd name="connsiteY1" fmla="*/ 466531 h 945558"/>
              <a:gd name="connsiteX2" fmla="*/ 923584 w 933062"/>
              <a:gd name="connsiteY2" fmla="*/ 560553 h 945558"/>
              <a:gd name="connsiteX3" fmla="*/ 898111 w 933062"/>
              <a:gd name="connsiteY3" fmla="*/ 642613 h 945558"/>
              <a:gd name="connsiteX4" fmla="*/ 895571 w 933062"/>
              <a:gd name="connsiteY4" fmla="*/ 642613 h 945558"/>
              <a:gd name="connsiteX5" fmla="*/ 894143 w 933062"/>
              <a:gd name="connsiteY5" fmla="*/ 647214 h 945558"/>
              <a:gd name="connsiteX6" fmla="*/ 891626 w 933062"/>
              <a:gd name="connsiteY6" fmla="*/ 647214 h 945558"/>
              <a:gd name="connsiteX7" fmla="*/ 887391 w 933062"/>
              <a:gd name="connsiteY7" fmla="*/ 660856 h 945558"/>
              <a:gd name="connsiteX8" fmla="*/ 528570 w 933062"/>
              <a:gd name="connsiteY8" fmla="*/ 940417 h 945558"/>
              <a:gd name="connsiteX9" fmla="*/ 460631 w 933062"/>
              <a:gd name="connsiteY9" fmla="*/ 945557 h 945558"/>
              <a:gd name="connsiteX10" fmla="*/ 460631 w 933062"/>
              <a:gd name="connsiteY10" fmla="*/ 945378 h 945558"/>
              <a:gd name="connsiteX11" fmla="*/ 458249 w 933062"/>
              <a:gd name="connsiteY11" fmla="*/ 945558 h 945558"/>
              <a:gd name="connsiteX12" fmla="*/ 458249 w 933062"/>
              <a:gd name="connsiteY12" fmla="*/ 647214 h 945558"/>
              <a:gd name="connsiteX13" fmla="*/ 456341 w 933062"/>
              <a:gd name="connsiteY13" fmla="*/ 647214 h 945558"/>
              <a:gd name="connsiteX14" fmla="*/ 456341 w 933062"/>
              <a:gd name="connsiteY14" fmla="*/ 642613 h 945558"/>
              <a:gd name="connsiteX15" fmla="*/ 34951 w 933062"/>
              <a:gd name="connsiteY15" fmla="*/ 642613 h 945558"/>
              <a:gd name="connsiteX16" fmla="*/ 9478 w 933062"/>
              <a:gd name="connsiteY16" fmla="*/ 560553 h 945558"/>
              <a:gd name="connsiteX17" fmla="*/ 0 w 933062"/>
              <a:gd name="connsiteY17" fmla="*/ 466531 h 945558"/>
              <a:gd name="connsiteX18" fmla="*/ 466531 w 933062"/>
              <a:gd name="connsiteY18" fmla="*/ 0 h 94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3062" h="945558">
                <a:moveTo>
                  <a:pt x="466531" y="0"/>
                </a:moveTo>
                <a:cubicBezTo>
                  <a:pt x="724189" y="0"/>
                  <a:pt x="933062" y="208873"/>
                  <a:pt x="933062" y="466531"/>
                </a:cubicBezTo>
                <a:cubicBezTo>
                  <a:pt x="933062" y="498738"/>
                  <a:pt x="929799" y="530183"/>
                  <a:pt x="923584" y="560553"/>
                </a:cubicBezTo>
                <a:lnTo>
                  <a:pt x="898111" y="642613"/>
                </a:lnTo>
                <a:lnTo>
                  <a:pt x="895571" y="642613"/>
                </a:lnTo>
                <a:lnTo>
                  <a:pt x="894143" y="647214"/>
                </a:lnTo>
                <a:lnTo>
                  <a:pt x="891626" y="647214"/>
                </a:lnTo>
                <a:lnTo>
                  <a:pt x="887391" y="660856"/>
                </a:lnTo>
                <a:cubicBezTo>
                  <a:pt x="825421" y="807370"/>
                  <a:pt x="690733" y="915639"/>
                  <a:pt x="528570" y="940417"/>
                </a:cubicBezTo>
                <a:lnTo>
                  <a:pt x="460631" y="945557"/>
                </a:lnTo>
                <a:lnTo>
                  <a:pt x="460631" y="945378"/>
                </a:lnTo>
                <a:lnTo>
                  <a:pt x="458249" y="945558"/>
                </a:lnTo>
                <a:lnTo>
                  <a:pt x="458249" y="647214"/>
                </a:lnTo>
                <a:lnTo>
                  <a:pt x="456341" y="647214"/>
                </a:lnTo>
                <a:lnTo>
                  <a:pt x="456341" y="642613"/>
                </a:lnTo>
                <a:lnTo>
                  <a:pt x="34951" y="642613"/>
                </a:lnTo>
                <a:lnTo>
                  <a:pt x="9478" y="560553"/>
                </a:lnTo>
                <a:cubicBezTo>
                  <a:pt x="3264" y="530183"/>
                  <a:pt x="0" y="498738"/>
                  <a:pt x="0" y="466531"/>
                </a:cubicBezTo>
                <a:cubicBezTo>
                  <a:pt x="0" y="208873"/>
                  <a:pt x="208873" y="0"/>
                  <a:pt x="4665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50800" dir="5400000" algn="ctr" rotWithShape="0">
              <a:schemeClr val="l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21"/>
          <p:cNvSpPr txBox="1"/>
          <p:nvPr>
            <p:custDataLst>
              <p:tags r:id="rId9"/>
            </p:custDataLst>
          </p:nvPr>
        </p:nvSpPr>
        <p:spPr>
          <a:xfrm>
            <a:off x="3299460" y="4098925"/>
            <a:ext cx="2075180" cy="1389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altLang="zh-CN" sz="2400" spc="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在这个过程中，当你好不容易赢的时候你是什么感觉？</a:t>
            </a:r>
            <a:endParaRPr altLang="zh-CN" sz="2400" spc="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bject 4028"/>
          <p:cNvSpPr txBox="1"/>
          <p:nvPr>
            <p:custDataLst>
              <p:tags r:id="rId10"/>
            </p:custDataLst>
          </p:nvPr>
        </p:nvSpPr>
        <p:spPr>
          <a:xfrm>
            <a:off x="3838324" y="2532469"/>
            <a:ext cx="929993" cy="5644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3000" b="0" i="0" spc="22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sz="3000" b="0" i="0" spc="22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: 圆角 14"/>
          <p:cNvSpPr/>
          <p:nvPr>
            <p:custDataLst>
              <p:tags r:id="rId11"/>
            </p:custDataLst>
          </p:nvPr>
        </p:nvSpPr>
        <p:spPr>
          <a:xfrm>
            <a:off x="5876092" y="3039319"/>
            <a:ext cx="2144128" cy="2866005"/>
          </a:xfrm>
          <a:prstGeom prst="roundRect">
            <a:avLst>
              <a:gd name="adj" fmla="val 5614"/>
            </a:avLst>
          </a:prstGeom>
          <a:solidFill>
            <a:schemeClr val="lt1"/>
          </a:solidFill>
          <a:ln>
            <a:noFill/>
          </a:ln>
          <a:effectLst>
            <a:outerShdw blurRad="266700" dist="76200" dir="5400000" algn="ctr" rotWithShape="0">
              <a:schemeClr val="l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: 形状 94"/>
          <p:cNvSpPr/>
          <p:nvPr>
            <p:custDataLst>
              <p:tags r:id="rId12"/>
            </p:custDataLst>
          </p:nvPr>
        </p:nvSpPr>
        <p:spPr>
          <a:xfrm>
            <a:off x="6383708" y="2265221"/>
            <a:ext cx="1128125" cy="1143483"/>
          </a:xfrm>
          <a:custGeom>
            <a:avLst/>
            <a:gdLst>
              <a:gd name="connsiteX0" fmla="*/ 466531 w 933062"/>
              <a:gd name="connsiteY0" fmla="*/ 0 h 945558"/>
              <a:gd name="connsiteX1" fmla="*/ 933062 w 933062"/>
              <a:gd name="connsiteY1" fmla="*/ 466531 h 945558"/>
              <a:gd name="connsiteX2" fmla="*/ 923584 w 933062"/>
              <a:gd name="connsiteY2" fmla="*/ 560553 h 945558"/>
              <a:gd name="connsiteX3" fmla="*/ 898111 w 933062"/>
              <a:gd name="connsiteY3" fmla="*/ 642613 h 945558"/>
              <a:gd name="connsiteX4" fmla="*/ 895571 w 933062"/>
              <a:gd name="connsiteY4" fmla="*/ 642613 h 945558"/>
              <a:gd name="connsiteX5" fmla="*/ 894143 w 933062"/>
              <a:gd name="connsiteY5" fmla="*/ 647214 h 945558"/>
              <a:gd name="connsiteX6" fmla="*/ 891626 w 933062"/>
              <a:gd name="connsiteY6" fmla="*/ 647214 h 945558"/>
              <a:gd name="connsiteX7" fmla="*/ 887391 w 933062"/>
              <a:gd name="connsiteY7" fmla="*/ 660856 h 945558"/>
              <a:gd name="connsiteX8" fmla="*/ 528570 w 933062"/>
              <a:gd name="connsiteY8" fmla="*/ 940417 h 945558"/>
              <a:gd name="connsiteX9" fmla="*/ 460631 w 933062"/>
              <a:gd name="connsiteY9" fmla="*/ 945557 h 945558"/>
              <a:gd name="connsiteX10" fmla="*/ 460631 w 933062"/>
              <a:gd name="connsiteY10" fmla="*/ 945378 h 945558"/>
              <a:gd name="connsiteX11" fmla="*/ 458249 w 933062"/>
              <a:gd name="connsiteY11" fmla="*/ 945558 h 945558"/>
              <a:gd name="connsiteX12" fmla="*/ 458249 w 933062"/>
              <a:gd name="connsiteY12" fmla="*/ 647214 h 945558"/>
              <a:gd name="connsiteX13" fmla="*/ 456341 w 933062"/>
              <a:gd name="connsiteY13" fmla="*/ 647214 h 945558"/>
              <a:gd name="connsiteX14" fmla="*/ 456341 w 933062"/>
              <a:gd name="connsiteY14" fmla="*/ 642613 h 945558"/>
              <a:gd name="connsiteX15" fmla="*/ 34951 w 933062"/>
              <a:gd name="connsiteY15" fmla="*/ 642613 h 945558"/>
              <a:gd name="connsiteX16" fmla="*/ 9478 w 933062"/>
              <a:gd name="connsiteY16" fmla="*/ 560553 h 945558"/>
              <a:gd name="connsiteX17" fmla="*/ 0 w 933062"/>
              <a:gd name="connsiteY17" fmla="*/ 466531 h 945558"/>
              <a:gd name="connsiteX18" fmla="*/ 466531 w 933062"/>
              <a:gd name="connsiteY18" fmla="*/ 0 h 94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3062" h="945558">
                <a:moveTo>
                  <a:pt x="466531" y="0"/>
                </a:moveTo>
                <a:cubicBezTo>
                  <a:pt x="724189" y="0"/>
                  <a:pt x="933062" y="208873"/>
                  <a:pt x="933062" y="466531"/>
                </a:cubicBezTo>
                <a:cubicBezTo>
                  <a:pt x="933062" y="498738"/>
                  <a:pt x="929799" y="530183"/>
                  <a:pt x="923584" y="560553"/>
                </a:cubicBezTo>
                <a:lnTo>
                  <a:pt x="898111" y="642613"/>
                </a:lnTo>
                <a:lnTo>
                  <a:pt x="895571" y="642613"/>
                </a:lnTo>
                <a:lnTo>
                  <a:pt x="894143" y="647214"/>
                </a:lnTo>
                <a:lnTo>
                  <a:pt x="891626" y="647214"/>
                </a:lnTo>
                <a:lnTo>
                  <a:pt x="887391" y="660856"/>
                </a:lnTo>
                <a:cubicBezTo>
                  <a:pt x="825421" y="807370"/>
                  <a:pt x="690733" y="915639"/>
                  <a:pt x="528570" y="940417"/>
                </a:cubicBezTo>
                <a:lnTo>
                  <a:pt x="460631" y="945557"/>
                </a:lnTo>
                <a:lnTo>
                  <a:pt x="460631" y="945378"/>
                </a:lnTo>
                <a:lnTo>
                  <a:pt x="458249" y="945558"/>
                </a:lnTo>
                <a:lnTo>
                  <a:pt x="458249" y="647214"/>
                </a:lnTo>
                <a:lnTo>
                  <a:pt x="456341" y="647214"/>
                </a:lnTo>
                <a:lnTo>
                  <a:pt x="456341" y="642613"/>
                </a:lnTo>
                <a:lnTo>
                  <a:pt x="34951" y="642613"/>
                </a:lnTo>
                <a:lnTo>
                  <a:pt x="9478" y="560553"/>
                </a:lnTo>
                <a:cubicBezTo>
                  <a:pt x="3264" y="530183"/>
                  <a:pt x="0" y="498738"/>
                  <a:pt x="0" y="466531"/>
                </a:cubicBezTo>
                <a:cubicBezTo>
                  <a:pt x="0" y="208873"/>
                  <a:pt x="208873" y="0"/>
                  <a:pt x="4665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50800" dir="5400000" algn="ctr" rotWithShape="0">
              <a:schemeClr val="l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21"/>
          <p:cNvSpPr txBox="1"/>
          <p:nvPr>
            <p:custDataLst>
              <p:tags r:id="rId13"/>
            </p:custDataLst>
          </p:nvPr>
        </p:nvSpPr>
        <p:spPr>
          <a:xfrm>
            <a:off x="5962650" y="4098925"/>
            <a:ext cx="2164080" cy="13893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altLang="zh-CN" sz="2400" spc="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有没有一次就成功的同学，那种感觉怎么样?</a:t>
            </a:r>
            <a:endParaRPr altLang="zh-CN" sz="2400" spc="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4028"/>
          <p:cNvSpPr txBox="1"/>
          <p:nvPr>
            <p:custDataLst>
              <p:tags r:id="rId14"/>
            </p:custDataLst>
          </p:nvPr>
        </p:nvSpPr>
        <p:spPr>
          <a:xfrm>
            <a:off x="6501974" y="2532469"/>
            <a:ext cx="929993" cy="5644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3000" b="0" i="0" spc="22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sz="3000" b="0" i="0" spc="22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" b="1"/>
          <a:stretch>
            <a:fillRect/>
          </a:stretch>
        </p:blipFill>
        <p:spPr>
          <a:xfrm>
            <a:off x="7924790" y="2133600"/>
            <a:ext cx="3657651" cy="36576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040" h="5760">
                <a:moveTo>
                  <a:pt x="0" y="0"/>
                </a:moveTo>
                <a:lnTo>
                  <a:pt x="11040" y="0"/>
                </a:lnTo>
                <a:lnTo>
                  <a:pt x="11040" y="5760"/>
                </a:lnTo>
                <a:lnTo>
                  <a:pt x="0" y="576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7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4710" y="1782445"/>
            <a:ext cx="10173970" cy="3064510"/>
            <a:chOff x="1346" y="2807"/>
            <a:chExt cx="15705" cy="4826"/>
          </a:xfrm>
        </p:grpSpPr>
        <p:sp>
          <p:nvSpPr>
            <p:cNvPr id="11" name="Title 6"/>
            <p:cNvSpPr txBox="1"/>
            <p:nvPr>
              <p:custDataLst>
                <p:tags r:id="rId1"/>
              </p:custDataLst>
            </p:nvPr>
          </p:nvSpPr>
          <p:spPr>
            <a:xfrm>
              <a:off x="8891" y="4600"/>
              <a:ext cx="8160" cy="2236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63500" tIns="25400" rIns="63500" bIns="25400" anchor="ctr" anchorCtr="0">
              <a:no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-285750" algn="l" fontAlgn="ctr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Wingdings" panose="05000000000000000000" charset="0"/>
                <a:buNone/>
              </a:pPr>
              <a:r>
                <a:rPr lang="zh-CN" altLang="en-US" sz="3200" b="1" spc="120">
                  <a:ln w="3175">
                    <a:noFill/>
                    <a:prstDash val="dash"/>
                  </a:ln>
                  <a:solidFill>
                    <a:schemeClr val="dk1">
                      <a:lumMod val="75000"/>
                      <a:lumOff val="2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请同学谈谈这个游戏给我们的思考是什么？</a:t>
              </a:r>
              <a:endParaRPr lang="zh-CN" altLang="en-US" sz="3200" b="1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lvl="0" indent="-285750" algn="l" fontAlgn="ctr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SzPct val="100000"/>
                <a:buFont typeface="Wingdings" panose="05000000000000000000" charset="0"/>
                <a:buNone/>
              </a:pPr>
              <a:endParaRPr lang="zh-CN" altLang="en-US" sz="3200" b="1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" name="图片 2" descr="2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346" y="2807"/>
              <a:ext cx="5294" cy="4826"/>
            </a:xfrm>
            <a:prstGeom prst="rect">
              <a:avLst/>
            </a:prstGeom>
          </p:spPr>
        </p:pic>
      </p:grpSp>
      <p:sp>
        <p:nvSpPr>
          <p:cNvPr id="4" name="云形 3"/>
          <p:cNvSpPr/>
          <p:nvPr/>
        </p:nvSpPr>
        <p:spPr>
          <a:xfrm>
            <a:off x="6880860" y="4679315"/>
            <a:ext cx="3374390" cy="1543050"/>
          </a:xfrm>
          <a:prstGeom prst="cloud">
            <a:avLst/>
          </a:prstGeom>
          <a:solidFill>
            <a:srgbClr val="F53534"/>
          </a:solidFill>
          <a:ln>
            <a:solidFill>
              <a:srgbClr val="F53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/>
              <a:t>变</a:t>
            </a:r>
            <a:r>
              <a:rPr lang="en-US" altLang="zh-CN" sz="4000" b="1"/>
              <a:t> </a:t>
            </a:r>
            <a:r>
              <a:rPr lang="zh-CN" altLang="en-US" sz="4000" b="1"/>
              <a:t>数</a:t>
            </a:r>
            <a:endParaRPr lang="zh-CN" altLang="en-US" sz="4000" b="1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523968" y="623038"/>
            <a:ext cx="9144064" cy="758488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不被大风吹</a:t>
            </a:r>
            <a:r>
              <a:rPr lang="zh-CN" altLang="en-US" sz="4000" b="1" spc="24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倒</a:t>
            </a:r>
            <a:endParaRPr lang="zh-CN" altLang="en-US" sz="4000" b="1" spc="24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2474" b="22474"/>
          <a:stretch>
            <a:fillRect/>
          </a:stretch>
        </p:blipFill>
        <p:spPr>
          <a:xfrm>
            <a:off x="-45" y="2295940"/>
            <a:ext cx="12192089" cy="456210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6720">
                <a:moveTo>
                  <a:pt x="0" y="0"/>
                </a:moveTo>
                <a:lnTo>
                  <a:pt x="19200" y="0"/>
                </a:lnTo>
                <a:lnTo>
                  <a:pt x="19200" y="6720"/>
                </a:lnTo>
                <a:lnTo>
                  <a:pt x="0" y="6720"/>
                </a:lnTo>
                <a:lnTo>
                  <a:pt x="0" y="0"/>
                </a:lnTo>
                <a:close/>
              </a:path>
            </a:pathLst>
          </a:custGeom>
        </p:spPr>
      </p:pic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5735968" y="1839752"/>
            <a:ext cx="72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6"/>
  <p:tag name="KSO_WM_TEMPLATE_MASTER_THUMB_INDEX" val="12"/>
  <p:tag name="KSO_WM_TEMPLATE_THUMBS_INDEX" val="1、4、7、8、10、11、12、13、15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6"/>
  <p:tag name="KSO_WM_TEMPLATE_MASTER_THUMB_INDEX" val="12"/>
  <p:tag name="KSO_WM_TEMPLATE_THUMBS_INDEX" val="1、4、7、8、10、11、12、13、15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8_1*a*1"/>
  <p:tag name="KSO_WM_TEMPLATE_CATEGORY" val="diagram"/>
  <p:tag name="KSO_WM_TEMPLATE_INDEX" val="2020900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8690f77f7b64ce3a80d6928bc5cf14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b912f524e9f4c43893a8bd2103ff5ff"/>
  <p:tag name="KSO_WM_UNIT_TEXT_FILL_FORE_SCHEMECOLOR_INDEX_BRIGHTNESS" val="0"/>
  <p:tag name="KSO_WM_UNIT_TEXT_FILL_FORE_SCHEMECOLOR_INDEX" val="13"/>
  <p:tag name="KSO_WM_UNIT_TEXT_FILL_TYPE" val="1"/>
  <p:tag name="KSO_WM_TEMPLATE_ASSEMBLE_XID" val="60656e864054ed1e2fb7fa91"/>
  <p:tag name="KSO_WM_TEMPLATE_ASSEMBLE_GROUPID" val="60656e864054ed1e2fb7fa91"/>
</p:tagLst>
</file>

<file path=ppt/tags/tag315.xml><?xml version="1.0" encoding="utf-8"?>
<p:tagLst xmlns:p="http://schemas.openxmlformats.org/presentationml/2006/main">
  <p:tag name="KSO_WM_UNIT_VALUE" val="1058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09008_1*d*3"/>
  <p:tag name="KSO_WM_TEMPLATE_CATEGORY" val="diagram"/>
  <p:tag name="KSO_WM_TEMPLATE_INDEX" val="2020900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832f51b9ddf42ca90a0a19dfcc443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b18f88fc91642ad91fe592b39a3ab68"/>
  <p:tag name="KSO_WM_TEMPLATE_ASSEMBLE_XID" val="60656e864054ed1e2fb7fa91"/>
  <p:tag name="KSO_WM_TEMPLATE_ASSEMBLE_GROUPID" val="60656e864054ed1e2fb7fa91"/>
</p:tagLst>
</file>

<file path=ppt/tags/tag316.xml><?xml version="1.0" encoding="utf-8"?>
<p:tagLst xmlns:p="http://schemas.openxmlformats.org/presentationml/2006/main">
  <p:tag name="KSO_WM_UNIT_VALUE" val="1058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008_1*d*1"/>
  <p:tag name="KSO_WM_TEMPLATE_CATEGORY" val="diagram"/>
  <p:tag name="KSO_WM_TEMPLATE_INDEX" val="2020900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1437c6e827e440d9e2175184dcba6e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a316372f02041529a8e33b63be8be85"/>
  <p:tag name="KSO_WM_UNIT_SUPPORT_UNIT_TYPE" val="[&quot;d&quot;]"/>
  <p:tag name="KSO_WM_TEMPLATE_ASSEMBLE_XID" val="60656e864054ed1e2fb7fa91"/>
  <p:tag name="KSO_WM_TEMPLATE_ASSEMBLE_GROUPID" val="60656e864054ed1e2fb7fa91"/>
  <p:tag name="KSO_WM_UNIT_PICTURE_CLIP_FLAG" val="0"/>
</p:tagLst>
</file>

<file path=ppt/tags/tag317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08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navigation&quot;]"/>
  <p:tag name="KSO_WM_SLIDE_RATIO" val="1.777778"/>
  <p:tag name="KSO_WM_SLIDE_ID" val="diagram202090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44"/>
  <p:tag name="KSO_WM_SLIDE_POSITION" val="0*0"/>
  <p:tag name="KSO_WM_TAG_VERSION" val="1.0"/>
  <p:tag name="KSO_WM_SLIDE_LAYOUT" val="a_d"/>
  <p:tag name="KSO_WM_SLIDE_LAYOUT_CNT" val="1_3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CHIP_XID" val="5efb081fc9a2f50afb5100c1"/>
  <p:tag name="KSO_WM_CHIP_DECFILLPROP" val="[]"/>
  <p:tag name="KSO_WM_SLIDE_CAN_ADD_NAVIGATION" val="1"/>
  <p:tag name="KSO_WM_CHIP_GROUPID" val="5efb081fc9a2f50afb5100c0"/>
  <p:tag name="KSO_WM_SLIDE_BK_DARK_LIGHT" val="2"/>
  <p:tag name="KSO_WM_SLIDE_BACKGROUND_TYPE" val="navigation"/>
  <p:tag name="KSO_WM_SLIDE_SUPPORT_FEATURE_TYPE" val="0"/>
  <p:tag name="KSO_WM_TEMPLATE_ASSEMBLE_XID" val="60656e864054ed1e2fb7fa91"/>
  <p:tag name="KSO_WM_TEMPLATE_ASSEMBLE_GROUPID" val="60656e864054ed1e2fb7fa91"/>
  <p:tag name="FIXED_XID_TMP" val="5f5ee1ca4d6848d78f644aed"/>
  <p:tag name="KSO_WM_SLIDE_LAYOUT_INFO" val="{&quot;id&quot;:&quot;2021-04-01T15:04:00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4:00&quot;,&quot;margin&quot;:{&quot;bottom&quot;:0.4230000376701355,&quot;left&quot;:1.2699999809265137,&quot;right&quot;:1.2699999809265137,&quot;top&quot;:0.4230000376701355},&quot;type&quot;:0},{&quot;direction&quot;:1,&quot;id&quot;:&quot;2021-04-01T15:04:00&quot;,&quot;maxSize&quot;:{&quot;size1&quot;:35},&quot;minSize&quot;:{&quot;size1&quot;:35},&quot;normalSize&quot;:{&quot;size1&quot;:35},&quot;subLayout&quot;:[{&quot;id&quot;:&quot;2021-04-01T15:04:00&quot;,&quot;margin&quot;:{&quot;bottom&quot;:2.117000102996826,&quot;left&quot;:2.117000102996826,&quot;right&quot;:0.4230000376701355,&quot;top&quot;:1.6929999589920044},&quot;type&quot;:0},{&quot;direction&quot;:1,&quot;id&quot;:&quot;2021-04-01T15:04:00&quot;,&quot;maxSize&quot;:{&quot;size1&quot;:46.3},&quot;minSize&quot;:{&quot;size1&quot;:46.3},&quot;normalSize&quot;:{&quot;size1&quot;:46.3},&quot;subLayout&quot;:[{&quot;id&quot;:&quot;2021-04-01T15:04:00&quot;,&quot;margin&quot;:{&quot;bottom&quot;:2.117000102996826,&quot;left&quot;:0.4230000376701355,&quot;right&quot;:0.4230000376701355,&quot;top&quot;:1.6929999589920044},&quot;type&quot;:0},{&quot;id&quot;:&quot;2021-04-01T15:04:00&quot;,&quot;margin&quot;:{&quot;bottom&quot;:2.117000102996826,&quot;left&quot;:0.4230000376701355,&quot;right&quot;:2.117000102996826,&quot;top&quot;:1.6929999589920044},&quot;type&quot;:0}],&quot;type&quot;:0}],&quot;type&quot;:0}],&quot;type&quot;:0}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8_1*a*1"/>
  <p:tag name="KSO_WM_TEMPLATE_CATEGORY" val="diagram"/>
  <p:tag name="KSO_WM_TEMPLATE_INDEX" val="2020900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8690f77f7b64ce3a80d6928bc5cf14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b912f524e9f4c43893a8bd2103ff5ff"/>
  <p:tag name="KSO_WM_UNIT_TEXT_FILL_FORE_SCHEMECOLOR_INDEX_BRIGHTNESS" val="0"/>
  <p:tag name="KSO_WM_UNIT_TEXT_FILL_FORE_SCHEMECOLOR_INDEX" val="13"/>
  <p:tag name="KSO_WM_UNIT_TEXT_FILL_TYPE" val="1"/>
  <p:tag name="KSO_WM_TEMPLATE_ASSEMBLE_XID" val="60656e864054ed1e2fb7fa91"/>
  <p:tag name="KSO_WM_TEMPLATE_ASSEMBLE_GROUPID" val="60656e864054ed1e2fb7fa9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VALUE" val="1058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09008_1*d*3"/>
  <p:tag name="KSO_WM_TEMPLATE_CATEGORY" val="diagram"/>
  <p:tag name="KSO_WM_TEMPLATE_INDEX" val="2020900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832f51b9ddf42ca90a0a19dfcc443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b18f88fc91642ad91fe592b39a3ab68"/>
  <p:tag name="KSO_WM_TEMPLATE_ASSEMBLE_XID" val="60656e864054ed1e2fb7fa91"/>
  <p:tag name="KSO_WM_TEMPLATE_ASSEMBLE_GROUPID" val="60656e864054ed1e2fb7fa91"/>
</p:tagLst>
</file>

<file path=ppt/tags/tag321.xml><?xml version="1.0" encoding="utf-8"?>
<p:tagLst xmlns:p="http://schemas.openxmlformats.org/presentationml/2006/main">
  <p:tag name="KSO_WM_UNIT_VALUE" val="1058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9008_1*d*2"/>
  <p:tag name="KSO_WM_TEMPLATE_CATEGORY" val="diagram"/>
  <p:tag name="KSO_WM_TEMPLATE_INDEX" val="2020900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fb8b1d5c467478783b76b382575cc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391a20f926e41cf93ca241b2a6b2935"/>
  <p:tag name="KSO_WM_TEMPLATE_ASSEMBLE_XID" val="60656e864054ed1e2fb7fa91"/>
  <p:tag name="KSO_WM_TEMPLATE_ASSEMBLE_GROUPID" val="60656e864054ed1e2fb7fa91"/>
  <p:tag name="KSO_WM_UNIT_PICTURE_CLIP_FLAG" val="0"/>
</p:tagLst>
</file>

<file path=ppt/tags/tag322.xml><?xml version="1.0" encoding="utf-8"?>
<p:tagLst xmlns:p="http://schemas.openxmlformats.org/presentationml/2006/main">
  <p:tag name="KSO_WM_UNIT_VALUE" val="1058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008_1*d*1"/>
  <p:tag name="KSO_WM_TEMPLATE_CATEGORY" val="diagram"/>
  <p:tag name="KSO_WM_TEMPLATE_INDEX" val="2020900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1437c6e827e440d9e2175184dcba6e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a316372f02041529a8e33b63be8be85"/>
  <p:tag name="KSO_WM_UNIT_SUPPORT_UNIT_TYPE" val="[&quot;d&quot;]"/>
  <p:tag name="KSO_WM_TEMPLATE_ASSEMBLE_XID" val="60656e864054ed1e2fb7fa91"/>
  <p:tag name="KSO_WM_TEMPLATE_ASSEMBLE_GROUPID" val="60656e864054ed1e2fb7fa91"/>
  <p:tag name="KSO_WM_UNIT_PICTURE_CLIP_FLAG" val="0"/>
</p:tagLst>
</file>

<file path=ppt/tags/tag323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08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navigation&quot;]"/>
  <p:tag name="KSO_WM_SLIDE_RATIO" val="1.777778"/>
  <p:tag name="KSO_WM_SLIDE_ID" val="diagram202090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44"/>
  <p:tag name="KSO_WM_SLIDE_POSITION" val="0*0"/>
  <p:tag name="KSO_WM_TAG_VERSION" val="1.0"/>
  <p:tag name="KSO_WM_SLIDE_LAYOUT" val="a_d"/>
  <p:tag name="KSO_WM_SLIDE_LAYOUT_CNT" val="1_3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CHIP_XID" val="5efb081fc9a2f50afb5100c1"/>
  <p:tag name="KSO_WM_CHIP_DECFILLPROP" val="[]"/>
  <p:tag name="KSO_WM_SLIDE_CAN_ADD_NAVIGATION" val="1"/>
  <p:tag name="KSO_WM_CHIP_GROUPID" val="5efb081fc9a2f50afb5100c0"/>
  <p:tag name="KSO_WM_SLIDE_BK_DARK_LIGHT" val="2"/>
  <p:tag name="KSO_WM_SLIDE_BACKGROUND_TYPE" val="navigation"/>
  <p:tag name="KSO_WM_SLIDE_SUPPORT_FEATURE_TYPE" val="0"/>
  <p:tag name="KSO_WM_TEMPLATE_ASSEMBLE_XID" val="60656e864054ed1e2fb7fa91"/>
  <p:tag name="KSO_WM_TEMPLATE_ASSEMBLE_GROUPID" val="60656e864054ed1e2fb7fa91"/>
  <p:tag name="FIXED_XID_TMP" val="5f5ee1ca4d6848d78f644aed"/>
  <p:tag name="KSO_WM_SLIDE_LAYOUT_INFO" val="{&quot;id&quot;:&quot;2021-04-01T15:04:00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4:00&quot;,&quot;margin&quot;:{&quot;bottom&quot;:0.4230000376701355,&quot;left&quot;:1.2699999809265137,&quot;right&quot;:1.2699999809265137,&quot;top&quot;:0.4230000376701355},&quot;type&quot;:0},{&quot;direction&quot;:1,&quot;id&quot;:&quot;2021-04-01T15:04:00&quot;,&quot;maxSize&quot;:{&quot;size1&quot;:35},&quot;minSize&quot;:{&quot;size1&quot;:35},&quot;normalSize&quot;:{&quot;size1&quot;:35},&quot;subLayout&quot;:[{&quot;id&quot;:&quot;2021-04-01T15:04:00&quot;,&quot;margin&quot;:{&quot;bottom&quot;:2.117000102996826,&quot;left&quot;:2.117000102996826,&quot;right&quot;:0.4230000376701355,&quot;top&quot;:1.6929999589920044},&quot;type&quot;:0},{&quot;direction&quot;:1,&quot;id&quot;:&quot;2021-04-01T15:04:00&quot;,&quot;maxSize&quot;:{&quot;size1&quot;:46.3},&quot;minSize&quot;:{&quot;size1&quot;:46.3},&quot;normalSize&quot;:{&quot;size1&quot;:46.3},&quot;subLayout&quot;:[{&quot;id&quot;:&quot;2021-04-01T15:04:00&quot;,&quot;margin&quot;:{&quot;bottom&quot;:2.117000102996826,&quot;left&quot;:0.4230000376701355,&quot;right&quot;:0.4230000376701355,&quot;top&quot;:1.6929999589920044},&quot;type&quot;:0},{&quot;id&quot;:&quot;2021-04-01T15:04:00&quot;,&quot;margin&quot;:{&quot;bottom&quot;:2.117000102996826,&quot;left&quot;:0.4230000376701355,&quot;right&quot;:2.117000102996826,&quot;top&quot;:1.6929999589920044},&quot;type&quot;:0}],&quot;type&quot;:0}],&quot;type&quot;:0}],&quot;type&quot;:0}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8_1*a*1"/>
  <p:tag name="KSO_WM_TEMPLATE_CATEGORY" val="diagram"/>
  <p:tag name="KSO_WM_TEMPLATE_INDEX" val="2020900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8690f77f7b64ce3a80d6928bc5cf14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b912f524e9f4c43893a8bd2103ff5ff"/>
  <p:tag name="KSO_WM_UNIT_TEXT_FILL_FORE_SCHEMECOLOR_INDEX_BRIGHTNESS" val="0"/>
  <p:tag name="KSO_WM_UNIT_TEXT_FILL_FORE_SCHEMECOLOR_INDEX" val="13"/>
  <p:tag name="KSO_WM_UNIT_TEXT_FILL_TYPE" val="1"/>
  <p:tag name="KSO_WM_TEMPLATE_ASSEMBLE_XID" val="60656e864054ed1e2fb7fa91"/>
  <p:tag name="KSO_WM_TEMPLATE_ASSEMBLE_GROUPID" val="60656e864054ed1e2fb7fa91"/>
</p:tagLst>
</file>

<file path=ppt/tags/tag326.xml><?xml version="1.0" encoding="utf-8"?>
<p:tagLst xmlns:p="http://schemas.openxmlformats.org/presentationml/2006/main">
  <p:tag name="KSO_WM_UNIT_PLACING_PICTURE_USER_VIEWPORT" val="{&quot;height&quot;:5675,&quot;width&quot;:5023}"/>
</p:tagLst>
</file>

<file path=ppt/tags/tag327.xml><?xml version="1.0" encoding="utf-8"?>
<p:tagLst xmlns:p="http://schemas.openxmlformats.org/presentationml/2006/main">
  <p:tag name="KSO_WM_UNIT_PLACING_PICTURE_USER_VIEWPORT" val="{&quot;height&quot;:6044,&quot;width&quot;:5930}"/>
</p:tagLst>
</file>

<file path=ppt/tags/tag3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269_1*a*1"/>
  <p:tag name="KSO_WM_TEMPLATE_CATEGORY" val="diagram"/>
  <p:tag name="KSO_WM_TEMPLATE_INDEX" val="2021326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c9f86fd28754cc6b421cffd0ef6e8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68a554c8e2e44f0d85fcd841cdf543ad"/>
  <p:tag name="KSO_WM_UNIT_TEXT_FILL_FORE_SCHEMECOLOR_INDEX_BRIGHTNESS" val="0"/>
  <p:tag name="KSO_WM_UNIT_TEXT_FILL_FORE_SCHEMECOLOR_INDEX" val="13"/>
  <p:tag name="KSO_WM_UNIT_TEXT_FILL_TYPE" val="1"/>
  <p:tag name="KSO_WM_TEMPLATE_ASSEMBLE_XID" val="60656ed14054ed1e2fb8002d"/>
  <p:tag name="KSO_WM_TEMPLATE_ASSEMBLE_GROUPID" val="60656ed14054ed1e2fb8002d"/>
</p:tagLst>
</file>

<file path=ppt/tags/tag329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08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navigation&quot;]"/>
  <p:tag name="KSO_WM_SLIDE_RATIO" val="1.777778"/>
  <p:tag name="KSO_WM_SLIDE_ID" val="diagram202090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44"/>
  <p:tag name="KSO_WM_SLIDE_POSITION" val="0*0"/>
  <p:tag name="KSO_WM_TAG_VERSION" val="1.0"/>
  <p:tag name="KSO_WM_SLIDE_LAYOUT" val="a_d"/>
  <p:tag name="KSO_WM_SLIDE_LAYOUT_CNT" val="1_3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CHIP_XID" val="5efb081fc9a2f50afb5100c1"/>
  <p:tag name="KSO_WM_CHIP_DECFILLPROP" val="[]"/>
  <p:tag name="KSO_WM_SLIDE_CAN_ADD_NAVIGATION" val="1"/>
  <p:tag name="KSO_WM_CHIP_GROUPID" val="5efb081fc9a2f50afb5100c0"/>
  <p:tag name="KSO_WM_SLIDE_BK_DARK_LIGHT" val="2"/>
  <p:tag name="KSO_WM_SLIDE_BACKGROUND_TYPE" val="navigation"/>
  <p:tag name="KSO_WM_SLIDE_SUPPORT_FEATURE_TYPE" val="0"/>
  <p:tag name="KSO_WM_TEMPLATE_ASSEMBLE_XID" val="60656e864054ed1e2fb7fa91"/>
  <p:tag name="KSO_WM_TEMPLATE_ASSEMBLE_GROUPID" val="60656e864054ed1e2fb7fa91"/>
  <p:tag name="FIXED_XID_TMP" val="5f5ee1ca4d6848d78f644aed"/>
  <p:tag name="KSO_WM_SLIDE_LAYOUT_INFO" val="{&quot;id&quot;:&quot;2021-04-01T15:04:00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4:00&quot;,&quot;margin&quot;:{&quot;bottom&quot;:0.4230000376701355,&quot;left&quot;:1.2699999809265137,&quot;right&quot;:1.2699999809265137,&quot;top&quot;:0.4230000376701355},&quot;type&quot;:0},{&quot;direction&quot;:1,&quot;id&quot;:&quot;2021-04-01T15:04:00&quot;,&quot;maxSize&quot;:{&quot;size1&quot;:35},&quot;minSize&quot;:{&quot;size1&quot;:35},&quot;normalSize&quot;:{&quot;size1&quot;:35},&quot;subLayout&quot;:[{&quot;id&quot;:&quot;2021-04-01T15:04:00&quot;,&quot;margin&quot;:{&quot;bottom&quot;:2.117000102996826,&quot;left&quot;:2.117000102996826,&quot;right&quot;:0.4230000376701355,&quot;top&quot;:1.6929999589920044},&quot;type&quot;:0},{&quot;direction&quot;:1,&quot;id&quot;:&quot;2021-04-01T15:04:00&quot;,&quot;maxSize&quot;:{&quot;size1&quot;:46.3},&quot;minSize&quot;:{&quot;size1&quot;:46.3},&quot;normalSize&quot;:{&quot;size1&quot;:46.3},&quot;subLayout&quot;:[{&quot;id&quot;:&quot;2021-04-01T15:04:00&quot;,&quot;margin&quot;:{&quot;bottom&quot;:2.117000102996826,&quot;left&quot;:0.4230000376701355,&quot;right&quot;:0.4230000376701355,&quot;top&quot;:1.6929999589920044},&quot;type&quot;:0},{&quot;id&quot;:&quot;2021-04-01T15:04:00&quot;,&quot;margin&quot;:{&quot;bottom&quot;:2.117000102996826,&quot;left&quot;:0.4230000376701355,&quot;right&quot;:2.117000102996826,&quot;top&quot;:1.6929999589920044},&quot;type&quot;:0}],&quot;type&quot;:0}],&quot;type&quot;:0}],&quot;type&quot;:0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890_1*i*1"/>
  <p:tag name="KSO_WM_TEMPLATE_CATEGORY" val="diagram"/>
  <p:tag name="KSO_WM_TEMPLATE_INDEX" val="20211890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EC_AREA_ID" val="6fd5bc5f48ee4de29c3c6c2407a84390"/>
  <p:tag name="KSO_WM_CHIP_GROUPID" val="5ef16ca95bb2a422ac9a2b25"/>
  <p:tag name="KSO_WM_CHIP_XID" val="5ef16ca95bb2a422ac9a2b26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1265"/>
  <p:tag name="KSO_WM_TEMPLATE_ASSEMBLE_XID" val="60656f0f4054ed1e2fb802b8"/>
  <p:tag name="KSO_WM_TEMPLATE_ASSEMBLE_GROUPID" val="60656f0f4054ed1e2fb802b8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890_1*i*2"/>
  <p:tag name="KSO_WM_TEMPLATE_CATEGORY" val="diagram"/>
  <p:tag name="KSO_WM_TEMPLATE_INDEX" val="20211890"/>
  <p:tag name="KSO_WM_UNIT_LAYERLEVEL" val="1"/>
  <p:tag name="KSO_WM_TAG_VERSION" val="1.0"/>
  <p:tag name="KSO_WM_BEAUTIFY_FLAG" val="#wm#"/>
  <p:tag name="KSO_WM_UNIT_PLACING_PICTURE_MD4" val="7A5771E8F0C5F33BEFFFA9F7C1FFE1CB"/>
  <p:tag name="KSO_WM_UNIT_BLOCK" val="0"/>
  <p:tag name="KSO_WM_UNIT_SM_LIMIT_TYPE" val="2"/>
  <p:tag name="KSO_WM_UNIT_DEC_AREA_ID" val="2b0f70a30e6647e185dbffae2058be74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16ca95bb2a422ac9a2b25"/>
  <p:tag name="KSO_WM_CHIP_XID" val="5ef16ca95bb2a422ac9a2b26"/>
  <p:tag name="KSO_WM_TEMPLATE_ASSEMBLE_XID" val="60656f0f4054ed1e2fb802b8"/>
  <p:tag name="KSO_WM_TEMPLATE_ASSEMBLE_GROUPID" val="60656f0f4054ed1e2fb802b8"/>
</p:tagLst>
</file>

<file path=ppt/tags/tag332.xml><?xml version="1.0" encoding="utf-8"?>
<p:tagLst xmlns:p="http://schemas.openxmlformats.org/presentationml/2006/main">
  <p:tag name="KSO_WM_UNIT_VALUE" val="1396*139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890_1*d*1"/>
  <p:tag name="KSO_WM_TEMPLATE_CATEGORY" val="diagram"/>
  <p:tag name="KSO_WM_TEMPLATE_INDEX" val="2021189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44da094984f447bb9a61a98f0165c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5f9b0faa384473bb733bca154027e38"/>
  <p:tag name="KSO_WM_TEMPLATE_ASSEMBLE_XID" val="60656f0f4054ed1e2fb802b8"/>
  <p:tag name="KSO_WM_TEMPLATE_ASSEMBLE_GROUPID" val="60656f0f4054ed1e2fb802b8"/>
</p:tagLst>
</file>

<file path=ppt/tags/tag33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90_1*f*1"/>
  <p:tag name="KSO_WM_TEMPLATE_CATEGORY" val="diagram"/>
  <p:tag name="KSO_WM_TEMPLATE_INDEX" val="2021189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0"/>
  <p:tag name="KSO_WM_UNIT_SHOW_EDIT_AREA_INDICATION" val="1"/>
  <p:tag name="KSO_WM_CHIP_GROUPID" val="5e6b05596848fb12bee65ac8"/>
  <p:tag name="KSO_WM_CHIP_XID" val="5e6b05596848fb12bee65aca"/>
  <p:tag name="KSO_WM_UNIT_DEC_AREA_ID" val="c8a71681b09f466b86a846f1dd4477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f6756d09b80488ba66550c07358432c"/>
  <p:tag name="KSO_WM_UNIT_TEXT_FILL_FORE_SCHEMECOLOR_INDEX_BRIGHTNESS" val="0.25"/>
  <p:tag name="KSO_WM_UNIT_TEXT_FILL_FORE_SCHEMECOLOR_INDEX" val="13"/>
  <p:tag name="KSO_WM_UNIT_TEXT_FILL_TYPE" val="1"/>
  <p:tag name="KSO_WM_TEMPLATE_ASSEMBLE_XID" val="60656f0f4054ed1e2fb802b8"/>
  <p:tag name="KSO_WM_TEMPLATE_ASSEMBLE_GROUPID" val="60656f0f4054ed1e2fb802b8"/>
</p:tagLst>
</file>

<file path=ppt/tags/tag33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890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general&quot;]"/>
  <p:tag name="KSO_WM_SLIDE_RATIO" val="1.777778"/>
  <p:tag name="KSO_WM_SLIDE_ID" val="diagram202118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8*444"/>
  <p:tag name="KSO_WM_SLIDE_POSITION" val="36*47"/>
  <p:tag name="KSO_WM_TAG_VERSION" val="1.0"/>
  <p:tag name="KSO_WM_SLIDE_LAYOUT" val="d_f"/>
  <p:tag name="KSO_WM_SLIDE_LAYOUT_CNT" val="1_1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8311045140f74294977eca18e4f89ae7&quot;,&quot;fill_align&quot;:&quot;cm&quot;,&quot;text_align&quot;:&quot;cm&quot;,&quot;text_direction&quot;:&quot;horizontal&quot;,&quot;chip_types&quot;:[&quot;picture&quot;]},{&quot;fill_id&quot;:&quot;f73d4ac0f8b640348b03049ba5198229&quot;,&quot;fill_align&quot;:&quot;cm&quot;,&quot;text_align&quot;:&quot;lm&quot;,&quot;text_direction&quot;:&quot;horizontal&quot;,&quot;chip_types&quot;:[&quot;text&quot;,&quot;header&quot;]}]]"/>
  <p:tag name="KSO_WM_CHIP_XID" val="5ef16ca95bb2a422ac9a2b26"/>
  <p:tag name="KSO_WM_CHIP_DECFILLPROP" val="[]"/>
  <p:tag name="KSO_WM_SLIDE_CAN_ADD_NAVIGATION" val="1"/>
  <p:tag name="KSO_WM_CHIP_GROUPID" val="5ef16ca95bb2a422ac9a2b25"/>
  <p:tag name="KSO_WM_SLIDE_BK_DARK_LIGHT" val="2"/>
  <p:tag name="KSO_WM_SLIDE_BACKGROUND_TYPE" val="general"/>
  <p:tag name="KSO_WM_SLIDE_SUPPORT_FEATURE_TYPE" val="0"/>
  <p:tag name="KSO_WM_TEMPLATE_ASSEMBLE_XID" val="60656f0f4054ed1e2fb802b8"/>
  <p:tag name="KSO_WM_TEMPLATE_ASSEMBLE_GROUPID" val="60656f0f4054ed1e2fb802b8"/>
  <p:tag name="FIXED_XID_TMP" val="5f5ee1ca4d6848d78f644aed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26:32&quot;,&quot;maxSize&quot;:{&quot;size1&quot;:60},&quot;minSize&quot;:{&quot;size1&quot;:52.5},&quot;normalSize&quot;:{&quot;size1&quot;:52.5},&quot;subLayout&quot;:[{&quot;id&quot;:&quot;2021-04-01T15:26:32&quot;,&quot;margin&quot;:{&quot;bottom&quot;:1.6929999589920044,&quot;left&quot;:1.2699999809265137,&quot;right&quot;:1.6929999589920044,&quot;top&quot;:1.6929999589920044},&quot;type&quot;:0},{&quot;id&quot;:&quot;2021-04-01T15:26:32&quot;,&quot;margin&quot;:{&quot;bottom&quot;:2.5750000476837158,&quot;left&quot;:0.026000002399086952,&quot;right&quot;:3.3870000839233398,&quot;top&quot;:6.3499999046325684},&quot;type&quot;:0}],&quot;type&quot;:0}"/>
</p:tagLst>
</file>

<file path=ppt/tags/tag335.xml><?xml version="1.0" encoding="utf-8"?>
<p:tagLst xmlns:p="http://schemas.openxmlformats.org/presentationml/2006/main">
  <p:tag name="KSO_WM_UNIT_BLOCK" val="0"/>
  <p:tag name="KSO_WM_UNIT_SM_LIMIT_TYPE" val="2"/>
  <p:tag name="KSO_WM_UNIT_DEC_AREA_ID" val="2145177a6a074d9b9fa3c66e226672fb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5798_1*i*3"/>
  <p:tag name="KSO_WM_TEMPLATE_CATEGORY" val="diagram"/>
  <p:tag name="KSO_WM_TEMPLATE_INDEX" val="20215798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22b9b4dda340fd2c9b7ba4"/>
  <p:tag name="KSO_WM_CHIP_XID" val="5f22b9b4dda340fd2c9b7ba5"/>
  <p:tag name="KSO_WM_TEMPLATE_ASSEMBLE_XID" val="6130c4e18b5cc6c91112a594"/>
  <p:tag name="KSO_WM_TEMPLATE_ASSEMBLE_GROUPID" val="6130c4e18b5cc6c91112a594"/>
</p:tagLst>
</file>

<file path=ppt/tags/tag33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798_1*f*1"/>
  <p:tag name="KSO_WM_TEMPLATE_CATEGORY" val="diagram"/>
  <p:tag name="KSO_WM_TEMPLATE_INDEX" val="2021579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4"/>
  <p:tag name="KSO_WM_UNIT_SHOW_EDIT_AREA_INDICATION" val="1"/>
  <p:tag name="KSO_WM_CHIP_GROUPID" val="5e6b05596848fb12bee65ac8"/>
  <p:tag name="KSO_WM_CHIP_XID" val="5e6b05596848fb12bee65aca"/>
  <p:tag name="KSO_WM_UNIT_DEC_AREA_ID" val="90a0bc6fe0684e52b0691ace412e6d9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f626e4283334740b546f859666eceb2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8b5cc6c91112a594"/>
  <p:tag name="KSO_WM_TEMPLATE_ASSEMBLE_GROUPID" val="6130c4e18b5cc6c91112a594"/>
</p:tagLst>
</file>

<file path=ppt/tags/tag337.xml><?xml version="1.0" encoding="utf-8"?>
<p:tagLst xmlns:p="http://schemas.openxmlformats.org/presentationml/2006/main">
  <p:tag name="KSO_WM_BEAUTIFY_FLAG" val="#wm#"/>
  <p:tag name="KSO_WM_TEMPLATE_CATEGORY" val="diagram"/>
  <p:tag name="KSO_WM_TEMPLATE_INDEX" val="20215798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elt&quot;]"/>
  <p:tag name="KSO_WM_SLIDE_RATIO" val="1.777778"/>
  <p:tag name="KSO_WM_SLIDE_ID" val="diagram2021579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360"/>
  <p:tag name="KSO_WM_SLIDE_POSITION" val="0*89"/>
  <p:tag name="KSO_WM_TAG_VERSION" val="1.0"/>
  <p:tag name="KSO_WM_SLIDE_LAYOUT" val="d_f"/>
  <p:tag name="KSO_WM_SLIDE_LAYOUT_CNT" val="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2f9dd3847451410792ee71469eaff39d&quot;,&quot;fill_align&quot;:&quot;cm&quot;,&quot;chip_types&quot;:[&quot;picture&quot;,&quot;video&quot;]},{&quot;text_align&quot;:&quot;cm&quot;,&quot;text_direction&quot;:&quot;horizontal&quot;,&quot;support_big_font&quot;:true,&quot;picture_toward&quot;:0,&quot;picture_dockside&quot;:[],&quot;fill_id&quot;:&quot;0a12f687e38f443e9b0897e3d2ba135c&quot;,&quot;fill_align&quot;:&quot;cm&quot;,&quot;chip_types&quot;:[&quot;text&quot;,&quot;header&quot;]}]]"/>
  <p:tag name="KSO_WM_CHIP_XID" val="5f22b9b4dda340fd2c9b7ba5"/>
  <p:tag name="KSO_WM_CHIP_DECFILLPROP" val="[]"/>
  <p:tag name="KSO_WM_SLIDE_CAN_ADD_NAVIGATION" val="1"/>
  <p:tag name="KSO_WM_CHIP_GROUPID" val="5f22b9b4dda340fd2c9b7ba4"/>
  <p:tag name="KSO_WM_SLIDE_BK_DARK_LIGHT" val="2"/>
  <p:tag name="KSO_WM_SLIDE_BACKGROUND_TYPE" val="belt"/>
  <p:tag name="KSO_WM_SLIDE_SUPPORT_FEATURE_TYPE" val="0"/>
  <p:tag name="KSO_WM_TEMPLATE_ASSEMBLE_XID" val="6130c4e18b5cc6c91112a594"/>
  <p:tag name="KSO_WM_TEMPLATE_ASSEMBLE_GROUPID" val="6130c4e18b5cc6c91112a594"/>
  <p:tag name="FIXED_XID_TMP" val="5f5ee1ca4d6848d78f644aed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belt&quot;}],&quot;direction&quot;:1,&quot;id&quot;:&quot;2021-09-02T20:34:44&quot;,&quot;maxSize&quot;:{&quot;size1&quot;:43.8},&quot;minSize&quot;:{&quot;size1&quot;:43.8},&quot;normalSize&quot;:{&quot;size1&quot;:43.8},&quot;subLayout&quot;:[{&quot;id&quot;:&quot;2021-09-02T20:34:44&quot;,&quot;margin&quot;:{&quot;bottom&quot;:5.079999923706055,&quot;left&quot;:3.809999942779541,&quot;right&quot;:0.02600000612437725,&quot;top&quot;:5.079999923706055},&quot;type&quot;:0},{&quot;id&quot;:&quot;2021-09-02T20:34:44&quot;,&quot;margin&quot;:{&quot;bottom&quot;:6.349999904632568,&quot;left&quot;:2.937000036239624,&quot;right&quot;:1.6929999589920044,&quot;top&quot;:6.349999904632568},&quot;type&quot;:0}],&quot;type&quot;:0}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329_1*a*1"/>
  <p:tag name="KSO_WM_TEMPLATE_CATEGORY" val="diagram"/>
  <p:tag name="KSO_WM_TEMPLATE_INDEX" val="2020732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42e7aa91af6f478fbc95f3d77d94a4e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4056ebaf534a4a79aac51c2a15422417"/>
  <p:tag name="KSO_WM_UNIT_TEXT_FILL_FORE_SCHEMECOLOR_INDEX_BRIGHTNESS" val="0"/>
  <p:tag name="KSO_WM_UNIT_TEXT_FILL_FORE_SCHEMECOLOR_INDEX" val="13"/>
  <p:tag name="KSO_WM_UNIT_TEXT_FILL_TYPE" val="1"/>
  <p:tag name="KSO_WM_TEMPLATE_ASSEMBLE_XID" val="60656e984054ed1e2fb7fc5b"/>
  <p:tag name="KSO_WM_TEMPLATE_ASSEMBLE_GROUPID" val="60656e984054ed1e2fb7fc5b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1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1_1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56"/>
  <p:tag name="KSO_WM_UNIT_USESOURCEFORMAT_APPLY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1_3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1_3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5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12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f*1_1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SUBTYPE" val="a"/>
  <p:tag name="KSO_WM_UNIT_NOCLEAR" val="0"/>
  <p:tag name="KSO_WM_UNIT_TYPE" val="l_h_f"/>
  <p:tag name="KSO_WM_UNIT_INDEX" val="1_1_1"/>
  <p:tag name="KSO_WM_UNIT_PRESET_TEXT" val="单击此处输入正文，文字是您思想的提炼"/>
  <p:tag name="KSO_WM_UNIT_VALUE" val="24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1_2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SUBTYPE" val="d"/>
  <p:tag name="KSO_WM_UNIT_TYPE" val="l_h_i"/>
  <p:tag name="KSO_WM_UNIT_INDEX" val="1_1_2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"/>
  <p:tag name="KSO_WM_UNIT_TEXT_FILL_FORE_SCHEMECOLOR_INDEX" val="14"/>
  <p:tag name="KSO_WM_UNIT_TEXT_FILL_TYPE" val="1"/>
  <p:tag name="KSO_WM_UNIT_VALUE" val="2"/>
  <p:tag name="KSO_WM_UNIT_USESOURCEFORMAT_APPLY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2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2_1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56"/>
  <p:tag name="KSO_WM_UNIT_USESOURCEFORMAT_APPLY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2_3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2_3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5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12"/>
  <p:tag name="KSO_WM_UNIT_USESOURCEFORMAT_APPLY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f*1_2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SUBTYPE" val="a"/>
  <p:tag name="KSO_WM_UNIT_NOCLEAR" val="0"/>
  <p:tag name="KSO_WM_UNIT_TYPE" val="l_h_f"/>
  <p:tag name="KSO_WM_UNIT_INDEX" val="1_2_1"/>
  <p:tag name="KSO_WM_UNIT_PRESET_TEXT" val="单击此处输入正文，文字是您思想的提炼"/>
  <p:tag name="KSO_WM_UNIT_VALUE" val="24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2_2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SUBTYPE" val="d"/>
  <p:tag name="KSO_WM_UNIT_TYPE" val="l_h_i"/>
  <p:tag name="KSO_WM_UNIT_INDEX" val="1_2_2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"/>
  <p:tag name="KSO_WM_UNIT_TEXT_FILL_FORE_SCHEMECOLOR_INDEX" val="14"/>
  <p:tag name="KSO_WM_UNIT_TEXT_FILL_TYPE" val="1"/>
  <p:tag name="KSO_WM_UNIT_VALUE" val="2"/>
  <p:tag name="KSO_WM_UNIT_USESOURCEFORMAT_APPLY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3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3_1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56"/>
  <p:tag name="KSO_WM_UNIT_USESOURCEFORMAT_APPLY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3_3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TYPE" val="l_h_i"/>
  <p:tag name="KSO_WM_UNIT_INDEX" val="1_3_3"/>
  <p:tag name="KSO_WM_CHIP_GROUPID" val="60a78e532952b09bdbdcea38"/>
  <p:tag name="KSO_WM_CHIP_XID" val="60a78e532952b09bdbdcea39"/>
  <p:tag name="KSO_WM_ASSEMBLE_CHIP_INDEX" val="1ddb0abb864642eabc93804f6f1c33b9"/>
  <p:tag name="KSO_WM_UNIT_FILL_FORE_SCHEMECOLOR_INDEX_BRIGHTNESS" val="0"/>
  <p:tag name="KSO_WM_UNIT_FILL_FORE_SCHEMECOLOR_INDEX" val="5"/>
  <p:tag name="KSO_WM_UNIT_FILL_TYPE" val="1"/>
  <p:tag name="KSO_WM_UNIT_SHADOW_SCHEMECOLOR_INDEX_BRIGHTNESS" val="-0.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12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f*1_3_1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SUBTYPE" val="a"/>
  <p:tag name="KSO_WM_UNIT_NOCLEAR" val="0"/>
  <p:tag name="KSO_WM_UNIT_TYPE" val="l_h_f"/>
  <p:tag name="KSO_WM_UNIT_INDEX" val="1_3_1"/>
  <p:tag name="KSO_WM_UNIT_PRESET_TEXT" val="单击此处输入正文，文字是您思想的提炼"/>
  <p:tag name="KSO_WM_UNIT_VALUE" val="24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8971_2*l_h_i*1_3_2"/>
  <p:tag name="KSO_WM_TEMPLATE_CATEGORY" val="diagram"/>
  <p:tag name="KSO_WM_TEMPLATE_INDEX" val="20218971"/>
  <p:tag name="KSO_WM_UNIT_LAYERLEVEL" val="1_1_1"/>
  <p:tag name="KSO_WM_TAG_VERSION" val="1.0"/>
  <p:tag name="KSO_WM_BEAUTIFY_FLAG" val="#wm#"/>
  <p:tag name="KSO_WM_UNIT_SUBTYPE" val="d"/>
  <p:tag name="KSO_WM_UNIT_TYPE" val="l_h_i"/>
  <p:tag name="KSO_WM_UNIT_INDEX" val="1_3_2"/>
  <p:tag name="KSO_WM_CHIP_GROUPID" val="60a78e532952b09bdbdcea38"/>
  <p:tag name="KSO_WM_CHIP_XID" val="60a78e532952b09bdbdcea39"/>
  <p:tag name="KSO_WM_ASSEMBLE_CHIP_INDEX" val="1ddb0abb864642eabc93804f6f1c33b9"/>
  <p:tag name="KSO_WM_UNIT_TEXT_FILL_FORE_SCHEMECOLOR_INDEX_BRIGHTNESS" val="0"/>
  <p:tag name="KSO_WM_UNIT_TEXT_FILL_FORE_SCHEMECOLOR_INDEX" val="14"/>
  <p:tag name="KSO_WM_UNIT_TEXT_FILL_TYPE" val="1"/>
  <p:tag name="KSO_WM_UNIT_VALUE" val="2"/>
  <p:tag name="KSO_WM_UNIT_USESOURCEFORMAT_APPLY" val="1"/>
</p:tagLst>
</file>

<file path=ppt/tags/tag352.xml><?xml version="1.0" encoding="utf-8"?>
<p:tagLst xmlns:p="http://schemas.openxmlformats.org/presentationml/2006/main">
  <p:tag name="KSO_WM_UNIT_VALUE" val="1015*19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7329_1*d*2"/>
  <p:tag name="KSO_WM_TEMPLATE_CATEGORY" val="diagram"/>
  <p:tag name="KSO_WM_TEMPLATE_INDEX" val="2020732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2c9bcc5b8f64ed9891e0dbd5bb3e0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b5220c68416e4b8c96387d17ed3f1684"/>
  <p:tag name="KSO_WM_UNIT_SUPPORT_UNIT_TYPE" val="[&quot;d&quot;,&quot;β&quot;]"/>
  <p:tag name="KSO_WM_TEMPLATE_ASSEMBLE_XID" val="60656e984054ed1e2fb7fc5b"/>
  <p:tag name="KSO_WM_TEMPLATE_ASSEMBLE_GROUPID" val="60656e984054ed1e2fb7fc5b"/>
</p:tagLst>
</file>

<file path=ppt/tags/tag353.xml><?xml version="1.0" encoding="utf-8"?>
<p:tagLst xmlns:p="http://schemas.openxmlformats.org/presentationml/2006/main">
  <p:tag name="KSO_WM_BEAUTIFY_FLAG" val="#wm#"/>
  <p:tag name="KSO_WM_TEMPLATE_CATEGORY" val="diagram"/>
  <p:tag name="KSO_WM_TEMPLATE_INDEX" val="20207329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general&quot;,&quot;frame&quot;]"/>
  <p:tag name="KSO_WM_SLIDE_RATIO" val="1.777778"/>
  <p:tag name="KSO_WM_SLIDE_ID" val="diagram2020732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96"/>
  <p:tag name="KSO_WM_SLIDE_POSITION" val="48*60"/>
  <p:tag name="KSO_WM_TAG_VERSION" val="1.0"/>
  <p:tag name="KSO_WM_SLIDE_LAYOUT" val="a_d"/>
  <p:tag name="KSO_WM_SLIDE_LAYOUT_CNT" val="1_2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b&quot;,&quot;text_direction&quot;:&quot;horizontal&quot;,&quot;support_big_font&quot;:false,&quot;picture_toward&quot;:0,&quot;picture_dockside&quot;:[],&quot;fill_id&quot;:&quot;722accd572074b41a2d4cf8c733c9957&quot;,&quot;fill_align&quot;:&quot;c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diagram&quot;,&quot;pictext&quot;,&quot;text&quot;,&quot;picture&quot;,&quot;table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diagram&quot;,&quot;pictext&quot;,&quot;text&quot;,&quot;picture&quot;,&quot;chart&quot;,&quot;table&quot;,&quot;video&quot;]}],[{&quot;text_align&quot;:&quot;cb&quot;,&quot;text_direction&quot;:&quot;horizontal&quot;,&quot;support_big_font&quot;:false,&quot;picture_toward&quot;:0,&quot;picture_dockside&quot;:[],&quot;fill_id&quot;:&quot;722accd572074b41a2d4cf8c733c9957&quot;,&quot;fill_align&quot;:&quot;c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diagram&quot;,&quot;picture&quot;,&quot;chart&quot;,&quot;video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pictext&quot;,&quot;text&quot;,&quot;picture&quot;,&quot;table&quot;]}],[{&quot;text_align&quot;:&quot;lb&quot;,&quot;text_direction&quot;:&quot;horizontal&quot;,&quot;support_big_font&quot;:false,&quot;picture_toward&quot;:0,&quot;picture_dockside&quot;:[],&quot;fill_id&quot;:&quot;722accd572074b41a2d4cf8c733c9957&quot;,&quot;fill_align&quot;:&quot;l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diagram&quot;,&quot;pictext&quot;,&quot;text&quot;,&quot;picture&quot;,&quot;table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diagram&quot;,&quot;pictext&quot;,&quot;text&quot;,&quot;picture&quot;,&quot;chart&quot;,&quot;table&quot;,&quot;video&quot;]}],[{&quot;text_align&quot;:&quot;lb&quot;,&quot;text_direction&quot;:&quot;horizontal&quot;,&quot;support_big_font&quot;:false,&quot;picture_toward&quot;:0,&quot;picture_dockside&quot;:[],&quot;fill_id&quot;:&quot;722accd572074b41a2d4cf8c733c9957&quot;,&quot;fill_align&quot;:&quot;l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diagram&quot;,&quot;picture&quot;,&quot;chart&quot;,&quot;video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pictext&quot;,&quot;text&quot;,&quot;picture&quot;,&quot;table&quot;]}]]"/>
  <p:tag name="KSO_WM_CHIP_XID" val="5ecf22a7ddc3daf3fef3fb95"/>
  <p:tag name="KSO_WM_CHIP_DECFILLPROP" val="[]"/>
  <p:tag name="KSO_WM_SLIDE_CAN_ADD_NAVIGATION" val="1"/>
  <p:tag name="KSO_WM_CHIP_GROUPID" val="5ed86f7e2b40af43b1b83657"/>
  <p:tag name="KSO_WM_SLIDE_BK_DARK_LIGHT" val="2"/>
  <p:tag name="KSO_WM_SLIDE_BACKGROUND_TYPE" val="frame"/>
  <p:tag name="KSO_WM_SLIDE_SUPPORT_FEATURE_TYPE" val="0"/>
  <p:tag name="KSO_WM_TEMPLATE_ASSEMBLE_XID" val="60656e984054ed1e2fb7fc5b"/>
  <p:tag name="KSO_WM_TEMPLATE_ASSEMBLE_GROUPID" val="60656e984054ed1e2fb7fc5b"/>
  <p:tag name="FIXED_XID_TMP" val="5f5ee1ca4d6848d78f644aed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1-04-01T15:08:55&quot;,&quot;maxSize&quot;:{&quot;size1&quot;:26.699999999999999},&quot;minSize&quot;:{&quot;size1&quot;:26.699999999999999},&quot;normalSize&quot;:{&quot;size1&quot;:26.699999999999999},&quot;subLayout&quot;:[{&quot;id&quot;:&quot;2021-04-01T15:08:55&quot;,&quot;margin&quot;:{&quot;bottom&quot;:0,&quot;left&quot;:1.6929999589920044,&quot;right&quot;:1.6929999589920044,&quot;top&quot;:1.6929999589920044},&quot;type&quot;:0},{&quot;direction&quot;:1,&quot;id&quot;:&quot;2021-04-01T15:08:55&quot;,&quot;maxSize&quot;:{&quot;size1&quot;:62.499622819304932},&quot;minSize&quot;:{&quot;size1&quot;:34.999622819304932},&quot;normalSize&quot;:{&quot;size1&quot;:62.499622819304932},&quot;subLayout&quot;:[{&quot;id&quot;:&quot;2021-04-01T15:08:55&quot;,&quot;margin&quot;:{&quot;bottom&quot;:2.9630000591278076,&quot;left&quot;:1.6929999589920044,&quot;right&quot;:0,&quot;top&quot;:0.84700000286102295},&quot;type&quot;:0},{&quot;id&quot;:&quot;2021-04-01T15:08:55&quot;,&quot;margin&quot;:{&quot;bottom&quot;:2.9630000591278076,&quot;left&quot;:0.84700000286102295,&quot;right&quot;:1.6929999589920044,&quot;top&quot;:0.84700000286102295},&quot;type&quot;:0}],&quot;type&quot;:0}],&quot;type&quot;:0}"/>
</p:tagLst>
</file>

<file path=ppt/tags/tag35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798_1*f*1"/>
  <p:tag name="KSO_WM_TEMPLATE_CATEGORY" val="diagram"/>
  <p:tag name="KSO_WM_TEMPLATE_INDEX" val="2021579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4"/>
  <p:tag name="KSO_WM_UNIT_SHOW_EDIT_AREA_INDICATION" val="1"/>
  <p:tag name="KSO_WM_CHIP_GROUPID" val="5e6b05596848fb12bee65ac8"/>
  <p:tag name="KSO_WM_CHIP_XID" val="5e6b05596848fb12bee65aca"/>
  <p:tag name="KSO_WM_UNIT_DEC_AREA_ID" val="90a0bc6fe0684e52b0691ace412e6d9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f626e4283334740b546f859666eceb2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8b5cc6c91112a594"/>
  <p:tag name="KSO_WM_TEMPLATE_ASSEMBLE_GROUPID" val="6130c4e18b5cc6c91112a594"/>
</p:tagLst>
</file>

<file path=ppt/tags/tag355.xml><?xml version="1.0" encoding="utf-8"?>
<p:tagLst xmlns:p="http://schemas.openxmlformats.org/presentationml/2006/main">
  <p:tag name="KSO_WM_UNIT_PLACING_PICTURE_USER_VIEWPORT" val="{&quot;height&quot;:4826,&quot;width&quot;:5294}"/>
</p:tagLst>
</file>

<file path=ppt/tags/tag356.xml><?xml version="1.0" encoding="utf-8"?>
<p:tagLst xmlns:p="http://schemas.openxmlformats.org/presentationml/2006/main">
  <p:tag name="KSO_WM_BEAUTIFY_FLAG" val="#wm#"/>
  <p:tag name="KSO_WM_TEMPLATE_CATEGORY" val="diagram"/>
  <p:tag name="KSO_WM_TEMPLATE_INDEX" val="20215798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elt&quot;]"/>
  <p:tag name="KSO_WM_SLIDE_RATIO" val="1.777778"/>
  <p:tag name="KSO_WM_SLIDE_ID" val="diagram2021579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360"/>
  <p:tag name="KSO_WM_SLIDE_POSITION" val="0*89"/>
  <p:tag name="KSO_WM_TAG_VERSION" val="1.0"/>
  <p:tag name="KSO_WM_SLIDE_LAYOUT" val="d_f"/>
  <p:tag name="KSO_WM_SLIDE_LAYOUT_CNT" val="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2f9dd3847451410792ee71469eaff39d&quot;,&quot;fill_align&quot;:&quot;cm&quot;,&quot;chip_types&quot;:[&quot;picture&quot;,&quot;video&quot;]},{&quot;text_align&quot;:&quot;cm&quot;,&quot;text_direction&quot;:&quot;horizontal&quot;,&quot;support_big_font&quot;:true,&quot;picture_toward&quot;:0,&quot;picture_dockside&quot;:[],&quot;fill_id&quot;:&quot;0a12f687e38f443e9b0897e3d2ba135c&quot;,&quot;fill_align&quot;:&quot;cm&quot;,&quot;chip_types&quot;:[&quot;text&quot;,&quot;header&quot;]}]]"/>
  <p:tag name="KSO_WM_CHIP_XID" val="5f22b9b4dda340fd2c9b7ba5"/>
  <p:tag name="KSO_WM_CHIP_DECFILLPROP" val="[]"/>
  <p:tag name="KSO_WM_SLIDE_CAN_ADD_NAVIGATION" val="1"/>
  <p:tag name="KSO_WM_CHIP_GROUPID" val="5f22b9b4dda340fd2c9b7ba4"/>
  <p:tag name="KSO_WM_SLIDE_BK_DARK_LIGHT" val="2"/>
  <p:tag name="KSO_WM_SLIDE_BACKGROUND_TYPE" val="belt"/>
  <p:tag name="KSO_WM_SLIDE_SUPPORT_FEATURE_TYPE" val="0"/>
  <p:tag name="KSO_WM_TEMPLATE_ASSEMBLE_XID" val="6130c4e18b5cc6c91112a594"/>
  <p:tag name="KSO_WM_TEMPLATE_ASSEMBLE_GROUPID" val="6130c4e18b5cc6c91112a594"/>
  <p:tag name="FIXED_XID_TMP" val="5f5ee1ca4d6848d78f644aed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belt&quot;}],&quot;direction&quot;:1,&quot;id&quot;:&quot;2021-09-02T20:34:44&quot;,&quot;maxSize&quot;:{&quot;size1&quot;:43.8},&quot;minSize&quot;:{&quot;size1&quot;:43.8},&quot;normalSize&quot;:{&quot;size1&quot;:43.8},&quot;subLayout&quot;:[{&quot;id&quot;:&quot;2021-09-02T20:34:44&quot;,&quot;margin&quot;:{&quot;bottom&quot;:5.079999923706055,&quot;left&quot;:3.809999942779541,&quot;right&quot;:0.02600000612437725,&quot;top&quot;:5.079999923706055},&quot;type&quot;:0},{&quot;id&quot;:&quot;2021-09-02T20:34:44&quot;,&quot;margin&quot;:{&quot;bottom&quot;:6.349999904632568,&quot;left&quot;:2.937000036239624,&quot;right&quot;:1.6929999589920044,&quot;top&quot;:6.349999904632568},&quot;type&quot;:0}],&quot;type&quot;:0}"/>
</p:tagLst>
</file>

<file path=ppt/tags/tag3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891_1*a*1"/>
  <p:tag name="KSO_WM_TEMPLATE_CATEGORY" val="diagram"/>
  <p:tag name="KSO_WM_TEMPLATE_INDEX" val="2021189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c07576ed41e46d58a52439494b04ca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576581927a243cc835f1b973f683c80"/>
  <p:tag name="KSO_WM_UNIT_TEXT_FILL_FORE_SCHEMECOLOR_INDEX_BRIGHTNESS" val="0"/>
  <p:tag name="KSO_WM_UNIT_TEXT_FILL_FORE_SCHEMECOLOR_INDEX" val="13"/>
  <p:tag name="KSO_WM_UNIT_TEXT_FILL_TYPE" val="1"/>
  <p:tag name="KSO_WM_TEMPLATE_ASSEMBLE_XID" val="60656f0f4054ed1e2fb802b7"/>
  <p:tag name="KSO_WM_TEMPLATE_ASSEMBLE_GROUPID" val="60656f0f4054ed1e2fb802b7"/>
</p:tagLst>
</file>

<file path=ppt/tags/tag358.xml><?xml version="1.0" encoding="utf-8"?>
<p:tagLst xmlns:p="http://schemas.openxmlformats.org/presentationml/2006/main">
  <p:tag name="KSO_WM_UNIT_VALUE" val="1184*33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891_1*d*1"/>
  <p:tag name="KSO_WM_TEMPLATE_CATEGORY" val="diagram"/>
  <p:tag name="KSO_WM_TEMPLATE_INDEX" val="2021189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45e866897f74beebe4c7c026faedbf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b94b860e33449f99aa8c5b4277bd1d6"/>
  <p:tag name="KSO_WM_TEMPLATE_ASSEMBLE_XID" val="60656f0f4054ed1e2fb802b7"/>
  <p:tag name="KSO_WM_TEMPLATE_ASSEMBLE_GROUPID" val="60656f0f4054ed1e2fb802b7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891_1*i*1"/>
  <p:tag name="KSO_WM_TEMPLATE_CATEGORY" val="diagram"/>
  <p:tag name="KSO_WM_TEMPLATE_INDEX" val="20211891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0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8c07576ed41e46d58a52439494b04cac&quot;,&quot;X&quot;:{&quot;Pos&quot;:1},&quot;Y&quot;:{&quot;Pos&quot;:2}},&quot;whChangeMode&quot;:0}"/>
  <p:tag name="KSO_WM_UNIT_PLACING_PICTURE_MD4" val="0"/>
  <p:tag name="KSO_WM_UNIT_DEC_AREA_ID" val="a78947df0b1c4a94b41774eea9c8be2e"/>
  <p:tag name="KSO_WM_CHIP_GROUPID" val="5ef1636e5bb2a422ac9a29e5"/>
  <p:tag name="KSO_WM_CHIP_XID" val="5ef1636e5bb2a422ac9a29e6"/>
  <p:tag name="KSO_WM_UNIT_LINE_FORE_SCHEMECOLOR_INDEX_BRIGHTNESS" val="0"/>
  <p:tag name="KSO_WM_UNIT_LINE_FORE_SCHEMECOLOR_INDEX" val="5"/>
  <p:tag name="KSO_WM_UNIT_LINE_FILL_TYPE" val="2"/>
  <p:tag name="KSO_WM_TEMPLATE_ASSEMBLE_XID" val="60656f0f4054ed1e2fb802b7"/>
  <p:tag name="KSO_WM_TEMPLATE_ASSEMBLE_GROUPID" val="60656f0f4054ed1e2fb802b7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891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general&quot;]"/>
  <p:tag name="KSO_WM_SLIDE_RATIO" val="1.777778"/>
  <p:tag name="KSO_WM_SLIDE_ID" val="diagram2021189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68"/>
  <p:tag name="KSO_WM_SLIDE_POSITION" val="0*72"/>
  <p:tag name="KSO_WM_TAG_VERSION" val="1.0"/>
  <p:tag name="KSO_WM_SLIDE_LAYOUT" val="a_d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fill_id&quot;:&quot;ba49fcb3f421481999fc5525e8a05761&quot;,&quot;fill_align&quot;:&quot;cm&quot;,&quot;chip_types&quot;:[&quot;header&quot;]},{&quot;text_align&quot;:&quot;cm&quot;,&quot;text_direction&quot;:&quot;horizontal&quot;,&quot;support_big_font&quot;:false,&quot;fill_id&quot;:&quot;a8180ea69b114f78b817843547e41611&quot;,&quot;fill_align&quot;:&quot;cm&quot;,&quot;chip_types&quot;:[&quot;picture&quot;]}]]"/>
  <p:tag name="KSO_WM_CHIP_XID" val="5ef1636e5bb2a422ac9a29e6"/>
  <p:tag name="KSO_WM_CHIP_DECFILLPROP" val="[]"/>
  <p:tag name="KSO_WM_SLIDE_CAN_ADD_NAVIGATION" val="1"/>
  <p:tag name="KSO_WM_CHIP_GROUPID" val="5ef1636e5bb2a422ac9a29e5"/>
  <p:tag name="KSO_WM_SLIDE_BK_DARK_LIGHT" val="2"/>
  <p:tag name="KSO_WM_SLIDE_BACKGROUND_TYPE" val="general"/>
  <p:tag name="KSO_WM_SLIDE_SUPPORT_FEATURE_TYPE" val="0"/>
  <p:tag name="KSO_WM_TEMPLATE_ASSEMBLE_XID" val="60656f0f4054ed1e2fb802b7"/>
  <p:tag name="KSO_WM_TEMPLATE_ASSEMBLE_GROUPID" val="60656f0f4054ed1e2fb802b7"/>
  <p:tag name="FIXED_XID_TMP" val="5f5ee1ca4d6848d78f644aed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26:31&quot;,&quot;maxSize&quot;:{&quot;size1&quot;:37.6},&quot;minSize&quot;:{&quot;size1&quot;:33.3},&quot;normalSize&quot;:{&quot;size1&quot;:33.300185185185185},&quot;subLayout&quot;:[{&quot;id&quot;:&quot;2021-04-01T15:26:31&quot;,&quot;margin&quot;:{&quot;bottom&quot;:2.5139999389648438,&quot;left&quot;:4.2330002784729,&quot;right&quot;:4.2330002784729,&quot;top&quot;:1.6929999589920044},&quot;type&quot;:0},{&quot;id&quot;:&quot;2021-04-01T15:26:31&quot;,&quot;type&quot;:0}],&quot;type&quot;:1}"/>
</p:tagLst>
</file>

<file path=ppt/tags/tag3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339_1*a*1"/>
  <p:tag name="KSO_WM_TEMPLATE_CATEGORY" val="diagram"/>
  <p:tag name="KSO_WM_TEMPLATE_INDEX" val="2021333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4ade8b552c7b42e2a0fff7f311f0aea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e33a2f6abbc446dbacf0565901d2e6fd"/>
  <p:tag name="KSO_WM_UNIT_TEXT_FILL_FORE_SCHEMECOLOR_INDEX_BRIGHTNESS" val="0"/>
  <p:tag name="KSO_WM_UNIT_TEXT_FILL_FORE_SCHEMECOLOR_INDEX" val="13"/>
  <p:tag name="KSO_WM_UNIT_TEXT_FILL_TYPE" val="1"/>
  <p:tag name="KSO_WM_TEMPLATE_ASSEMBLE_XID" val="60656eb74054ed1e2fb7fe9c"/>
  <p:tag name="KSO_WM_TEMPLATE_ASSEMBLE_GROUPID" val="60656eb74054ed1e2fb7fe9c"/>
</p:tagLst>
</file>

<file path=ppt/tags/tag362.xml><?xml version="1.0" encoding="utf-8"?>
<p:tagLst xmlns:p="http://schemas.openxmlformats.org/presentationml/2006/main">
  <p:tag name="KSO_WM_UNIT_VALUE" val="1142*110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3339_1*d*1"/>
  <p:tag name="KSO_WM_TEMPLATE_CATEGORY" val="diagram"/>
  <p:tag name="KSO_WM_TEMPLATE_INDEX" val="2021333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f684da2e96542ebb442b0a10a84a51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bdb9c0eecd42a88967943e662f6d43"/>
  <p:tag name="KSO_WM_TEMPLATE_ASSEMBLE_XID" val="60656eb74054ed1e2fb7fe9c"/>
  <p:tag name="KSO_WM_TEMPLATE_ASSEMBLE_GROUPID" val="60656eb74054ed1e2fb7fe9c"/>
  <p:tag name="KSO_WM_UNIT_PICTURE_CLIP_FLAG" val="0"/>
</p:tagLst>
</file>

<file path=ppt/tags/tag363.xml><?xml version="1.0" encoding="utf-8"?>
<p:tagLst xmlns:p="http://schemas.openxmlformats.org/presentationml/2006/main">
  <p:tag name="KSO_WM_BEAUTIFY_FLAG" val="#wm#"/>
  <p:tag name="KSO_WM_TEMPLATE_CATEGORY" val="diagram"/>
  <p:tag name="KSO_WM_TEMPLATE_INDEX" val="20213339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general&quot;]"/>
  <p:tag name="KSO_WM_SLIDE_RATIO" val="1.777778"/>
  <p:tag name="KSO_WM_SLIDE_ID" val="diagram2021333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20"/>
  <p:tag name="KSO_WM_SLIDE_POSITION" val="0*48"/>
  <p:tag name="KSO_WM_TAG_VERSION" val="1.0"/>
  <p:tag name="KSO_WM_SLIDE_LAYOUT" val="a_d_f"/>
  <p:tag name="KSO_WM_SLIDE_LAYOUT_CNT" val="1_1_2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picture_toward&quot;:0,&quot;picture_dockside&quot;:[],&quot;fill_id&quot;:&quot;fbc1d1c81b9c4bca8f09873cfc4ac6db&quot;,&quot;fill_align&quot;:&quot;lt&quot;,&quot;chip_types&quot;:[&quot;header&quot;]},{&quot;text_align&quot;:&quot;cm&quot;,&quot;text_direction&quot;:&quot;horizontal&quot;,&quot;support_big_font&quot;:false,&quot;picture_toward&quot;:0,&quot;picture_dockside&quot;:[],&quot;fill_id&quot;:&quot;b75398619825408a92a864640e258cb6&quot;,&quot;fill_align&quot;:&quot;cm&quot;,&quot;chip_types&quot;:[&quot;picture&quot;]},{&quot;text_align&quot;:&quot;lm&quot;,&quot;text_direction&quot;:&quot;horizontal&quot;,&quot;support_big_font&quot;:false,&quot;picture_toward&quot;:0,&quot;picture_dockside&quot;:[],&quot;fill_id&quot;:&quot;a029c579bd3845fa9b542ca00b250bae&quot;,&quot;fill_align&quot;:&quot;cm&quot;,&quot;chip_types&quot;:[&quot;text&quot;,&quot;picture&quot;]},{&quot;text_align&quot;:&quot;lm&quot;,&quot;text_direction&quot;:&quot;horizontal&quot;,&quot;support_big_font&quot;:false,&quot;picture_toward&quot;:0,&quot;picture_dockside&quot;:[],&quot;fill_id&quot;:&quot;9f8a9758a30d42e2bc34dd27ea888b28&quot;,&quot;fill_align&quot;:&quot;cm&quot;,&quot;chip_types&quot;:[&quot;text&quot;,&quot;picture&quot;]}]]"/>
  <p:tag name="KSO_WM_CHIP_XID" val="5f696417553136823a5e615e"/>
  <p:tag name="KSO_WM_CHIP_DECFILLPROP" val="[]"/>
  <p:tag name="KSO_WM_SLIDE_CAN_ADD_NAVIGATION" val="1"/>
  <p:tag name="KSO_WM_CHIP_GROUPID" val="5f5ee1ca4d6848d78f644aec"/>
  <p:tag name="KSO_WM_SLIDE_BK_DARK_LIGHT" val="2"/>
  <p:tag name="KSO_WM_SLIDE_BACKGROUND_TYPE" val="general"/>
  <p:tag name="KSO_WM_SLIDE_SUPPORT_FEATURE_TYPE" val="0"/>
  <p:tag name="KSO_WM_TEMPLATE_ASSEMBLE_XID" val="60656eb74054ed1e2fb7fe9c"/>
  <p:tag name="KSO_WM_TEMPLATE_ASSEMBLE_GROUPID" val="60656eb74054ed1e2fb7fe9c"/>
  <p:tag name="FIXED_XID_TMP" val="5f5ee1ca4d6848d78f644aec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15:07&quot;,&quot;maxSize&quot;:{&quot;size1&quot;:26.699999999999999},&quot;minSize&quot;:{&quot;size1&quot;:22.199999999999999},&quot;normalSize&quot;:{&quot;size1&quot;:22.199999999999999},&quot;subLayout&quot;:[{&quot;id&quot;:&quot;2021-04-01T15:15:07&quot;,&quot;margin&quot;:{&quot;bottom&quot;:0,&quot;left&quot;:1.6929999589920044,&quot;right&quot;:1.6929999589920044,&quot;top&quot;:1.6929999589920044},&quot;type&quot;:0},{&quot;direction&quot;:1,&quot;id&quot;:&quot;2021-04-01T15:15:07&quot;,&quot;maxSize&quot;:{&quot;size1&quot;:44.999622901280723},&quot;minSize&quot;:{&quot;size1&quot;:34.999622901280723},&quot;normalSize&quot;:{&quot;size1&quot;:44.99951873461405},&quot;subLayout&quot;:[{&quot;id&quot;:&quot;2021-04-01T15:15:07&quot;,&quot;margin&quot;:{&quot;bottom&quot;:1.6929999589920044,&quot;left&quot;:1.6929999589920044,&quot;right&quot;:0.026000002399086952,&quot;top&quot;:0.84700000286102295},&quot;type&quot;:0},{&quot;direction&quot;:1,&quot;id&quot;:&quot;2021-04-01T15:15:07&quot;,&quot;maxSize&quot;:{&quot;size1&quot;:56.099314371964383},&quot;minSize&quot;:{&quot;size1&quot;:31.999314371964385},&quot;normalSize&quot;:{&quot;size1&quot;:48.720023556963916},&quot;subLayout&quot;:[{&quot;id&quot;:&quot;2021-04-01T15:15:07&quot;,&quot;margin&quot;:{&quot;bottom&quot;:4.2329998016357422,&quot;left&quot;:0.81999999284744263,&quot;right&quot;:0.026000002399086952,&quot;top&quot;:3.809999942779541},&quot;type&quot;:0},{&quot;id&quot;:&quot;2021-04-01T15:15:07&quot;,&quot;margin&quot;:{&quot;bottom&quot;:4.2329998016357422,&quot;left&quot;:0.81999999284744263,&quot;right&quot;:1.6929999589920044,&quot;top&quot;:3.809999942779541},&quot;type&quot;:0}],&quot;type&quot;:0}],&quot;type&quot;:0}],&quot;type&quot;:0}"/>
</p:tagLst>
</file>

<file path=ppt/tags/tag3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67_1*a*1"/>
  <p:tag name="KSO_WM_TEMPLATE_CATEGORY" val="diagram"/>
  <p:tag name="KSO_WM_TEMPLATE_INDEX" val="2021586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30123de50149d880b11e4b27347d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f6762e454384299bc4b182f3fe8495a"/>
  <p:tag name="KSO_WM_UNIT_TEXT_FILL_FORE_SCHEMECOLOR_INDEX_BRIGHTNESS" val="0"/>
  <p:tag name="KSO_WM_UNIT_TEXT_FILL_FORE_SCHEMECOLOR_INDEX" val="13"/>
  <p:tag name="KSO_WM_UNIT_TEXT_FILL_TYPE" val="1"/>
  <p:tag name="KSO_WM_TEMPLATE_ASSEMBLE_XID" val="60656f7d4054ed1e2fb80b9f"/>
  <p:tag name="KSO_WM_TEMPLATE_ASSEMBLE_GROUPID" val="60656f7d4054ed1e2fb80b9f"/>
</p:tagLst>
</file>

<file path=ppt/tags/tag36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5867_1*f*2"/>
  <p:tag name="KSO_WM_TEMPLATE_CATEGORY" val="diagram"/>
  <p:tag name="KSO_WM_TEMPLATE_INDEX" val="20215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0"/>
  <p:tag name="KSO_WM_UNIT_SHOW_EDIT_AREA_INDICATION" val="1"/>
  <p:tag name="KSO_WM_CHIP_GROUPID" val="5e6b05596848fb12bee65ac8"/>
  <p:tag name="KSO_WM_CHIP_XID" val="5e6b05596848fb12bee65aca"/>
  <p:tag name="KSO_WM_UNIT_DEC_AREA_ID" val="6990fb2894464f168c05aa9bfd40f56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a4f14f0680648bb82b57b532527482d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7d4054ed1e2fb80b9f"/>
  <p:tag name="KSO_WM_TEMPLATE_ASSEMBLE_GROUPID" val="60656f7d4054ed1e2fb80b9f"/>
</p:tagLst>
</file>

<file path=ppt/tags/tag36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67_1*f*1"/>
  <p:tag name="KSO_WM_TEMPLATE_CATEGORY" val="diagram"/>
  <p:tag name="KSO_WM_TEMPLATE_INDEX" val="20215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0"/>
  <p:tag name="KSO_WM_UNIT_SHOW_EDIT_AREA_INDICATION" val="1"/>
  <p:tag name="KSO_WM_CHIP_GROUPID" val="5e6b05596848fb12bee65ac8"/>
  <p:tag name="KSO_WM_CHIP_XID" val="5e6b05596848fb12bee65aca"/>
  <p:tag name="KSO_WM_UNIT_DEC_AREA_ID" val="d9577dda8d9545b1b6b93830bc31828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3aa1c5988e848cc8c9bf15160588290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7d4054ed1e2fb80b9f"/>
  <p:tag name="KSO_WM_TEMPLATE_ASSEMBLE_GROUPID" val="60656f7d4054ed1e2fb80b9f"/>
</p:tagLst>
</file>

<file path=ppt/tags/tag367.xml><?xml version="1.0" encoding="utf-8"?>
<p:tagLst xmlns:p="http://schemas.openxmlformats.org/presentationml/2006/main">
  <p:tag name="KSO_WM_BEAUTIFY_FLAG" val="#wm#"/>
  <p:tag name="KSO_WM_TEMPLATE_CATEGORY" val="diagram"/>
  <p:tag name="KSO_WM_TEMPLATE_INDEX" val="20215867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general&quot;,&quot;frame&quot;]"/>
  <p:tag name="KSO_WM_SLIDE_RATIO" val="1.777778"/>
  <p:tag name="KSO_WM_SLIDE_ID" val="diagram2021586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17*372"/>
  <p:tag name="KSO_WM_SLIDE_POSITION" val="71*84"/>
  <p:tag name="KSO_WM_TAG_VERSION" val="1.0"/>
  <p:tag name="KSO_WM_SLIDE_LAYOUT" val="a_d_f"/>
  <p:tag name="KSO_WM_SLIDE_LAYOUT_CNT" val="1_1_2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fill_id&quot;:&quot;26c09458dcf84226809132cb0ad4113b&quot;,&quot;fill_align&quot;:&quot;cm&quot;,&quot;chip_types&quot;:[&quot;header&quot;]},{&quot;text_align&quot;:&quot;lm&quot;,&quot;text_direction&quot;:&quot;horizontal&quot;,&quot;support_big_font&quot;:false,&quot;fill_id&quot;:&quot;a668eca2aa1144ccae4d59ab8ffcd649&quot;,&quot;fill_align&quot;:&quot;lm&quot;,&quot;chip_types&quot;:[&quot;text&quot;,&quot;picture&quot;]},{&quot;text_align&quot;:&quot;lm&quot;,&quot;text_direction&quot;:&quot;horizontal&quot;,&quot;support_big_font&quot;:false,&quot;fill_id&quot;:&quot;ffa3f0fb155e44e596006838108d8f4a&quot;,&quot;fill_align&quot;:&quot;lm&quot;,&quot;chip_types&quot;:[&quot;text&quot;,&quot;picture&quot;]},{&quot;text_align&quot;:&quot;lm&quot;,&quot;text_direction&quot;:&quot;horizontal&quot;,&quot;support_big_font&quot;:false,&quot;fill_id&quot;:&quot;245a08c7a9e14e6882892bc43f1497a0&quot;,&quot;fill_align&quot;:&quot;lm&quot;,&quot;chip_types&quot;:[&quot;text&quot;,&quot;picture&quot;]}],[{&quot;text_align&quot;:&quot;cm&quot;,&quot;text_direction&quot;:&quot;horizontal&quot;,&quot;support_big_font&quot;:false,&quot;fill_id&quot;:&quot;26c09458dcf84226809132cb0ad4113b&quot;,&quot;fill_align&quot;:&quot;cm&quot;,&quot;chip_types&quot;:[&quot;header&quot;]},{&quot;text_align&quot;:&quot;ct&quot;,&quot;text_direction&quot;:&quot;horizontal&quot;,&quot;support_big_font&quot;:false,&quot;fill_id&quot;:&quot;a668eca2aa1144ccae4d59ab8ffcd649&quot;,&quot;fill_align&quot;:&quot;ct&quot;,&quot;chip_types&quot;:[&quot;pictext&quot;]},{&quot;text_align&quot;:&quot;ct&quot;,&quot;text_direction&quot;:&quot;horizontal&quot;,&quot;support_big_font&quot;:false,&quot;fill_id&quot;:&quot;ffa3f0fb155e44e596006838108d8f4a&quot;,&quot;fill_align&quot;:&quot;ct&quot;,&quot;chip_types&quot;:[&quot;pictext&quot;]},{&quot;text_align&quot;:&quot;ct&quot;,&quot;text_direction&quot;:&quot;horizontal&quot;,&quot;support_big_font&quot;:false,&quot;fill_id&quot;:&quot;245a08c7a9e14e6882892bc43f1497a0&quot;,&quot;fill_align&quot;:&quot;ct&quot;,&quot;chip_types&quot;:[&quot;pictext&quot;]}],[{&quot;text_align&quot;:&quot;cm&quot;,&quot;text_direction&quot;:&quot;horizontal&quot;,&quot;support_big_font&quot;:false,&quot;fill_id&quot;:&quot;26c09458dcf84226809132cb0ad4113b&quot;,&quot;fill_align&quot;:&quot;cm&quot;,&quot;chip_types&quot;:[&quot;header&quot;]},{&quot;text_align&quot;:&quot;rt&quot;,&quot;text_direction&quot;:&quot;horizontal&quot;,&quot;support_big_font&quot;:false,&quot;fill_id&quot;:&quot;a668eca2aa1144ccae4d59ab8ffcd649&quot;,&quot;fill_align&quot;:&quot;rt&quot;,&quot;chip_types&quot;:[&quot;text&quot;]},{&quot;text_align&quot;:&quot;ct&quot;,&quot;text_direction&quot;:&quot;horizontal&quot;,&quot;support_big_font&quot;:false,&quot;fill_id&quot;:&quot;ffa3f0fb155e44e596006838108d8f4a&quot;,&quot;fill_align&quot;:&quot;ct&quot;,&quot;chip_types&quot;:[&quot;pictext&quot;,&quot;picture&quot;]},{&quot;text_align&quot;:&quot;lt&quot;,&quot;text_direction&quot;:&quot;horizontal&quot;,&quot;support_big_font&quot;:false,&quot;fill_id&quot;:&quot;245a08c7a9e14e6882892bc43f1497a0&quot;,&quot;fill_align&quot;:&quot;lt&quot;,&quot;chip_types&quot;:[&quot;text&quot;]}]]"/>
  <p:tag name="KSO_WM_CHIP_XID" val="5ef0848304715a2107802595"/>
  <p:tag name="KSO_WM_CHIP_DECFILLPROP" val="[]"/>
  <p:tag name="KSO_WM_SLIDE_CAN_ADD_NAVIGATION" val="1"/>
  <p:tag name="KSO_WM_CHIP_GROUPID" val="5ef0848304715a2107802594"/>
  <p:tag name="KSO_WM_SLIDE_BK_DARK_LIGHT" val="2"/>
  <p:tag name="KSO_WM_SLIDE_BACKGROUND_TYPE" val="frame"/>
  <p:tag name="KSO_WM_SLIDE_SUPPORT_FEATURE_TYPE" val="0"/>
  <p:tag name="KSO_WM_TEMPLATE_ASSEMBLE_XID" val="60656f7d4054ed1e2fb80b9f"/>
  <p:tag name="KSO_WM_TEMPLATE_ASSEMBLE_GROUPID" val="60656f7d4054ed1e2fb80b9f"/>
  <p:tag name="FIXED_XID_TMP" val="5f5ee1ca4d6848d78f644aec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1-04-01T15:50:42&quot;,&quot;maxSize&quot;:{&quot;size1&quot;:46.6996285817448},&quot;minSize&quot;:{&quot;size1&quot;:26.69962858174479},&quot;normalSize&quot;:{&quot;size1&quot;:38.92185080396702},&quot;subLayout&quot;:[{&quot;id&quot;:&quot;2021-04-01T15:50:42&quot;,&quot;margin&quot;:{&quot;bottom&quot;:0.02600000612437725,&quot;left&quot;:2.5399999618530273,&quot;right&quot;:2.5399999618530273,&quot;top&quot;:2.9629998207092285},&quot;type&quot;:0},{&quot;direction&quot;:1,&quot;id&quot;:&quot;2021-04-01T15:50:42&quot;,&quot;maxSize&quot;:{&quot;size1&quot;:41.299737739562985},&quot;minSize&quot;:{&quot;size1&quot;:33.799737739562985},&quot;normalSize&quot;:{&quot;size1&quot;:41.29973773956298},&quot;subLayout&quot;:[{&quot;id&quot;:&quot;2021-04-01T15:50:42&quot;,&quot;margin&quot;:{&quot;bottom&quot;:2.9629998207092285,&quot;left&quot;:2.5399999618530273,&quot;right&quot;:0.02600000612437725,&quot;top&quot;:0.8199999928474426},&quot;type&quot;:0},{&quot;direction&quot;:1,&quot;id&quot;:&quot;2021-04-01T15:50:42&quot;,&quot;maxSize&quot;:{&quot;size1&quot;:45.29955322055314},&quot;minSize&quot;:{&quot;size1&quot;:33.999553220553146},&quot;normalSize&quot;:{&quot;size1&quot;:36.99035486617497},&quot;subLayout&quot;:[{&quot;id&quot;:&quot;2021-04-01T15:50:42&quot;,&quot;margin&quot;:{&quot;bottom&quot;:2.9629998207092285,&quot;left&quot;:0.8199999928474426,&quot;right&quot;:0.02600000612437725,&quot;top&quot;:0.8199999928474426},&quot;type&quot;:0},{&quot;id&quot;:&quot;2021-04-01T15:50:42&quot;,&quot;margin&quot;:{&quot;bottom&quot;:2.9629998207092285,&quot;left&quot;:0.8199999928474426,&quot;right&quot;:2.5399999618530273,&quot;top&quot;:0.8199999928474426},&quot;type&quot;:0}],&quot;type&quot;:0}],&quot;type&quot;:0}],&quot;type&quot;:0}"/>
</p:tagLst>
</file>

<file path=ppt/tags/tag368.xml><?xml version="1.0" encoding="utf-8"?>
<p:tagLst xmlns:p="http://schemas.openxmlformats.org/presentationml/2006/main">
  <p:tag name="KSO_WM_BEAUTIFY_FLAG" val="#wm#"/>
  <p:tag name="KSO_WM_TEMPLATE_CATEGORY" val="diagram"/>
  <p:tag name="KSO_WM_TEMPLATE_INDEX" val="20208780"/>
</p:tagLst>
</file>

<file path=ppt/tags/tag3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  <p:tag name="KSO_WM_UNIT_FILL_FORE_SCHEMECOLOR_INDEX_1_BRIGHTNESS" val="-0.05"/>
  <p:tag name="KSO_WM_UNIT_FILL_FORE_SCHEMECOLOR_INDEX_1" val="1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8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80_1*a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07f497cb7741e284d878587b0f44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3ce1ffb9e2a4797a5c09225d542ae31"/>
  <p:tag name="KSO_WM_UNIT_TEXT_FILL_FORE_SCHEMECOLOR_INDEX_BRIGHTNESS" val="0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71.xml><?xml version="1.0" encoding="utf-8"?>
<p:tagLst xmlns:p="http://schemas.openxmlformats.org/presentationml/2006/main">
  <p:tag name="KSO_WM_UNIT_VALUE" val="1015*190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780_1*d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f08723e45ee947deac2640ca0e47ed9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ef01e251171b4a0e990aafba32aeff89"/>
  <p:tag name="KSO_WM_UNIT_SUPPORT_BIG_FONT" val="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14054ed1e2fb7fba8"/>
  <p:tag name="KSO_WM_TEMPLATE_ASSEMBLE_GROUPID" val="60656e914054ed1e2fb7fba8"/>
</p:tagLst>
</file>

<file path=ppt/tags/tag37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80_1*f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0"/>
  <p:tag name="KSO_WM_UNIT_SHOW_EDIT_AREA_INDICATION" val="1"/>
  <p:tag name="KSO_WM_CHIP_GROUPID" val="5e6b05596848fb12bee65ac8"/>
  <p:tag name="KSO_WM_CHIP_XID" val="5e6b05596848fb12bee65aca"/>
  <p:tag name="KSO_WM_UNIT_DEC_AREA_ID" val="4afc4da2563b44fc8a31785534a895f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aee52b7885a43a5ac62397dab7e9f94"/>
  <p:tag name="KSO_WM_UNIT_SUPPORT_BIG_FONT" val="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73.xml><?xml version="1.0" encoding="utf-8"?>
<p:tagLst xmlns:p="http://schemas.openxmlformats.org/presentationml/2006/main">
  <p:tag name="KSO_WM_BEAUTIFY_FLAG" val="#wm#"/>
  <p:tag name="KSO_WM_TEMPLATE_CATEGORY" val="diagram"/>
  <p:tag name="KSO_WM_TEMPLATE_INDEX" val="20208780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ottomTop&quot;]"/>
  <p:tag name="KSO_WM_SLIDE_RATIO" val="1.777778"/>
  <p:tag name="KSO_WM_SLIDE_ID" val="diagram202087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92"/>
  <p:tag name="KSO_WM_SLIDE_POSITION" val="0*48"/>
  <p:tag name="KSO_WM_TAG_VERSION" val="1.0"/>
  <p:tag name="KSO_WM_SLIDE_LAYOUT" val="a_d_f"/>
  <p:tag name="KSO_WM_SLIDE_LAYOUT_CNT" val="1_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3580e29b016b4dcda3286bb0b882052d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25688265ffd74483ae74c58af25f9c18&quot;,&quot;fill_align&quot;:&quot;lm&quot;,&quot;chip_types&quot;:[&quot;diagram&quot;,&quot;pictext&quot;,&quot;text&quot;,&quot;picture&quot;,&quot;chart&quot;,&quot;table&quot;,&quot;video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e491dc5185054151a9aa8f4d9f859d53&quot;,&quot;fill_align&quot;:&quot;lm&quot;,&quot;chip_types&quot;:[&quot;diagram&quot;,&quot;pictext&quot;,&quot;text&quot;,&quot;picture&quot;,&quot;chart&quot;,&quot;table&quot;,&quot;video&quot;]}]]"/>
  <p:tag name="KSO_WM_CHIP_XID" val="5eeda9c7aa51720c6c8f4f50"/>
  <p:tag name="KSO_WM_CHIP_DECFILLPROP" val="[]"/>
  <p:tag name="KSO_WM_SLIDE_CAN_ADD_NAVIGATION" val="1"/>
  <p:tag name="KSO_WM_CHIP_GROUPID" val="5eeda9c7aa51720c6c8f4f4f"/>
  <p:tag name="KSO_WM_SLIDE_BK_DARK_LIGHT" val="2"/>
  <p:tag name="KSO_WM_SLIDE_BACKGROUND_TYPE" val="bottomTop"/>
  <p:tag name="KSO_WM_SLIDE_SUPPORT_FEATURE_TYPE" val="3"/>
  <p:tag name="KSO_WM_TEMPLATE_ASSEMBLE_XID" val="60656e914054ed1e2fb7fba8"/>
  <p:tag name="KSO_WM_TEMPLATE_ASSEMBLE_GROUPID" val="60656e914054ed1e2fb7fba8"/>
  <p:tag name="FIXED_XID_TMP" val="5f5ee1ca4d6848d78f644aed"/>
  <p:tag name="KSO_WM_SLIDE_LAYOUT_INFO" val="{&quot;id&quot;:&quot;2021-04-01T15:06:57&quot;,&quot;maxSize&quot;:{&quot;size1&quot;:29.810836223319725},&quot;minSize&quot;:{&quot;size1&quot;:29.810836223319725},&quot;normalSize&quot;:{&quot;size1&quot;:29.810836223319725},&quot;subLayout&quot;:[{&quot;id&quot;:&quot;2021-04-01T15:06:57&quot;,&quot;margin&quot;:{&quot;bottom&quot;:1.2699999809265137,&quot;left&quot;:1.6929999589920044,&quot;right&quot;:1.6929999589920044,&quot;top&quot;:1.2699999809265137},&quot;type&quot;:0},{&quot;backgroundInfo&quot;:[{&quot;bottom&quot;:0,&quot;bottomAbs&quot;:false,&quot;left&quot;:0,&quot;leftAbs&quot;:false,&quot;right&quot;:0,&quot;rightAbs&quot;:false,&quot;top&quot;:0,&quot;topAbs&quot;:false,&quot;type&quot;:&quot;bottomTop&quot;}],&quot;direction&quot;:1,&quot;id&quot;:&quot;2021-04-01T15:06:57&quot;,&quot;maxSize&quot;:{&quot;size1&quot;:66.19969244003296},&quot;minSize&quot;:{&quot;size1&quot;:38.799692440032956},&quot;normalSize&quot;:{&quot;size1&quot;:55.88719244003296},&quot;subLayout&quot;:[{&quot;id&quot;:&quot;2021-04-01T15:06:57&quot;,&quot;margin&quot;:{&quot;bottom&quot;:1.6929999589920044,&quot;left&quot;:1.6929999589920044,&quot;right&quot;:1.6670000553131104,&quot;top&quot;:1.7289999723434448},&quot;type&quot;:0},{&quot;id&quot;:&quot;2021-04-01T15:06:57&quot;,&quot;margin&quot;:{&quot;bottom&quot;:1.6929999589920044,&quot;left&quot;:0.02600000612437725,&quot;right&quot;:1.6929999589920044,&quot;top&quot;:1.7289999723434448},&quot;type&quot;:0}],&quot;type&quot;:0}],&quot;type&quot;:0}"/>
</p:tagLst>
</file>

<file path=ppt/tags/tag3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  <p:tag name="KSO_WM_UNIT_FILL_FORE_SCHEMECOLOR_INDEX_1_BRIGHTNESS" val="-0.05"/>
  <p:tag name="KSO_WM_UNIT_FILL_FORE_SCHEMECOLOR_INDEX_1" val="1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8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80_1*a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07f497cb7741e284d878587b0f44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3ce1ffb9e2a4797a5c09225d542ae31"/>
  <p:tag name="KSO_WM_UNIT_TEXT_FILL_FORE_SCHEMECOLOR_INDEX_BRIGHTNESS" val="0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7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08780_1*f*1"/>
  <p:tag name="KSO_WM_TEMPLATE_CATEGORY" val="diagram"/>
  <p:tag name="KSO_WM_TEMPLATE_INDEX" val="20208780"/>
  <p:tag name="KSO_WM_UNIT_LAYERLEVEL" val="1"/>
  <p:tag name="KSO_WM_TAG_VERSION" val="1.0"/>
  <p:tag name="KSO_WM_UNIT_DEFAULT_FONT" val="14;20;2"/>
  <p:tag name="KSO_WM_UNIT_BLOCK" val="0"/>
  <p:tag name="KSO_WM_UNIT_VALUE" val="130"/>
  <p:tag name="KSO_WM_UNIT_SHOW_EDIT_AREA_INDICATION" val="1"/>
  <p:tag name="KSO_WM_CHIP_GROUPID" val="5e6b05596848fb12bee65ac8"/>
  <p:tag name="KSO_WM_CHIP_XID" val="5e6b05596848fb12bee65aca"/>
  <p:tag name="KSO_WM_UNIT_DEC_AREA_ID" val="4afc4da2563b44fc8a31785534a895f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aee52b7885a43a5ac62397dab7e9f94"/>
  <p:tag name="KSO_WM_UNIT_SUPPORT_BIG_FONT" val="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77.xml><?xml version="1.0" encoding="utf-8"?>
<p:tagLst xmlns:p="http://schemas.openxmlformats.org/presentationml/2006/main">
  <p:tag name="KSO_WM_BEAUTIFY_FLAG" val="#wm#"/>
  <p:tag name="KSO_WM_TEMPLATE_CATEGORY" val="diagram"/>
  <p:tag name="KSO_WM_TEMPLATE_INDEX" val="20208780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ottomTop&quot;]"/>
  <p:tag name="KSO_WM_SLIDE_RATIO" val="1.777778"/>
  <p:tag name="KSO_WM_SLIDE_ID" val="diagram202087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92"/>
  <p:tag name="KSO_WM_SLIDE_POSITION" val="0*48"/>
  <p:tag name="KSO_WM_TAG_VERSION" val="1.0"/>
  <p:tag name="KSO_WM_SLIDE_LAYOUT" val="a_d_f"/>
  <p:tag name="KSO_WM_SLIDE_LAYOUT_CNT" val="1_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3580e29b016b4dcda3286bb0b882052d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25688265ffd74483ae74c58af25f9c18&quot;,&quot;fill_align&quot;:&quot;lm&quot;,&quot;chip_types&quot;:[&quot;diagram&quot;,&quot;pictext&quot;,&quot;text&quot;,&quot;picture&quot;,&quot;chart&quot;,&quot;table&quot;,&quot;video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e491dc5185054151a9aa8f4d9f859d53&quot;,&quot;fill_align&quot;:&quot;lm&quot;,&quot;chip_types&quot;:[&quot;diagram&quot;,&quot;pictext&quot;,&quot;text&quot;,&quot;picture&quot;,&quot;chart&quot;,&quot;table&quot;,&quot;video&quot;]}]]"/>
  <p:tag name="KSO_WM_CHIP_XID" val="5eeda9c7aa51720c6c8f4f50"/>
  <p:tag name="KSO_WM_CHIP_DECFILLPROP" val="[]"/>
  <p:tag name="KSO_WM_SLIDE_CAN_ADD_NAVIGATION" val="1"/>
  <p:tag name="KSO_WM_CHIP_GROUPID" val="5eeda9c7aa51720c6c8f4f4f"/>
  <p:tag name="KSO_WM_SLIDE_BK_DARK_LIGHT" val="2"/>
  <p:tag name="KSO_WM_SLIDE_BACKGROUND_TYPE" val="bottomTop"/>
  <p:tag name="KSO_WM_SLIDE_SUPPORT_FEATURE_TYPE" val="3"/>
  <p:tag name="KSO_WM_TEMPLATE_ASSEMBLE_XID" val="60656e914054ed1e2fb7fba8"/>
  <p:tag name="KSO_WM_TEMPLATE_ASSEMBLE_GROUPID" val="60656e914054ed1e2fb7fba8"/>
  <p:tag name="FIXED_XID_TMP" val="5f5ee1ca4d6848d78f644aed"/>
  <p:tag name="KSO_WM_SLIDE_LAYOUT_INFO" val="{&quot;id&quot;:&quot;2021-04-01T15:06:57&quot;,&quot;maxSize&quot;:{&quot;size1&quot;:29.810836223319725},&quot;minSize&quot;:{&quot;size1&quot;:29.810836223319725},&quot;normalSize&quot;:{&quot;size1&quot;:29.810836223319725},&quot;subLayout&quot;:[{&quot;id&quot;:&quot;2021-04-01T15:06:57&quot;,&quot;margin&quot;:{&quot;bottom&quot;:1.2699999809265137,&quot;left&quot;:1.6929999589920044,&quot;right&quot;:1.6929999589920044,&quot;top&quot;:1.2699999809265137},&quot;type&quot;:0},{&quot;backgroundInfo&quot;:[{&quot;bottom&quot;:0,&quot;bottomAbs&quot;:false,&quot;left&quot;:0,&quot;leftAbs&quot;:false,&quot;right&quot;:0,&quot;rightAbs&quot;:false,&quot;top&quot;:0,&quot;topAbs&quot;:false,&quot;type&quot;:&quot;bottomTop&quot;}],&quot;direction&quot;:1,&quot;id&quot;:&quot;2021-04-01T15:06:57&quot;,&quot;maxSize&quot;:{&quot;size1&quot;:66.19969244003296},&quot;minSize&quot;:{&quot;size1&quot;:38.799692440032956},&quot;normalSize&quot;:{&quot;size1&quot;:55.88719244003296},&quot;subLayout&quot;:[{&quot;id&quot;:&quot;2021-04-01T15:06:57&quot;,&quot;margin&quot;:{&quot;bottom&quot;:1.6929999589920044,&quot;left&quot;:1.6929999589920044,&quot;right&quot;:1.6670000553131104,&quot;top&quot;:1.7289999723434448},&quot;type&quot;:0},{&quot;id&quot;:&quot;2021-04-01T15:06:57&quot;,&quot;margin&quot;:{&quot;bottom&quot;:1.6929999589920044,&quot;left&quot;:0.02600000612437725,&quot;right&quot;:1.6929999589920044,&quot;top&quot;:1.7289999723434448},&quot;type&quot;:0}],&quot;type&quot;:0}],&quot;type&quot;:0}"/>
</p:tagLst>
</file>

<file path=ppt/tags/tag3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  <p:tag name="KSO_WM_UNIT_FILL_FORE_SCHEMECOLOR_INDEX_1_BRIGHTNESS" val="-0.05"/>
  <p:tag name="KSO_WM_UNIT_FILL_FORE_SCHEMECOLOR_INDEX_1" val="1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8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80_1*a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07f497cb7741e284d878587b0f44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3ce1ffb9e2a4797a5c09225d542ae31"/>
  <p:tag name="KSO_WM_UNIT_TEXT_FILL_FORE_SCHEMECOLOR_INDEX_BRIGHTNESS" val="0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80_1*f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0"/>
  <p:tag name="KSO_WM_UNIT_SHOW_EDIT_AREA_INDICATION" val="1"/>
  <p:tag name="KSO_WM_CHIP_GROUPID" val="5e6b05596848fb12bee65ac8"/>
  <p:tag name="KSO_WM_CHIP_XID" val="5e6b05596848fb12bee65aca"/>
  <p:tag name="KSO_WM_UNIT_DEC_AREA_ID" val="4afc4da2563b44fc8a31785534a895f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aee52b7885a43a5ac62397dab7e9f94"/>
  <p:tag name="KSO_WM_UNIT_SUPPORT_BIG_FONT" val="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81.xml><?xml version="1.0" encoding="utf-8"?>
<p:tagLst xmlns:p="http://schemas.openxmlformats.org/presentationml/2006/main">
  <p:tag name="KSO_WM_BEAUTIFY_FLAG" val="#wm#"/>
  <p:tag name="KSO_WM_TEMPLATE_CATEGORY" val="diagram"/>
  <p:tag name="KSO_WM_TEMPLATE_INDEX" val="20208780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ottomTop&quot;]"/>
  <p:tag name="KSO_WM_SLIDE_RATIO" val="1.777778"/>
  <p:tag name="KSO_WM_SLIDE_ID" val="diagram202087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92"/>
  <p:tag name="KSO_WM_SLIDE_POSITION" val="0*48"/>
  <p:tag name="KSO_WM_TAG_VERSION" val="1.0"/>
  <p:tag name="KSO_WM_SLIDE_LAYOUT" val="a_d_f"/>
  <p:tag name="KSO_WM_SLIDE_LAYOUT_CNT" val="1_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3580e29b016b4dcda3286bb0b882052d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25688265ffd74483ae74c58af25f9c18&quot;,&quot;fill_align&quot;:&quot;lm&quot;,&quot;chip_types&quot;:[&quot;diagram&quot;,&quot;pictext&quot;,&quot;text&quot;,&quot;picture&quot;,&quot;chart&quot;,&quot;table&quot;,&quot;video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e491dc5185054151a9aa8f4d9f859d53&quot;,&quot;fill_align&quot;:&quot;lm&quot;,&quot;chip_types&quot;:[&quot;diagram&quot;,&quot;pictext&quot;,&quot;text&quot;,&quot;picture&quot;,&quot;chart&quot;,&quot;table&quot;,&quot;video&quot;]}]]"/>
  <p:tag name="KSO_WM_CHIP_XID" val="5eeda9c7aa51720c6c8f4f50"/>
  <p:tag name="KSO_WM_CHIP_DECFILLPROP" val="[]"/>
  <p:tag name="KSO_WM_SLIDE_CAN_ADD_NAVIGATION" val="1"/>
  <p:tag name="KSO_WM_CHIP_GROUPID" val="5eeda9c7aa51720c6c8f4f4f"/>
  <p:tag name="KSO_WM_SLIDE_BK_DARK_LIGHT" val="2"/>
  <p:tag name="KSO_WM_SLIDE_BACKGROUND_TYPE" val="bottomTop"/>
  <p:tag name="KSO_WM_SLIDE_SUPPORT_FEATURE_TYPE" val="3"/>
  <p:tag name="KSO_WM_TEMPLATE_ASSEMBLE_XID" val="60656e914054ed1e2fb7fba8"/>
  <p:tag name="KSO_WM_TEMPLATE_ASSEMBLE_GROUPID" val="60656e914054ed1e2fb7fba8"/>
  <p:tag name="FIXED_XID_TMP" val="5f5ee1ca4d6848d78f644aed"/>
  <p:tag name="KSO_WM_SLIDE_LAYOUT_INFO" val="{&quot;id&quot;:&quot;2021-04-01T15:06:57&quot;,&quot;maxSize&quot;:{&quot;size1&quot;:29.810836223319725},&quot;minSize&quot;:{&quot;size1&quot;:29.810836223319725},&quot;normalSize&quot;:{&quot;size1&quot;:29.810836223319725},&quot;subLayout&quot;:[{&quot;id&quot;:&quot;2021-04-01T15:06:57&quot;,&quot;margin&quot;:{&quot;bottom&quot;:1.2699999809265137,&quot;left&quot;:1.6929999589920044,&quot;right&quot;:1.6929999589920044,&quot;top&quot;:1.2699999809265137},&quot;type&quot;:0},{&quot;backgroundInfo&quot;:[{&quot;bottom&quot;:0,&quot;bottomAbs&quot;:false,&quot;left&quot;:0,&quot;leftAbs&quot;:false,&quot;right&quot;:0,&quot;rightAbs&quot;:false,&quot;top&quot;:0,&quot;topAbs&quot;:false,&quot;type&quot;:&quot;bottomTop&quot;}],&quot;direction&quot;:1,&quot;id&quot;:&quot;2021-04-01T15:06:57&quot;,&quot;maxSize&quot;:{&quot;size1&quot;:66.19969244003296},&quot;minSize&quot;:{&quot;size1&quot;:38.799692440032956},&quot;normalSize&quot;:{&quot;size1&quot;:55.88719244003296},&quot;subLayout&quot;:[{&quot;id&quot;:&quot;2021-04-01T15:06:57&quot;,&quot;margin&quot;:{&quot;bottom&quot;:1.6929999589920044,&quot;left&quot;:1.6929999589920044,&quot;right&quot;:1.6670000553131104,&quot;top&quot;:1.7289999723434448},&quot;type&quot;:0},{&quot;id&quot;:&quot;2021-04-01T15:06:57&quot;,&quot;margin&quot;:{&quot;bottom&quot;:1.6929999589920044,&quot;left&quot;:0.02600000612437725,&quot;right&quot;:1.6929999589920044,&quot;top&quot;:1.7289999723434448},&quot;type&quot;:0}],&quot;type&quot;:0}],&quot;type&quot;:0}"/>
</p:tagLst>
</file>

<file path=ppt/tags/tag3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  <p:tag name="KSO_WM_UNIT_FILL_FORE_SCHEMECOLOR_INDEX_1_BRIGHTNESS" val="-0.05"/>
  <p:tag name="KSO_WM_UNIT_FILL_FORE_SCHEMECOLOR_INDEX_1" val="1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8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80_1*a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07f497cb7741e284d878587b0f44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3ce1ffb9e2a4797a5c09225d542ae31"/>
  <p:tag name="KSO_WM_UNIT_TEXT_FILL_FORE_SCHEMECOLOR_INDEX_BRIGHTNESS" val="0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8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80_1*f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0"/>
  <p:tag name="KSO_WM_UNIT_SHOW_EDIT_AREA_INDICATION" val="1"/>
  <p:tag name="KSO_WM_CHIP_GROUPID" val="5e6b05596848fb12bee65ac8"/>
  <p:tag name="KSO_WM_CHIP_XID" val="5e6b05596848fb12bee65aca"/>
  <p:tag name="KSO_WM_UNIT_DEC_AREA_ID" val="4afc4da2563b44fc8a31785534a895f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aee52b7885a43a5ac62397dab7e9f94"/>
  <p:tag name="KSO_WM_UNIT_SUPPORT_BIG_FONT" val="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85.xml><?xml version="1.0" encoding="utf-8"?>
<p:tagLst xmlns:p="http://schemas.openxmlformats.org/presentationml/2006/main">
  <p:tag name="KSO_WM_BEAUTIFY_FLAG" val="#wm#"/>
  <p:tag name="KSO_WM_TEMPLATE_CATEGORY" val="diagram"/>
  <p:tag name="KSO_WM_TEMPLATE_INDEX" val="20208780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ottomTop&quot;]"/>
  <p:tag name="KSO_WM_SLIDE_RATIO" val="1.777778"/>
  <p:tag name="KSO_WM_SLIDE_ID" val="diagram202087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92"/>
  <p:tag name="KSO_WM_SLIDE_POSITION" val="0*48"/>
  <p:tag name="KSO_WM_TAG_VERSION" val="1.0"/>
  <p:tag name="KSO_WM_SLIDE_LAYOUT" val="a_d_f"/>
  <p:tag name="KSO_WM_SLIDE_LAYOUT_CNT" val="1_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3580e29b016b4dcda3286bb0b882052d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25688265ffd74483ae74c58af25f9c18&quot;,&quot;fill_align&quot;:&quot;lm&quot;,&quot;chip_types&quot;:[&quot;diagram&quot;,&quot;pictext&quot;,&quot;text&quot;,&quot;picture&quot;,&quot;chart&quot;,&quot;table&quot;,&quot;video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e491dc5185054151a9aa8f4d9f859d53&quot;,&quot;fill_align&quot;:&quot;lm&quot;,&quot;chip_types&quot;:[&quot;diagram&quot;,&quot;pictext&quot;,&quot;text&quot;,&quot;picture&quot;,&quot;chart&quot;,&quot;table&quot;,&quot;video&quot;]}]]"/>
  <p:tag name="KSO_WM_CHIP_XID" val="5eeda9c7aa51720c6c8f4f50"/>
  <p:tag name="KSO_WM_CHIP_DECFILLPROP" val="[]"/>
  <p:tag name="KSO_WM_SLIDE_CAN_ADD_NAVIGATION" val="1"/>
  <p:tag name="KSO_WM_CHIP_GROUPID" val="5eeda9c7aa51720c6c8f4f4f"/>
  <p:tag name="KSO_WM_SLIDE_BK_DARK_LIGHT" val="2"/>
  <p:tag name="KSO_WM_SLIDE_BACKGROUND_TYPE" val="bottomTop"/>
  <p:tag name="KSO_WM_SLIDE_SUPPORT_FEATURE_TYPE" val="3"/>
  <p:tag name="KSO_WM_TEMPLATE_ASSEMBLE_XID" val="60656e914054ed1e2fb7fba8"/>
  <p:tag name="KSO_WM_TEMPLATE_ASSEMBLE_GROUPID" val="60656e914054ed1e2fb7fba8"/>
  <p:tag name="FIXED_XID_TMP" val="5f5ee1ca4d6848d78f644aed"/>
  <p:tag name="KSO_WM_SLIDE_LAYOUT_INFO" val="{&quot;id&quot;:&quot;2021-04-01T15:06:57&quot;,&quot;maxSize&quot;:{&quot;size1&quot;:29.810836223319725},&quot;minSize&quot;:{&quot;size1&quot;:29.810836223319725},&quot;normalSize&quot;:{&quot;size1&quot;:29.810836223319725},&quot;subLayout&quot;:[{&quot;id&quot;:&quot;2021-04-01T15:06:57&quot;,&quot;margin&quot;:{&quot;bottom&quot;:1.2699999809265137,&quot;left&quot;:1.6929999589920044,&quot;right&quot;:1.6929999589920044,&quot;top&quot;:1.2699999809265137},&quot;type&quot;:0},{&quot;backgroundInfo&quot;:[{&quot;bottom&quot;:0,&quot;bottomAbs&quot;:false,&quot;left&quot;:0,&quot;leftAbs&quot;:false,&quot;right&quot;:0,&quot;rightAbs&quot;:false,&quot;top&quot;:0,&quot;topAbs&quot;:false,&quot;type&quot;:&quot;bottomTop&quot;}],&quot;direction&quot;:1,&quot;id&quot;:&quot;2021-04-01T15:06:57&quot;,&quot;maxSize&quot;:{&quot;size1&quot;:66.19969244003296},&quot;minSize&quot;:{&quot;size1&quot;:38.799692440032956},&quot;normalSize&quot;:{&quot;size1&quot;:55.88719244003296},&quot;subLayout&quot;:[{&quot;id&quot;:&quot;2021-04-01T15:06:57&quot;,&quot;margin&quot;:{&quot;bottom&quot;:1.6929999589920044,&quot;left&quot;:1.6929999589920044,&quot;right&quot;:1.6670000553131104,&quot;top&quot;:1.7289999723434448},&quot;type&quot;:0},{&quot;id&quot;:&quot;2021-04-01T15:06:57&quot;,&quot;margin&quot;:{&quot;bottom&quot;:1.6929999589920044,&quot;left&quot;:0.02600000612437725,&quot;right&quot;:1.6929999589920044,&quot;top&quot;:1.7289999723434448},&quot;type&quot;:0}],&quot;type&quot;:0}],&quot;type&quot;:0}"/>
</p:tagLst>
</file>

<file path=ppt/tags/tag38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  <p:tag name="KSO_WM_UNIT_FILL_FORE_SCHEMECOLOR_INDEX_1_BRIGHTNESS" val="-0.05"/>
  <p:tag name="KSO_WM_UNIT_FILL_FORE_SCHEMECOLOR_INDEX_1" val="1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8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80_1*a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07f497cb7741e284d878587b0f44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3ce1ffb9e2a4797a5c09225d542ae31"/>
  <p:tag name="KSO_WM_UNIT_TEXT_FILL_FORE_SCHEMECOLOR_INDEX_BRIGHTNESS" val="0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8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80_1*f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0"/>
  <p:tag name="KSO_WM_UNIT_SHOW_EDIT_AREA_INDICATION" val="1"/>
  <p:tag name="KSO_WM_CHIP_GROUPID" val="5e6b05596848fb12bee65ac8"/>
  <p:tag name="KSO_WM_CHIP_XID" val="5e6b05596848fb12bee65aca"/>
  <p:tag name="KSO_WM_UNIT_DEC_AREA_ID" val="4afc4da2563b44fc8a31785534a895f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aee52b7885a43a5ac62397dab7e9f94"/>
  <p:tag name="KSO_WM_UNIT_SUPPORT_BIG_FONT" val="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89.xml><?xml version="1.0" encoding="utf-8"?>
<p:tagLst xmlns:p="http://schemas.openxmlformats.org/presentationml/2006/main">
  <p:tag name="KSO_WM_BEAUTIFY_FLAG" val="#wm#"/>
  <p:tag name="KSO_WM_TEMPLATE_CATEGORY" val="diagram"/>
  <p:tag name="KSO_WM_TEMPLATE_INDEX" val="20208780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ottomTop&quot;]"/>
  <p:tag name="KSO_WM_SLIDE_RATIO" val="1.777778"/>
  <p:tag name="KSO_WM_SLIDE_ID" val="diagram202087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92"/>
  <p:tag name="KSO_WM_SLIDE_POSITION" val="0*48"/>
  <p:tag name="KSO_WM_TAG_VERSION" val="1.0"/>
  <p:tag name="KSO_WM_SLIDE_LAYOUT" val="a_d_f"/>
  <p:tag name="KSO_WM_SLIDE_LAYOUT_CNT" val="1_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3580e29b016b4dcda3286bb0b882052d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25688265ffd74483ae74c58af25f9c18&quot;,&quot;fill_align&quot;:&quot;lm&quot;,&quot;chip_types&quot;:[&quot;diagram&quot;,&quot;pictext&quot;,&quot;text&quot;,&quot;picture&quot;,&quot;chart&quot;,&quot;table&quot;,&quot;video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e491dc5185054151a9aa8f4d9f859d53&quot;,&quot;fill_align&quot;:&quot;lm&quot;,&quot;chip_types&quot;:[&quot;diagram&quot;,&quot;pictext&quot;,&quot;text&quot;,&quot;picture&quot;,&quot;chart&quot;,&quot;table&quot;,&quot;video&quot;]}]]"/>
  <p:tag name="KSO_WM_CHIP_XID" val="5eeda9c7aa51720c6c8f4f50"/>
  <p:tag name="KSO_WM_CHIP_DECFILLPROP" val="[]"/>
  <p:tag name="KSO_WM_SLIDE_CAN_ADD_NAVIGATION" val="1"/>
  <p:tag name="KSO_WM_CHIP_GROUPID" val="5eeda9c7aa51720c6c8f4f4f"/>
  <p:tag name="KSO_WM_SLIDE_BK_DARK_LIGHT" val="2"/>
  <p:tag name="KSO_WM_SLIDE_BACKGROUND_TYPE" val="bottomTop"/>
  <p:tag name="KSO_WM_SLIDE_SUPPORT_FEATURE_TYPE" val="3"/>
  <p:tag name="KSO_WM_TEMPLATE_ASSEMBLE_XID" val="60656e914054ed1e2fb7fba8"/>
  <p:tag name="KSO_WM_TEMPLATE_ASSEMBLE_GROUPID" val="60656e914054ed1e2fb7fba8"/>
  <p:tag name="FIXED_XID_TMP" val="5f5ee1ca4d6848d78f644aed"/>
  <p:tag name="KSO_WM_SLIDE_LAYOUT_INFO" val="{&quot;id&quot;:&quot;2021-04-01T15:06:57&quot;,&quot;maxSize&quot;:{&quot;size1&quot;:29.810836223319725},&quot;minSize&quot;:{&quot;size1&quot;:29.810836223319725},&quot;normalSize&quot;:{&quot;size1&quot;:29.810836223319725},&quot;subLayout&quot;:[{&quot;id&quot;:&quot;2021-04-01T15:06:57&quot;,&quot;margin&quot;:{&quot;bottom&quot;:1.2699999809265137,&quot;left&quot;:1.6929999589920044,&quot;right&quot;:1.6929999589920044,&quot;top&quot;:1.2699999809265137},&quot;type&quot;:0},{&quot;backgroundInfo&quot;:[{&quot;bottom&quot;:0,&quot;bottomAbs&quot;:false,&quot;left&quot;:0,&quot;leftAbs&quot;:false,&quot;right&quot;:0,&quot;rightAbs&quot;:false,&quot;top&quot;:0,&quot;topAbs&quot;:false,&quot;type&quot;:&quot;bottomTop&quot;}],&quot;direction&quot;:1,&quot;id&quot;:&quot;2021-04-01T15:06:57&quot;,&quot;maxSize&quot;:{&quot;size1&quot;:66.19969244003296},&quot;minSize&quot;:{&quot;size1&quot;:38.799692440032956},&quot;normalSize&quot;:{&quot;size1&quot;:55.88719244003296},&quot;subLayout&quot;:[{&quot;id&quot;:&quot;2021-04-01T15:06:57&quot;,&quot;margin&quot;:{&quot;bottom&quot;:1.6929999589920044,&quot;left&quot;:1.6929999589920044,&quot;right&quot;:1.6670000553131104,&quot;top&quot;:1.7289999723434448},&quot;type&quot;:0},{&quot;id&quot;:&quot;2021-04-01T15:06:57&quot;,&quot;margin&quot;:{&quot;bottom&quot;:1.6929999589920044,&quot;left&quot;:0.02600000612437725,&quot;right&quot;:1.6929999589920044,&quot;top&quot;:1.7289999723434448},&quot;type&quot;:0}],&quot;type&quot;:0}],&quot;type&quot;:0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  <p:tag name="KSO_WM_UNIT_FILL_FORE_SCHEMECOLOR_INDEX_1_BRIGHTNESS" val="-0.05"/>
  <p:tag name="KSO_WM_UNIT_FILL_FORE_SCHEMECOLOR_INDEX_1" val="1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8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3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80_1*a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07f497cb7741e284d878587b0f44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3ce1ffb9e2a4797a5c09225d542ae31"/>
  <p:tag name="KSO_WM_UNIT_TEXT_FILL_FORE_SCHEMECOLOR_INDEX_BRIGHTNESS" val="0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9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80_1*f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0"/>
  <p:tag name="KSO_WM_UNIT_SHOW_EDIT_AREA_INDICATION" val="1"/>
  <p:tag name="KSO_WM_CHIP_GROUPID" val="5e6b05596848fb12bee65ac8"/>
  <p:tag name="KSO_WM_CHIP_XID" val="5e6b05596848fb12bee65aca"/>
  <p:tag name="KSO_WM_UNIT_DEC_AREA_ID" val="4afc4da2563b44fc8a31785534a895f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aee52b7885a43a5ac62397dab7e9f94"/>
  <p:tag name="KSO_WM_UNIT_SUPPORT_BIG_FONT" val="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93.xml><?xml version="1.0" encoding="utf-8"?>
<p:tagLst xmlns:p="http://schemas.openxmlformats.org/presentationml/2006/main">
  <p:tag name="KSO_WM_BEAUTIFY_FLAG" val="#wm#"/>
  <p:tag name="KSO_WM_TEMPLATE_CATEGORY" val="diagram"/>
  <p:tag name="KSO_WM_TEMPLATE_INDEX" val="20208780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ottomTop&quot;]"/>
  <p:tag name="KSO_WM_SLIDE_RATIO" val="1.777778"/>
  <p:tag name="KSO_WM_SLIDE_ID" val="diagram202087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92"/>
  <p:tag name="KSO_WM_SLIDE_POSITION" val="0*48"/>
  <p:tag name="KSO_WM_TAG_VERSION" val="1.0"/>
  <p:tag name="KSO_WM_SLIDE_LAYOUT" val="a_d_f"/>
  <p:tag name="KSO_WM_SLIDE_LAYOUT_CNT" val="1_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3580e29b016b4dcda3286bb0b882052d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25688265ffd74483ae74c58af25f9c18&quot;,&quot;fill_align&quot;:&quot;lm&quot;,&quot;chip_types&quot;:[&quot;diagram&quot;,&quot;pictext&quot;,&quot;text&quot;,&quot;picture&quot;,&quot;chart&quot;,&quot;table&quot;,&quot;video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e491dc5185054151a9aa8f4d9f859d53&quot;,&quot;fill_align&quot;:&quot;lm&quot;,&quot;chip_types&quot;:[&quot;diagram&quot;,&quot;pictext&quot;,&quot;text&quot;,&quot;picture&quot;,&quot;chart&quot;,&quot;table&quot;,&quot;video&quot;]}]]"/>
  <p:tag name="KSO_WM_CHIP_XID" val="5eeda9c7aa51720c6c8f4f50"/>
  <p:tag name="KSO_WM_CHIP_DECFILLPROP" val="[]"/>
  <p:tag name="KSO_WM_SLIDE_CAN_ADD_NAVIGATION" val="1"/>
  <p:tag name="KSO_WM_CHIP_GROUPID" val="5eeda9c7aa51720c6c8f4f4f"/>
  <p:tag name="KSO_WM_SLIDE_BK_DARK_LIGHT" val="2"/>
  <p:tag name="KSO_WM_SLIDE_BACKGROUND_TYPE" val="bottomTop"/>
  <p:tag name="KSO_WM_SLIDE_SUPPORT_FEATURE_TYPE" val="3"/>
  <p:tag name="KSO_WM_TEMPLATE_ASSEMBLE_XID" val="60656e914054ed1e2fb7fba8"/>
  <p:tag name="KSO_WM_TEMPLATE_ASSEMBLE_GROUPID" val="60656e914054ed1e2fb7fba8"/>
  <p:tag name="FIXED_XID_TMP" val="5f5ee1ca4d6848d78f644aed"/>
  <p:tag name="KSO_WM_SLIDE_LAYOUT_INFO" val="{&quot;id&quot;:&quot;2021-04-01T15:06:57&quot;,&quot;maxSize&quot;:{&quot;size1&quot;:29.810836223319725},&quot;minSize&quot;:{&quot;size1&quot;:29.810836223319725},&quot;normalSize&quot;:{&quot;size1&quot;:29.810836223319725},&quot;subLayout&quot;:[{&quot;id&quot;:&quot;2021-04-01T15:06:57&quot;,&quot;margin&quot;:{&quot;bottom&quot;:1.2699999809265137,&quot;left&quot;:1.6929999589920044,&quot;right&quot;:1.6929999589920044,&quot;top&quot;:1.2699999809265137},&quot;type&quot;:0},{&quot;backgroundInfo&quot;:[{&quot;bottom&quot;:0,&quot;bottomAbs&quot;:false,&quot;left&quot;:0,&quot;leftAbs&quot;:false,&quot;right&quot;:0,&quot;rightAbs&quot;:false,&quot;top&quot;:0,&quot;topAbs&quot;:false,&quot;type&quot;:&quot;bottomTop&quot;}],&quot;direction&quot;:1,&quot;id&quot;:&quot;2021-04-01T15:06:57&quot;,&quot;maxSize&quot;:{&quot;size1&quot;:66.19969244003296},&quot;minSize&quot;:{&quot;size1&quot;:38.799692440032956},&quot;normalSize&quot;:{&quot;size1&quot;:55.88719244003296},&quot;subLayout&quot;:[{&quot;id&quot;:&quot;2021-04-01T15:06:57&quot;,&quot;margin&quot;:{&quot;bottom&quot;:1.6929999589920044,&quot;left&quot;:1.6929999589920044,&quot;right&quot;:1.6670000553131104,&quot;top&quot;:1.7289999723434448},&quot;type&quot;:0},{&quot;id&quot;:&quot;2021-04-01T15:06:57&quot;,&quot;margin&quot;:{&quot;bottom&quot;:1.6929999589920044,&quot;left&quot;:0.02600000612437725,&quot;right&quot;:1.6929999589920044,&quot;top&quot;:1.7289999723434448},&quot;type&quot;:0}],&quot;type&quot;:0}],&quot;type&quot;:0}"/>
</p:tagLst>
</file>

<file path=ppt/tags/tag3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80_1*a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07f497cb7741e284d878587b0f44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3ce1ffb9e2a4797a5c09225d542ae31"/>
  <p:tag name="KSO_WM_UNIT_TEXT_FILL_FORE_SCHEMECOLOR_INDEX_BRIGHTNESS" val="0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95.xml><?xml version="1.0" encoding="utf-8"?>
<p:tagLst xmlns:p="http://schemas.openxmlformats.org/presentationml/2006/main">
  <p:tag name="KSO_WM_BEAUTIFY_FLAG" val="#wm#"/>
  <p:tag name="KSO_WM_TEMPLATE_CATEGORY" val="diagram"/>
  <p:tag name="KSO_WM_TEMPLATE_INDEX" val="20215798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elt&quot;]"/>
  <p:tag name="KSO_WM_SLIDE_RATIO" val="1.777778"/>
  <p:tag name="KSO_WM_SLIDE_ID" val="diagram2021579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360"/>
  <p:tag name="KSO_WM_SLIDE_POSITION" val="0*89"/>
  <p:tag name="KSO_WM_TAG_VERSION" val="1.0"/>
  <p:tag name="KSO_WM_SLIDE_LAYOUT" val="d_f"/>
  <p:tag name="KSO_WM_SLIDE_LAYOUT_CNT" val="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2f9dd3847451410792ee71469eaff39d&quot;,&quot;fill_align&quot;:&quot;cm&quot;,&quot;chip_types&quot;:[&quot;picture&quot;,&quot;video&quot;]},{&quot;text_align&quot;:&quot;cm&quot;,&quot;text_direction&quot;:&quot;horizontal&quot;,&quot;support_big_font&quot;:true,&quot;picture_toward&quot;:0,&quot;picture_dockside&quot;:[],&quot;fill_id&quot;:&quot;0a12f687e38f443e9b0897e3d2ba135c&quot;,&quot;fill_align&quot;:&quot;cm&quot;,&quot;chip_types&quot;:[&quot;text&quot;,&quot;header&quot;]}]]"/>
  <p:tag name="KSO_WM_CHIP_XID" val="5f22b9b4dda340fd2c9b7ba5"/>
  <p:tag name="KSO_WM_CHIP_DECFILLPROP" val="[]"/>
  <p:tag name="KSO_WM_SLIDE_CAN_ADD_NAVIGATION" val="1"/>
  <p:tag name="KSO_WM_CHIP_GROUPID" val="5f22b9b4dda340fd2c9b7ba4"/>
  <p:tag name="KSO_WM_SLIDE_BK_DARK_LIGHT" val="2"/>
  <p:tag name="KSO_WM_SLIDE_BACKGROUND_TYPE" val="belt"/>
  <p:tag name="KSO_WM_SLIDE_SUPPORT_FEATURE_TYPE" val="0"/>
  <p:tag name="KSO_WM_TEMPLATE_ASSEMBLE_XID" val="6130c4e18b5cc6c91112a594"/>
  <p:tag name="KSO_WM_TEMPLATE_ASSEMBLE_GROUPID" val="6130c4e18b5cc6c91112a594"/>
  <p:tag name="FIXED_XID_TMP" val="5f5ee1ca4d6848d78f644aed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belt&quot;}],&quot;direction&quot;:1,&quot;id&quot;:&quot;2021-09-02T20:34:44&quot;,&quot;maxSize&quot;:{&quot;size1&quot;:43.8},&quot;minSize&quot;:{&quot;size1&quot;:43.8},&quot;normalSize&quot;:{&quot;size1&quot;:43.8},&quot;subLayout&quot;:[{&quot;id&quot;:&quot;2021-09-02T20:34:44&quot;,&quot;margin&quot;:{&quot;bottom&quot;:5.079999923706055,&quot;left&quot;:3.809999942779541,&quot;right&quot;:0.02600000612437725,&quot;top&quot;:5.079999923706055},&quot;type&quot;:0},{&quot;id&quot;:&quot;2021-09-02T20:34:44&quot;,&quot;margin&quot;:{&quot;bottom&quot;:6.349999904632568,&quot;left&quot;:2.937000036239624,&quot;right&quot;:1.6929999589920044,&quot;top&quot;:6.349999904632568},&quot;type&quot;:0}],&quot;type&quot;:0}"/>
</p:tagLst>
</file>

<file path=ppt/tags/tag396.xml><?xml version="1.0" encoding="utf-8"?>
<p:tagLst xmlns:p="http://schemas.openxmlformats.org/presentationml/2006/main">
  <p:tag name="KSO_WM_BEAUTIFY_FLAG" val="#wm#"/>
  <p:tag name="KSO_WM_TEMPLATE_CATEGORY" val="diagram"/>
  <p:tag name="KSO_WM_TEMPLATE_INDEX" val="20215798"/>
</p:tagLst>
</file>

<file path=ppt/tags/tag3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80_1*a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07f497cb7741e284d878587b0f44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3ce1ffb9e2a4797a5c09225d542ae31"/>
  <p:tag name="KSO_WM_UNIT_TEXT_FILL_FORE_SCHEMECOLOR_INDEX_BRIGHTNESS" val="0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398.xml><?xml version="1.0" encoding="utf-8"?>
<p:tagLst xmlns:p="http://schemas.openxmlformats.org/presentationml/2006/main">
  <p:tag name="KSO_WM_BEAUTIFY_FLAG" val="#wm#"/>
  <p:tag name="KSO_WM_TEMPLATE_CATEGORY" val="diagram"/>
  <p:tag name="KSO_WM_TEMPLATE_INDEX" val="20215798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elt&quot;]"/>
  <p:tag name="KSO_WM_SLIDE_RATIO" val="1.777778"/>
  <p:tag name="KSO_WM_SLIDE_ID" val="diagram2021579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360"/>
  <p:tag name="KSO_WM_SLIDE_POSITION" val="0*89"/>
  <p:tag name="KSO_WM_TAG_VERSION" val="1.0"/>
  <p:tag name="KSO_WM_SLIDE_LAYOUT" val="d_f"/>
  <p:tag name="KSO_WM_SLIDE_LAYOUT_CNT" val="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2f9dd3847451410792ee71469eaff39d&quot;,&quot;fill_align&quot;:&quot;cm&quot;,&quot;chip_types&quot;:[&quot;picture&quot;,&quot;video&quot;]},{&quot;text_align&quot;:&quot;cm&quot;,&quot;text_direction&quot;:&quot;horizontal&quot;,&quot;support_big_font&quot;:true,&quot;picture_toward&quot;:0,&quot;picture_dockside&quot;:[],&quot;fill_id&quot;:&quot;0a12f687e38f443e9b0897e3d2ba135c&quot;,&quot;fill_align&quot;:&quot;cm&quot;,&quot;chip_types&quot;:[&quot;text&quot;,&quot;header&quot;]}]]"/>
  <p:tag name="KSO_WM_CHIP_XID" val="5f22b9b4dda340fd2c9b7ba5"/>
  <p:tag name="KSO_WM_CHIP_DECFILLPROP" val="[]"/>
  <p:tag name="KSO_WM_SLIDE_CAN_ADD_NAVIGATION" val="1"/>
  <p:tag name="KSO_WM_CHIP_GROUPID" val="5f22b9b4dda340fd2c9b7ba4"/>
  <p:tag name="KSO_WM_SLIDE_BK_DARK_LIGHT" val="2"/>
  <p:tag name="KSO_WM_SLIDE_BACKGROUND_TYPE" val="belt"/>
  <p:tag name="KSO_WM_SLIDE_SUPPORT_FEATURE_TYPE" val="0"/>
  <p:tag name="KSO_WM_TEMPLATE_ASSEMBLE_XID" val="6130c4e18b5cc6c91112a594"/>
  <p:tag name="KSO_WM_TEMPLATE_ASSEMBLE_GROUPID" val="6130c4e18b5cc6c91112a594"/>
  <p:tag name="FIXED_XID_TMP" val="5f5ee1ca4d6848d78f644aed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belt&quot;}],&quot;direction&quot;:1,&quot;id&quot;:&quot;2021-09-02T20:34:44&quot;,&quot;maxSize&quot;:{&quot;size1&quot;:43.8},&quot;minSize&quot;:{&quot;size1&quot;:43.8},&quot;normalSize&quot;:{&quot;size1&quot;:43.8},&quot;subLayout&quot;:[{&quot;id&quot;:&quot;2021-09-02T20:34:44&quot;,&quot;margin&quot;:{&quot;bottom&quot;:5.079999923706055,&quot;left&quot;:3.809999942779541,&quot;right&quot;:0.02600000612437725,&quot;top&quot;:5.079999923706055},&quot;type&quot;:0},{&quot;id&quot;:&quot;2021-09-02T20:34:44&quot;,&quot;margin&quot;:{&quot;bottom&quot;:6.349999904632568,&quot;left&quot;:2.937000036239624,&quot;right&quot;:1.6929999589920044,&quot;top&quot;:6.349999904632568},&quot;type&quot;:0}],&quot;type&quot;:0}"/>
</p:tagLst>
</file>

<file path=ppt/tags/tag399.xml><?xml version="1.0" encoding="utf-8"?>
<p:tagLst xmlns:p="http://schemas.openxmlformats.org/presentationml/2006/main">
  <p:tag name="KSO_WM_BEAUTIFY_FLAG" val="#wm#"/>
  <p:tag name="KSO_WM_TEMPLATE_CATEGORY" val="diagram"/>
  <p:tag name="KSO_WM_TEMPLATE_INDEX" val="20215798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  <p:tag name="KSO_WM_UNIT_FILL_FORE_SCHEMECOLOR_INDEX_1_BRIGHTNESS" val="-0.05"/>
  <p:tag name="KSO_WM_UNIT_FILL_FORE_SCHEMECOLOR_INDEX_1" val="1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8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80_1*a*1"/>
  <p:tag name="KSO_WM_TEMPLATE_CATEGORY" val="diagram"/>
  <p:tag name="KSO_WM_TEMPLATE_INDEX" val="2020878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07f497cb7741e284d878587b0f447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3ce1ffb9e2a4797a5c09225d542ae31"/>
  <p:tag name="KSO_WM_UNIT_TEXT_FILL_FORE_SCHEMECOLOR_INDEX_BRIGHTNESS" val="0"/>
  <p:tag name="KSO_WM_UNIT_TEXT_FILL_FORE_SCHEMECOLOR_INDEX" val="13"/>
  <p:tag name="KSO_WM_UNIT_TEXT_FILL_TYPE" val="1"/>
  <p:tag name="KSO_WM_TEMPLATE_ASSEMBLE_XID" val="60656e914054ed1e2fb7fba8"/>
  <p:tag name="KSO_WM_TEMPLATE_ASSEMBLE_GROUPID" val="60656e914054ed1e2fb7fba8"/>
</p:tagLst>
</file>

<file path=ppt/tags/tag402.xml><?xml version="1.0" encoding="utf-8"?>
<p:tagLst xmlns:p="http://schemas.openxmlformats.org/presentationml/2006/main">
  <p:tag name="KSO_WM_BEAUTIFY_FLAG" val="#wm#"/>
  <p:tag name="KSO_WM_TEMPLATE_CATEGORY" val="diagram"/>
  <p:tag name="KSO_WM_TEMPLATE_INDEX" val="20208780"/>
  <p:tag name="KSO_WM_SLIDE_CONSTRAINT" val="%7b%22slideConstraint%22%3a%7b%22seriesAreas%22%3a%5b%5d%2c%22singleAreas%22%3a%5b%7b%22shapes%22%3a%5b19%5d%2c%22serialConstraintIndex%22%3a-1%2c%22areatextmark%22%3a0%2c%22pictureprocessmark%22%3a0%7d%5d%7d%7d"/>
  <p:tag name="KSO_WM_SLIDE_COLORSCHEME_VERSION" val="3.2"/>
  <p:tag name="KSO_WM_SLIDE_BACKGROUND" val="[&quot;bottomTop&quot;]"/>
  <p:tag name="KSO_WM_SLIDE_RATIO" val="1.777778"/>
  <p:tag name="KSO_WM_SLIDE_ID" val="diagram202087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92"/>
  <p:tag name="KSO_WM_SLIDE_POSITION" val="0*48"/>
  <p:tag name="KSO_WM_TAG_VERSION" val="1.0"/>
  <p:tag name="KSO_WM_SLIDE_LAYOUT" val="a_d_f"/>
  <p:tag name="KSO_WM_SLIDE_LAYOUT_CNT" val="1_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3580e29b016b4dcda3286bb0b882052d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25688265ffd74483ae74c58af25f9c18&quot;,&quot;fill_align&quot;:&quot;lm&quot;,&quot;chip_types&quot;:[&quot;diagram&quot;,&quot;pictext&quot;,&quot;text&quot;,&quot;picture&quot;,&quot;chart&quot;,&quot;table&quot;,&quot;video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e491dc5185054151a9aa8f4d9f859d53&quot;,&quot;fill_align&quot;:&quot;lm&quot;,&quot;chip_types&quot;:[&quot;diagram&quot;,&quot;pictext&quot;,&quot;text&quot;,&quot;picture&quot;,&quot;chart&quot;,&quot;table&quot;,&quot;video&quot;]}]]"/>
  <p:tag name="KSO_WM_CHIP_XID" val="5eeda9c7aa51720c6c8f4f50"/>
  <p:tag name="KSO_WM_CHIP_DECFILLPROP" val="[]"/>
  <p:tag name="KSO_WM_SLIDE_CAN_ADD_NAVIGATION" val="1"/>
  <p:tag name="KSO_WM_CHIP_GROUPID" val="5eeda9c7aa51720c6c8f4f4f"/>
  <p:tag name="KSO_WM_SLIDE_BK_DARK_LIGHT" val="2"/>
  <p:tag name="KSO_WM_SLIDE_BACKGROUND_TYPE" val="bottomTop"/>
  <p:tag name="KSO_WM_SLIDE_SUPPORT_FEATURE_TYPE" val="3"/>
  <p:tag name="KSO_WM_TEMPLATE_ASSEMBLE_XID" val="60656e914054ed1e2fb7fba8"/>
  <p:tag name="KSO_WM_TEMPLATE_ASSEMBLE_GROUPID" val="60656e914054ed1e2fb7fba8"/>
  <p:tag name="FIXED_XID_TMP" val="5f5ee1ca4d6848d78f644aed"/>
  <p:tag name="KSO_WM_SLIDE_LAYOUT_INFO" val="{&quot;id&quot;:&quot;2021-04-01T15:06:57&quot;,&quot;maxSize&quot;:{&quot;size1&quot;:29.810836223319725},&quot;minSize&quot;:{&quot;size1&quot;:29.810836223319725},&quot;normalSize&quot;:{&quot;size1&quot;:29.810836223319725},&quot;subLayout&quot;:[{&quot;id&quot;:&quot;2021-04-01T15:06:57&quot;,&quot;margin&quot;:{&quot;bottom&quot;:1.2699999809265137,&quot;left&quot;:1.6929999589920044,&quot;right&quot;:1.6929999589920044,&quot;top&quot;:1.2699999809265137},&quot;type&quot;:0},{&quot;backgroundInfo&quot;:[{&quot;bottom&quot;:0,&quot;bottomAbs&quot;:false,&quot;left&quot;:0,&quot;leftAbs&quot;:false,&quot;right&quot;:0,&quot;rightAbs&quot;:false,&quot;top&quot;:0,&quot;topAbs&quot;:false,&quot;type&quot;:&quot;bottomTop&quot;}],&quot;direction&quot;:1,&quot;id&quot;:&quot;2021-04-01T15:06:57&quot;,&quot;maxSize&quot;:{&quot;size1&quot;:66.19969244003296},&quot;minSize&quot;:{&quot;size1&quot;:38.799692440032956},&quot;normalSize&quot;:{&quot;size1&quot;:55.88719244003296},&quot;subLayout&quot;:[{&quot;id&quot;:&quot;2021-04-01T15:06:57&quot;,&quot;margin&quot;:{&quot;bottom&quot;:1.6929999589920044,&quot;left&quot;:1.6929999589920044,&quot;right&quot;:1.6670000553131104,&quot;top&quot;:1.7289999723434448},&quot;type&quot;:0},{&quot;id&quot;:&quot;2021-04-01T15:06:57&quot;,&quot;margin&quot;:{&quot;bottom&quot;:1.6929999589920044,&quot;left&quot;:0.02600000612437725,&quot;right&quot;:1.6929999589920044,&quot;top&quot;:1.7289999723434448},&quot;type&quot;:0}],&quot;type&quot;:0}],&quot;type&quot;:0}"/>
</p:tagLst>
</file>

<file path=ppt/tags/tag40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404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405.xml><?xml version="1.0" encoding="utf-8"?>
<p:tagLst xmlns:p="http://schemas.openxmlformats.org/presentationml/2006/main">
  <p:tag name="COMMONDATA" val="eyJoZGlkIjoiYjg1NTE3Yjg1Njg5Mzg5MGFlZjE0ZmY3MjM5MDI4YzIifQ=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D9D9D9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8795AE"/>
      </a:dk2>
      <a:lt2>
        <a:srgbClr val="DDE2EC"/>
      </a:lt2>
      <a:accent1>
        <a:srgbClr val="659AFC"/>
      </a:accent1>
      <a:accent2>
        <a:srgbClr val="838FE9"/>
      </a:accent2>
      <a:accent3>
        <a:srgbClr val="A185D6"/>
      </a:accent3>
      <a:accent4>
        <a:srgbClr val="C07AC3"/>
      </a:accent4>
      <a:accent5>
        <a:srgbClr val="DE70B0"/>
      </a:accent5>
      <a:accent6>
        <a:srgbClr val="FD669D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1597</Words>
  <Application>WPS 演示</Application>
  <PresentationFormat>宽屏</PresentationFormat>
  <Paragraphs>140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Arial</vt:lpstr>
      <vt:lpstr>宋体</vt:lpstr>
      <vt:lpstr>Wingdings</vt:lpstr>
      <vt:lpstr>Wingdings</vt:lpstr>
      <vt:lpstr>微软雅黑</vt:lpstr>
      <vt:lpstr>汉仪君黑-35W</vt:lpstr>
      <vt:lpstr>黑体</vt:lpstr>
      <vt:lpstr>汉仪趣黑简</vt:lpstr>
      <vt:lpstr>Segoe UI</vt:lpstr>
      <vt:lpstr>Arial Unicode MS</vt:lpstr>
      <vt:lpstr>Calibri</vt:lpstr>
      <vt:lpstr>Calibri Light</vt:lpstr>
      <vt:lpstr>汉仪铸字美心体简</vt:lpstr>
      <vt:lpstr>汉仪铸字葫芦娃简</vt:lpstr>
      <vt:lpstr>汉仪铸字超然体简</vt:lpstr>
      <vt:lpstr>汉仪雅酷黑 75W</vt:lpstr>
      <vt:lpstr>汉仪锐智W</vt:lpstr>
      <vt:lpstr>华文中宋</vt:lpstr>
      <vt:lpstr>可可唯自强者强</vt:lpstr>
      <vt:lpstr>仿宋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【互动分享】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北大学子的经验之谈！</vt:lpstr>
      <vt:lpstr>PowerPoint 演示文稿</vt:lpstr>
      <vt:lpstr>莫言5.4为青年朋友写的一封信《不被大风吹倒》</vt:lpstr>
      <vt:lpstr>PowerPoint 演示文稿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昆明湖</cp:lastModifiedBy>
  <cp:revision>189</cp:revision>
  <dcterms:created xsi:type="dcterms:W3CDTF">2019-06-19T02:08:00Z</dcterms:created>
  <dcterms:modified xsi:type="dcterms:W3CDTF">2022-05-14T01:53:56Z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285A7360770545539124FE80F4F9BC35</vt:lpwstr>
  </property>
</Properties>
</file>