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9" r:id="rId4"/>
  </p:sldMasterIdLst>
  <p:notesMasterIdLst>
    <p:notesMasterId r:id="rId9"/>
  </p:notesMasterIdLst>
  <p:sldIdLst>
    <p:sldId id="300" r:id="rId5"/>
    <p:sldId id="348" r:id="rId6"/>
    <p:sldId id="349" r:id="rId7"/>
    <p:sldId id="319" r:id="rId8"/>
    <p:sldId id="327" r:id="rId10"/>
    <p:sldId id="326" r:id="rId11"/>
    <p:sldId id="328" r:id="rId12"/>
    <p:sldId id="330" r:id="rId13"/>
    <p:sldId id="331" r:id="rId14"/>
    <p:sldId id="350" r:id="rId15"/>
    <p:sldId id="320" r:id="rId16"/>
    <p:sldId id="304" r:id="rId17"/>
    <p:sldId id="321" r:id="rId18"/>
    <p:sldId id="306" r:id="rId19"/>
    <p:sldId id="307" r:id="rId20"/>
    <p:sldId id="322" r:id="rId21"/>
    <p:sldId id="309" r:id="rId22"/>
    <p:sldId id="310" r:id="rId23"/>
    <p:sldId id="311" r:id="rId24"/>
    <p:sldId id="312" r:id="rId25"/>
    <p:sldId id="352" r:id="rId26"/>
    <p:sldId id="353" r:id="rId27"/>
    <p:sldId id="355" r:id="rId28"/>
    <p:sldId id="354" r:id="rId29"/>
    <p:sldId id="356" r:id="rId30"/>
    <p:sldId id="323" r:id="rId31"/>
    <p:sldId id="314" r:id="rId32"/>
    <p:sldId id="315" r:id="rId33"/>
    <p:sldId id="351" r:id="rId34"/>
    <p:sldId id="357" r:id="rId35"/>
    <p:sldId id="358" r:id="rId36"/>
  </p:sldIdLst>
  <p:sldSz cx="12192000" cy="6858000"/>
  <p:notesSz cx="6858000" cy="9144000"/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0" Type="http://schemas.openxmlformats.org/officeDocument/2006/relationships/tags" Target="tags/tag407.xml"/><Relationship Id="rId4" Type="http://schemas.openxmlformats.org/officeDocument/2006/relationships/slideMaster" Target="slideMasters/slideMaster3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F950F-CACE-42B0-A0E9-587D41DEEA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F950F-CACE-42B0-A0E9-587D41DEEA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F950F-CACE-42B0-A0E9-587D41DEEA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F950F-CACE-42B0-A0E9-587D41DEEA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F950F-CACE-42B0-A0E9-587D41DEEA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F950F-CACE-42B0-A0E9-587D41DEEA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image" Target="../media/image1.jpeg"/><Relationship Id="rId12" Type="http://schemas.openxmlformats.org/officeDocument/2006/relationships/tags" Target="../tags/tag72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tags" Target="../tags/tag125.xml"/><Relationship Id="rId7" Type="http://schemas.openxmlformats.org/officeDocument/2006/relationships/tags" Target="../tags/tag124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image" Target="../media/image1.jpeg"/><Relationship Id="rId10" Type="http://schemas.openxmlformats.org/officeDocument/2006/relationships/tags" Target="../tags/tag127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33.xml"/><Relationship Id="rId8" Type="http://schemas.openxmlformats.org/officeDocument/2006/relationships/tags" Target="../tags/tag132.xml"/><Relationship Id="rId7" Type="http://schemas.openxmlformats.org/officeDocument/2006/relationships/tags" Target="../tags/tag131.xml"/><Relationship Id="rId6" Type="http://schemas.openxmlformats.org/officeDocument/2006/relationships/tags" Target="../tags/tag130.xml"/><Relationship Id="rId5" Type="http://schemas.openxmlformats.org/officeDocument/2006/relationships/image" Target="../media/image3.png"/><Relationship Id="rId4" Type="http://schemas.openxmlformats.org/officeDocument/2006/relationships/tags" Target="../tags/tag129.xml"/><Relationship Id="rId3" Type="http://schemas.openxmlformats.org/officeDocument/2006/relationships/image" Target="../media/image2.png"/><Relationship Id="rId2" Type="http://schemas.openxmlformats.org/officeDocument/2006/relationships/tags" Target="../tags/tag128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7" Type="http://schemas.openxmlformats.org/officeDocument/2006/relationships/tags" Target="../tags/tag138.xml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4" Type="http://schemas.openxmlformats.org/officeDocument/2006/relationships/tags" Target="../tags/tag135.xml"/><Relationship Id="rId3" Type="http://schemas.openxmlformats.org/officeDocument/2006/relationships/tags" Target="../tags/tag134.xm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46.xml"/><Relationship Id="rId8" Type="http://schemas.openxmlformats.org/officeDocument/2006/relationships/tags" Target="../tags/tag145.xml"/><Relationship Id="rId7" Type="http://schemas.openxmlformats.org/officeDocument/2006/relationships/tags" Target="../tags/tag144.xml"/><Relationship Id="rId6" Type="http://schemas.openxmlformats.org/officeDocument/2006/relationships/tags" Target="../tags/tag143.xml"/><Relationship Id="rId5" Type="http://schemas.openxmlformats.org/officeDocument/2006/relationships/tags" Target="../tags/tag142.xml"/><Relationship Id="rId4" Type="http://schemas.openxmlformats.org/officeDocument/2006/relationships/image" Target="../media/image5.png"/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0" Type="http://schemas.openxmlformats.org/officeDocument/2006/relationships/tags" Target="../tags/tag147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54.xml"/><Relationship Id="rId8" Type="http://schemas.openxmlformats.org/officeDocument/2006/relationships/tags" Target="../tags/tag153.xml"/><Relationship Id="rId7" Type="http://schemas.openxmlformats.org/officeDocument/2006/relationships/tags" Target="../tags/tag152.xml"/><Relationship Id="rId6" Type="http://schemas.openxmlformats.org/officeDocument/2006/relationships/tags" Target="../tags/tag151.xml"/><Relationship Id="rId5" Type="http://schemas.openxmlformats.org/officeDocument/2006/relationships/image" Target="../media/image2.png"/><Relationship Id="rId4" Type="http://schemas.openxmlformats.org/officeDocument/2006/relationships/tags" Target="../tags/tag150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0" Type="http://schemas.openxmlformats.org/officeDocument/2006/relationships/tags" Target="../tags/tag155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62.xml"/><Relationship Id="rId8" Type="http://schemas.openxmlformats.org/officeDocument/2006/relationships/tags" Target="../tags/tag161.xml"/><Relationship Id="rId7" Type="http://schemas.openxmlformats.org/officeDocument/2006/relationships/tags" Target="../tags/tag160.xml"/><Relationship Id="rId6" Type="http://schemas.openxmlformats.org/officeDocument/2006/relationships/tags" Target="../tags/tag159.xml"/><Relationship Id="rId5" Type="http://schemas.openxmlformats.org/officeDocument/2006/relationships/tags" Target="../tags/tag158.xml"/><Relationship Id="rId4" Type="http://schemas.openxmlformats.org/officeDocument/2006/relationships/image" Target="../media/image5.png"/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1" Type="http://schemas.openxmlformats.org/officeDocument/2006/relationships/tags" Target="../tags/tag164.xml"/><Relationship Id="rId10" Type="http://schemas.openxmlformats.org/officeDocument/2006/relationships/tags" Target="../tags/tag163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71.xml"/><Relationship Id="rId8" Type="http://schemas.openxmlformats.org/officeDocument/2006/relationships/tags" Target="../tags/tag170.xml"/><Relationship Id="rId7" Type="http://schemas.openxmlformats.org/officeDocument/2006/relationships/tags" Target="../tags/tag169.xml"/><Relationship Id="rId6" Type="http://schemas.openxmlformats.org/officeDocument/2006/relationships/tags" Target="../tags/tag168.xml"/><Relationship Id="rId5" Type="http://schemas.openxmlformats.org/officeDocument/2006/relationships/tags" Target="../tags/tag167.xml"/><Relationship Id="rId4" Type="http://schemas.openxmlformats.org/officeDocument/2006/relationships/image" Target="../media/image5.png"/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2" Type="http://schemas.openxmlformats.org/officeDocument/2006/relationships/tags" Target="../tags/tag174.xml"/><Relationship Id="rId11" Type="http://schemas.openxmlformats.org/officeDocument/2006/relationships/tags" Target="../tags/tag173.xml"/><Relationship Id="rId10" Type="http://schemas.openxmlformats.org/officeDocument/2006/relationships/tags" Target="../tags/tag172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80.xml"/><Relationship Id="rId8" Type="http://schemas.openxmlformats.org/officeDocument/2006/relationships/tags" Target="../tags/tag179.xml"/><Relationship Id="rId7" Type="http://schemas.openxmlformats.org/officeDocument/2006/relationships/image" Target="../media/image6.png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image" Target="../media/image2.png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2" Type="http://schemas.openxmlformats.org/officeDocument/2006/relationships/tags" Target="../tags/tag183.xml"/><Relationship Id="rId11" Type="http://schemas.openxmlformats.org/officeDocument/2006/relationships/tags" Target="../tags/tag182.xml"/><Relationship Id="rId10" Type="http://schemas.openxmlformats.org/officeDocument/2006/relationships/tags" Target="../tags/tag181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196.xml"/><Relationship Id="rId8" Type="http://schemas.openxmlformats.org/officeDocument/2006/relationships/tags" Target="../tags/tag195.xml"/><Relationship Id="rId7" Type="http://schemas.openxmlformats.org/officeDocument/2006/relationships/tags" Target="../tags/tag194.xml"/><Relationship Id="rId6" Type="http://schemas.openxmlformats.org/officeDocument/2006/relationships/tags" Target="../tags/tag193.xml"/><Relationship Id="rId5" Type="http://schemas.openxmlformats.org/officeDocument/2006/relationships/tags" Target="../tags/tag192.xml"/><Relationship Id="rId4" Type="http://schemas.openxmlformats.org/officeDocument/2006/relationships/tags" Target="../tags/tag191.xml"/><Relationship Id="rId3" Type="http://schemas.openxmlformats.org/officeDocument/2006/relationships/tags" Target="../tags/tag190.xml"/><Relationship Id="rId2" Type="http://schemas.openxmlformats.org/officeDocument/2006/relationships/image" Target="../media/image1.jpeg"/><Relationship Id="rId12" Type="http://schemas.openxmlformats.org/officeDocument/2006/relationships/tags" Target="../tags/tag199.xml"/><Relationship Id="rId11" Type="http://schemas.openxmlformats.org/officeDocument/2006/relationships/tags" Target="../tags/tag198.xml"/><Relationship Id="rId10" Type="http://schemas.openxmlformats.org/officeDocument/2006/relationships/tags" Target="../tags/tag197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6" Type="http://schemas.openxmlformats.org/officeDocument/2006/relationships/tags" Target="../tags/tag204.xml"/><Relationship Id="rId5" Type="http://schemas.openxmlformats.org/officeDocument/2006/relationships/tags" Target="../tags/tag203.xml"/><Relationship Id="rId4" Type="http://schemas.openxmlformats.org/officeDocument/2006/relationships/tags" Target="../tags/tag202.xml"/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210.xml"/><Relationship Id="rId7" Type="http://schemas.openxmlformats.org/officeDocument/2006/relationships/tags" Target="../tags/tag209.xml"/><Relationship Id="rId6" Type="http://schemas.openxmlformats.org/officeDocument/2006/relationships/tags" Target="../tags/tag208.xml"/><Relationship Id="rId5" Type="http://schemas.openxmlformats.org/officeDocument/2006/relationships/tags" Target="../tags/tag207.xml"/><Relationship Id="rId4" Type="http://schemas.openxmlformats.org/officeDocument/2006/relationships/tags" Target="../tags/tag206.xml"/><Relationship Id="rId3" Type="http://schemas.openxmlformats.org/officeDocument/2006/relationships/tags" Target="../tags/tag205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7" Type="http://schemas.openxmlformats.org/officeDocument/2006/relationships/tags" Target="../tags/tag216.xml"/><Relationship Id="rId6" Type="http://schemas.openxmlformats.org/officeDocument/2006/relationships/tags" Target="../tags/tag215.xml"/><Relationship Id="rId5" Type="http://schemas.openxmlformats.org/officeDocument/2006/relationships/tags" Target="../tags/tag214.xml"/><Relationship Id="rId4" Type="http://schemas.openxmlformats.org/officeDocument/2006/relationships/tags" Target="../tags/tag213.xml"/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224.xml"/><Relationship Id="rId8" Type="http://schemas.openxmlformats.org/officeDocument/2006/relationships/tags" Target="../tags/tag223.xml"/><Relationship Id="rId7" Type="http://schemas.openxmlformats.org/officeDocument/2006/relationships/tags" Target="../tags/tag222.xml"/><Relationship Id="rId6" Type="http://schemas.openxmlformats.org/officeDocument/2006/relationships/tags" Target="../tags/tag221.xml"/><Relationship Id="rId5" Type="http://schemas.openxmlformats.org/officeDocument/2006/relationships/tags" Target="../tags/tag220.xml"/><Relationship Id="rId4" Type="http://schemas.openxmlformats.org/officeDocument/2006/relationships/tags" Target="../tags/tag219.xml"/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5" Type="http://schemas.openxmlformats.org/officeDocument/2006/relationships/tags" Target="../tags/tag228.xml"/><Relationship Id="rId4" Type="http://schemas.openxmlformats.org/officeDocument/2006/relationships/tags" Target="../tags/tag227.xml"/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4" Type="http://schemas.openxmlformats.org/officeDocument/2006/relationships/tags" Target="../tags/tag231.xml"/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7" Type="http://schemas.openxmlformats.org/officeDocument/2006/relationships/tags" Target="../tags/tag237.xml"/><Relationship Id="rId6" Type="http://schemas.openxmlformats.org/officeDocument/2006/relationships/tags" Target="../tags/tag236.xml"/><Relationship Id="rId5" Type="http://schemas.openxmlformats.org/officeDocument/2006/relationships/tags" Target="../tags/tag235.xml"/><Relationship Id="rId4" Type="http://schemas.openxmlformats.org/officeDocument/2006/relationships/tags" Target="../tags/tag234.xml"/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6" Type="http://schemas.openxmlformats.org/officeDocument/2006/relationships/tags" Target="../tags/tag242.xml"/><Relationship Id="rId5" Type="http://schemas.openxmlformats.org/officeDocument/2006/relationships/tags" Target="../tags/tag241.xml"/><Relationship Id="rId4" Type="http://schemas.openxmlformats.org/officeDocument/2006/relationships/tags" Target="../tags/tag240.xml"/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5" Type="http://schemas.openxmlformats.org/officeDocument/2006/relationships/tags" Target="../tags/tag246.xml"/><Relationship Id="rId4" Type="http://schemas.openxmlformats.org/officeDocument/2006/relationships/tags" Target="../tags/tag245.xml"/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253.xml"/><Relationship Id="rId8" Type="http://schemas.openxmlformats.org/officeDocument/2006/relationships/tags" Target="../tags/tag252.xml"/><Relationship Id="rId7" Type="http://schemas.openxmlformats.org/officeDocument/2006/relationships/tags" Target="../tags/tag251.xml"/><Relationship Id="rId6" Type="http://schemas.openxmlformats.org/officeDocument/2006/relationships/tags" Target="../tags/tag250.xml"/><Relationship Id="rId5" Type="http://schemas.openxmlformats.org/officeDocument/2006/relationships/tags" Target="../tags/tag249.xml"/><Relationship Id="rId4" Type="http://schemas.openxmlformats.org/officeDocument/2006/relationships/tags" Target="../tags/tag248.xml"/><Relationship Id="rId3" Type="http://schemas.openxmlformats.org/officeDocument/2006/relationships/tags" Target="../tags/tag247.xml"/><Relationship Id="rId2" Type="http://schemas.openxmlformats.org/officeDocument/2006/relationships/image" Target="../media/image1.jpeg"/><Relationship Id="rId10" Type="http://schemas.openxmlformats.org/officeDocument/2006/relationships/tags" Target="../tags/tag254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260.xml"/><Relationship Id="rId8" Type="http://schemas.openxmlformats.org/officeDocument/2006/relationships/tags" Target="../tags/tag259.xml"/><Relationship Id="rId7" Type="http://schemas.openxmlformats.org/officeDocument/2006/relationships/tags" Target="../tags/tag258.xml"/><Relationship Id="rId6" Type="http://schemas.openxmlformats.org/officeDocument/2006/relationships/tags" Target="../tags/tag257.xml"/><Relationship Id="rId5" Type="http://schemas.openxmlformats.org/officeDocument/2006/relationships/image" Target="../media/image3.png"/><Relationship Id="rId4" Type="http://schemas.openxmlformats.org/officeDocument/2006/relationships/tags" Target="../tags/tag256.xml"/><Relationship Id="rId3" Type="http://schemas.openxmlformats.org/officeDocument/2006/relationships/image" Target="../media/image2.png"/><Relationship Id="rId2" Type="http://schemas.openxmlformats.org/officeDocument/2006/relationships/tags" Target="../tags/tag255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tags" Target="../tags/tag266.xml"/><Relationship Id="rId7" Type="http://schemas.openxmlformats.org/officeDocument/2006/relationships/tags" Target="../tags/tag265.xml"/><Relationship Id="rId6" Type="http://schemas.openxmlformats.org/officeDocument/2006/relationships/tags" Target="../tags/tag264.xml"/><Relationship Id="rId5" Type="http://schemas.openxmlformats.org/officeDocument/2006/relationships/tags" Target="../tags/tag263.xml"/><Relationship Id="rId4" Type="http://schemas.openxmlformats.org/officeDocument/2006/relationships/tags" Target="../tags/tag262.xml"/><Relationship Id="rId3" Type="http://schemas.openxmlformats.org/officeDocument/2006/relationships/tags" Target="../tags/tag261.xm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9" Type="http://schemas.openxmlformats.org/officeDocument/2006/relationships/tags" Target="../tags/tag273.xml"/><Relationship Id="rId8" Type="http://schemas.openxmlformats.org/officeDocument/2006/relationships/tags" Target="../tags/tag272.xml"/><Relationship Id="rId7" Type="http://schemas.openxmlformats.org/officeDocument/2006/relationships/tags" Target="../tags/tag271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image" Target="../media/image5.png"/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0" Type="http://schemas.openxmlformats.org/officeDocument/2006/relationships/tags" Target="../tags/tag274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281.xml"/><Relationship Id="rId8" Type="http://schemas.openxmlformats.org/officeDocument/2006/relationships/tags" Target="../tags/tag280.xml"/><Relationship Id="rId7" Type="http://schemas.openxmlformats.org/officeDocument/2006/relationships/tags" Target="../tags/tag279.xml"/><Relationship Id="rId6" Type="http://schemas.openxmlformats.org/officeDocument/2006/relationships/tags" Target="../tags/tag278.xml"/><Relationship Id="rId5" Type="http://schemas.openxmlformats.org/officeDocument/2006/relationships/image" Target="../media/image2.png"/><Relationship Id="rId4" Type="http://schemas.openxmlformats.org/officeDocument/2006/relationships/tags" Target="../tags/tag277.xml"/><Relationship Id="rId3" Type="http://schemas.openxmlformats.org/officeDocument/2006/relationships/tags" Target="../tags/tag276.xml"/><Relationship Id="rId2" Type="http://schemas.openxmlformats.org/officeDocument/2006/relationships/tags" Target="../tags/tag275.xml"/><Relationship Id="rId10" Type="http://schemas.openxmlformats.org/officeDocument/2006/relationships/tags" Target="../tags/tag282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289.xml"/><Relationship Id="rId8" Type="http://schemas.openxmlformats.org/officeDocument/2006/relationships/tags" Target="../tags/tag288.xml"/><Relationship Id="rId7" Type="http://schemas.openxmlformats.org/officeDocument/2006/relationships/tags" Target="../tags/tag287.xml"/><Relationship Id="rId6" Type="http://schemas.openxmlformats.org/officeDocument/2006/relationships/tags" Target="../tags/tag286.xml"/><Relationship Id="rId5" Type="http://schemas.openxmlformats.org/officeDocument/2006/relationships/tags" Target="../tags/tag285.xml"/><Relationship Id="rId4" Type="http://schemas.openxmlformats.org/officeDocument/2006/relationships/image" Target="../media/image5.png"/><Relationship Id="rId3" Type="http://schemas.openxmlformats.org/officeDocument/2006/relationships/tags" Target="../tags/tag284.xml"/><Relationship Id="rId2" Type="http://schemas.openxmlformats.org/officeDocument/2006/relationships/tags" Target="../tags/tag283.xml"/><Relationship Id="rId11" Type="http://schemas.openxmlformats.org/officeDocument/2006/relationships/tags" Target="../tags/tag291.xml"/><Relationship Id="rId10" Type="http://schemas.openxmlformats.org/officeDocument/2006/relationships/tags" Target="../tags/tag290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298.xml"/><Relationship Id="rId8" Type="http://schemas.openxmlformats.org/officeDocument/2006/relationships/tags" Target="../tags/tag297.xml"/><Relationship Id="rId7" Type="http://schemas.openxmlformats.org/officeDocument/2006/relationships/tags" Target="../tags/tag296.xml"/><Relationship Id="rId6" Type="http://schemas.openxmlformats.org/officeDocument/2006/relationships/tags" Target="../tags/tag295.xml"/><Relationship Id="rId5" Type="http://schemas.openxmlformats.org/officeDocument/2006/relationships/tags" Target="../tags/tag294.xml"/><Relationship Id="rId4" Type="http://schemas.openxmlformats.org/officeDocument/2006/relationships/image" Target="../media/image5.png"/><Relationship Id="rId3" Type="http://schemas.openxmlformats.org/officeDocument/2006/relationships/tags" Target="../tags/tag293.xml"/><Relationship Id="rId2" Type="http://schemas.openxmlformats.org/officeDocument/2006/relationships/tags" Target="../tags/tag292.xml"/><Relationship Id="rId12" Type="http://schemas.openxmlformats.org/officeDocument/2006/relationships/tags" Target="../tags/tag301.xml"/><Relationship Id="rId11" Type="http://schemas.openxmlformats.org/officeDocument/2006/relationships/tags" Target="../tags/tag300.xml"/><Relationship Id="rId10" Type="http://schemas.openxmlformats.org/officeDocument/2006/relationships/tags" Target="../tags/tag299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307.xml"/><Relationship Id="rId8" Type="http://schemas.openxmlformats.org/officeDocument/2006/relationships/tags" Target="../tags/tag306.xml"/><Relationship Id="rId7" Type="http://schemas.openxmlformats.org/officeDocument/2006/relationships/image" Target="../media/image6.png"/><Relationship Id="rId6" Type="http://schemas.openxmlformats.org/officeDocument/2006/relationships/tags" Target="../tags/tag305.xml"/><Relationship Id="rId5" Type="http://schemas.openxmlformats.org/officeDocument/2006/relationships/tags" Target="../tags/tag304.xml"/><Relationship Id="rId4" Type="http://schemas.openxmlformats.org/officeDocument/2006/relationships/image" Target="../media/image2.png"/><Relationship Id="rId3" Type="http://schemas.openxmlformats.org/officeDocument/2006/relationships/tags" Target="../tags/tag303.xml"/><Relationship Id="rId2" Type="http://schemas.openxmlformats.org/officeDocument/2006/relationships/tags" Target="../tags/tag302.xml"/><Relationship Id="rId12" Type="http://schemas.openxmlformats.org/officeDocument/2006/relationships/tags" Target="../tags/tag310.xml"/><Relationship Id="rId11" Type="http://schemas.openxmlformats.org/officeDocument/2006/relationships/tags" Target="../tags/tag309.xml"/><Relationship Id="rId10" Type="http://schemas.openxmlformats.org/officeDocument/2006/relationships/tags" Target="../tags/tag308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1104900" y="1838035"/>
            <a:ext cx="6007100" cy="152828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7" name="直接连接符 6"/>
          <p:cNvCxnSpPr/>
          <p:nvPr>
            <p:custDataLst>
              <p:tags r:id="rId7"/>
            </p:custDataLst>
          </p:nvPr>
        </p:nvCxnSpPr>
        <p:spPr>
          <a:xfrm>
            <a:off x="1361782" y="3433381"/>
            <a:ext cx="5430903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>
            <p:custDataLst>
              <p:tags r:id="rId8"/>
            </p:custDataLst>
          </p:nvPr>
        </p:nvGrpSpPr>
        <p:grpSpPr>
          <a:xfrm>
            <a:off x="1545898" y="3702102"/>
            <a:ext cx="5246787" cy="71551"/>
            <a:chOff x="7213657" y="2725488"/>
            <a:chExt cx="3352617" cy="45720"/>
          </a:xfrm>
        </p:grpSpPr>
        <p:sp>
          <p:nvSpPr>
            <p:cNvPr id="9" name="椭圆 8"/>
            <p:cNvSpPr/>
            <p:nvPr>
              <p:custDataLst>
                <p:tags r:id="rId9"/>
              </p:custDataLst>
            </p:nvPr>
          </p:nvSpPr>
          <p:spPr>
            <a:xfrm>
              <a:off x="8435975" y="2725489"/>
              <a:ext cx="45719" cy="4571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lt1"/>
                </a:solidFill>
              </a:endParaRPr>
            </a:p>
          </p:txBody>
        </p:sp>
        <p:sp>
          <p:nvSpPr>
            <p:cNvPr id="10" name="椭圆 9"/>
            <p:cNvSpPr/>
            <p:nvPr>
              <p:custDataLst>
                <p:tags r:id="rId10"/>
              </p:custDataLst>
            </p:nvPr>
          </p:nvSpPr>
          <p:spPr>
            <a:xfrm>
              <a:off x="9239250" y="2725489"/>
              <a:ext cx="45719" cy="4571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lt1"/>
                </a:solidFill>
              </a:endParaRPr>
            </a:p>
          </p:txBody>
        </p:sp>
        <p:sp>
          <p:nvSpPr>
            <p:cNvPr id="11" name="椭圆 10"/>
            <p:cNvSpPr/>
            <p:nvPr>
              <p:custDataLst>
                <p:tags r:id="rId11"/>
              </p:custDataLst>
            </p:nvPr>
          </p:nvSpPr>
          <p:spPr>
            <a:xfrm>
              <a:off x="7213657" y="2725488"/>
              <a:ext cx="45719" cy="4571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solidFill>
                  <a:schemeClr val="lt1"/>
                </a:solidFill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12"/>
              </p:custDataLst>
            </p:nvPr>
          </p:nvSpPr>
          <p:spPr>
            <a:xfrm>
              <a:off x="10520555" y="2725488"/>
              <a:ext cx="45719" cy="4571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079500" y="1773239"/>
            <a:ext cx="5892800" cy="1604962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1079500" y="3488562"/>
            <a:ext cx="58928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7" name="直接连接符 6"/>
          <p:cNvCxnSpPr/>
          <p:nvPr>
            <p:custDataLst>
              <p:tags r:id="rId8"/>
            </p:custDataLst>
          </p:nvPr>
        </p:nvCxnSpPr>
        <p:spPr>
          <a:xfrm>
            <a:off x="1361782" y="3433381"/>
            <a:ext cx="5430903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838200" y="551543"/>
            <a:ext cx="10515600" cy="555897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68400" y="2209799"/>
            <a:ext cx="5829300" cy="1126363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>
            <p:custDataLst>
              <p:tags r:id="rId7"/>
            </p:custDataLst>
          </p:nvPr>
        </p:nvCxnSpPr>
        <p:spPr>
          <a:xfrm>
            <a:off x="1361782" y="3433381"/>
            <a:ext cx="5430903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内容占位符 10"/>
          <p:cNvSpPr>
            <a:spLocks noGrp="1"/>
          </p:cNvSpPr>
          <p:nvPr>
            <p:ph sz="quarter" idx="13" hasCustomPrompt="1"/>
            <p:custDataLst>
              <p:tags r:id="rId8"/>
            </p:custDataLst>
          </p:nvPr>
        </p:nvSpPr>
        <p:spPr>
          <a:xfrm>
            <a:off x="1625600" y="3530600"/>
            <a:ext cx="1828800" cy="482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sz="quarter" idx="14" hasCustomPrompt="1"/>
            <p:custDataLst>
              <p:tags r:id="rId9"/>
            </p:custDataLst>
          </p:nvPr>
        </p:nvSpPr>
        <p:spPr>
          <a:xfrm>
            <a:off x="3556000" y="3530600"/>
            <a:ext cx="1155700" cy="482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5" name="内容占位符 14"/>
          <p:cNvSpPr>
            <a:spLocks noGrp="1"/>
          </p:cNvSpPr>
          <p:nvPr>
            <p:ph sz="quarter" idx="15" hasCustomPrompt="1"/>
            <p:custDataLst>
              <p:tags r:id="rId10"/>
            </p:custDataLst>
          </p:nvPr>
        </p:nvSpPr>
        <p:spPr>
          <a:xfrm>
            <a:off x="4800600" y="3530600"/>
            <a:ext cx="1879600" cy="482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7" t="38915" r="12006" b="30232"/>
          <a:stretch>
            <a:fillRect/>
          </a:stretch>
        </p:blipFill>
        <p:spPr>
          <a:xfrm rot="20492791">
            <a:off x="9745021" y="320557"/>
            <a:ext cx="2877813" cy="175132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 rot="20535361">
            <a:off x="9218141" y="287085"/>
            <a:ext cx="1528118" cy="92995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42" r="95986" b="14593"/>
          <a:stretch>
            <a:fillRect/>
          </a:stretch>
        </p:blipFill>
        <p:spPr>
          <a:xfrm>
            <a:off x="0" y="5968800"/>
            <a:ext cx="736263" cy="110035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7" t="38915" r="12006" b="30232"/>
          <a:stretch>
            <a:fillRect/>
          </a:stretch>
        </p:blipFill>
        <p:spPr>
          <a:xfrm rot="1554057">
            <a:off x="9306457" y="64733"/>
            <a:ext cx="3462003" cy="21068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42" r="95986" b="14593"/>
          <a:stretch>
            <a:fillRect/>
          </a:stretch>
        </p:blipFill>
        <p:spPr>
          <a:xfrm>
            <a:off x="0" y="5968800"/>
            <a:ext cx="736263" cy="11003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42" r="95986" b="14593"/>
          <a:stretch>
            <a:fillRect/>
          </a:stretch>
        </p:blipFill>
        <p:spPr>
          <a:xfrm flipH="1">
            <a:off x="11457309" y="-17377"/>
            <a:ext cx="736263" cy="1100351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1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42" r="95986" b="14593"/>
          <a:stretch>
            <a:fillRect/>
          </a:stretch>
        </p:blipFill>
        <p:spPr>
          <a:xfrm flipH="1">
            <a:off x="11455737" y="0"/>
            <a:ext cx="736263" cy="110035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7" t="38915" r="12006" b="30232"/>
          <a:stretch>
            <a:fillRect/>
          </a:stretch>
        </p:blipFill>
        <p:spPr>
          <a:xfrm rot="21258761">
            <a:off x="9306457" y="64733"/>
            <a:ext cx="3462003" cy="21068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7" t="38915" r="12006" b="30232"/>
          <a:stretch>
            <a:fillRect/>
          </a:stretch>
        </p:blipFill>
        <p:spPr>
          <a:xfrm rot="21411067" flipH="1">
            <a:off x="-456556" y="5228842"/>
            <a:ext cx="2995745" cy="182309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 rot="20063187" flipH="1">
            <a:off x="9020761" y="97498"/>
            <a:ext cx="1520365" cy="92523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2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1104900" y="1838035"/>
            <a:ext cx="6007100" cy="152828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7" name="直接连接符 6"/>
          <p:cNvCxnSpPr/>
          <p:nvPr>
            <p:custDataLst>
              <p:tags r:id="rId7"/>
            </p:custDataLst>
          </p:nvPr>
        </p:nvCxnSpPr>
        <p:spPr>
          <a:xfrm>
            <a:off x="1361782" y="3433381"/>
            <a:ext cx="5430903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>
            <p:custDataLst>
              <p:tags r:id="rId8"/>
            </p:custDataLst>
          </p:nvPr>
        </p:nvGrpSpPr>
        <p:grpSpPr>
          <a:xfrm>
            <a:off x="1545898" y="3702102"/>
            <a:ext cx="5246787" cy="71551"/>
            <a:chOff x="7213657" y="2725488"/>
            <a:chExt cx="3352617" cy="45720"/>
          </a:xfrm>
        </p:grpSpPr>
        <p:sp>
          <p:nvSpPr>
            <p:cNvPr id="9" name="椭圆 8"/>
            <p:cNvSpPr/>
            <p:nvPr>
              <p:custDataLst>
                <p:tags r:id="rId9"/>
              </p:custDataLst>
            </p:nvPr>
          </p:nvSpPr>
          <p:spPr>
            <a:xfrm>
              <a:off x="8435975" y="2725489"/>
              <a:ext cx="45719" cy="4571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10" name="椭圆 9"/>
            <p:cNvSpPr/>
            <p:nvPr>
              <p:custDataLst>
                <p:tags r:id="rId10"/>
              </p:custDataLst>
            </p:nvPr>
          </p:nvSpPr>
          <p:spPr>
            <a:xfrm>
              <a:off x="9239250" y="2725489"/>
              <a:ext cx="45719" cy="4571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11" name="椭圆 10"/>
            <p:cNvSpPr/>
            <p:nvPr>
              <p:custDataLst>
                <p:tags r:id="rId11"/>
              </p:custDataLst>
            </p:nvPr>
          </p:nvSpPr>
          <p:spPr>
            <a:xfrm>
              <a:off x="7213657" y="2725488"/>
              <a:ext cx="45719" cy="4571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/>
            </a:p>
          </p:txBody>
        </p:sp>
        <p:sp>
          <p:nvSpPr>
            <p:cNvPr id="12" name="椭圆 11"/>
            <p:cNvSpPr/>
            <p:nvPr>
              <p:custDataLst>
                <p:tags r:id="rId12"/>
              </p:custDataLst>
            </p:nvPr>
          </p:nvSpPr>
          <p:spPr>
            <a:xfrm>
              <a:off x="10520555" y="2725488"/>
              <a:ext cx="45719" cy="4571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079500" y="1773239"/>
            <a:ext cx="5892800" cy="1604962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1079500" y="3488562"/>
            <a:ext cx="58928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7" name="直接连接符 6"/>
          <p:cNvCxnSpPr/>
          <p:nvPr>
            <p:custDataLst>
              <p:tags r:id="rId8"/>
            </p:custDataLst>
          </p:nvPr>
        </p:nvCxnSpPr>
        <p:spPr>
          <a:xfrm>
            <a:off x="1361782" y="3433381"/>
            <a:ext cx="5430903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838200" y="551543"/>
            <a:ext cx="10515600" cy="555897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68400" y="2209799"/>
            <a:ext cx="5829300" cy="1126363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>
            <p:custDataLst>
              <p:tags r:id="rId7"/>
            </p:custDataLst>
          </p:nvPr>
        </p:nvCxnSpPr>
        <p:spPr>
          <a:xfrm>
            <a:off x="1361782" y="3433381"/>
            <a:ext cx="5430903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内容占位符 10"/>
          <p:cNvSpPr>
            <a:spLocks noGrp="1"/>
          </p:cNvSpPr>
          <p:nvPr>
            <p:ph sz="quarter" idx="13" hasCustomPrompt="1"/>
            <p:custDataLst>
              <p:tags r:id="rId8"/>
            </p:custDataLst>
          </p:nvPr>
        </p:nvSpPr>
        <p:spPr>
          <a:xfrm>
            <a:off x="1625600" y="3530600"/>
            <a:ext cx="1828800" cy="482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sz="quarter" idx="14" hasCustomPrompt="1"/>
            <p:custDataLst>
              <p:tags r:id="rId9"/>
            </p:custDataLst>
          </p:nvPr>
        </p:nvSpPr>
        <p:spPr>
          <a:xfrm>
            <a:off x="3556000" y="3530600"/>
            <a:ext cx="1155700" cy="482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5" name="内容占位符 14"/>
          <p:cNvSpPr>
            <a:spLocks noGrp="1"/>
          </p:cNvSpPr>
          <p:nvPr>
            <p:ph sz="quarter" idx="15" hasCustomPrompt="1"/>
            <p:custDataLst>
              <p:tags r:id="rId10"/>
            </p:custDataLst>
          </p:nvPr>
        </p:nvSpPr>
        <p:spPr>
          <a:xfrm>
            <a:off x="4800600" y="3530600"/>
            <a:ext cx="1879600" cy="482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7" t="38915" r="12006" b="30232"/>
          <a:stretch>
            <a:fillRect/>
          </a:stretch>
        </p:blipFill>
        <p:spPr>
          <a:xfrm rot="20492791">
            <a:off x="9745021" y="320557"/>
            <a:ext cx="2877813" cy="175132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 rot="20535361">
            <a:off x="9218141" y="287085"/>
            <a:ext cx="1528118" cy="92995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42" r="95986" b="14593"/>
          <a:stretch>
            <a:fillRect/>
          </a:stretch>
        </p:blipFill>
        <p:spPr>
          <a:xfrm>
            <a:off x="0" y="5968800"/>
            <a:ext cx="736263" cy="110035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7" t="38915" r="12006" b="30232"/>
          <a:stretch>
            <a:fillRect/>
          </a:stretch>
        </p:blipFill>
        <p:spPr>
          <a:xfrm rot="1554057">
            <a:off x="9306457" y="64733"/>
            <a:ext cx="3462003" cy="21068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42" r="95986" b="14593"/>
          <a:stretch>
            <a:fillRect/>
          </a:stretch>
        </p:blipFill>
        <p:spPr>
          <a:xfrm>
            <a:off x="0" y="5968800"/>
            <a:ext cx="736263" cy="11003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42" r="95986" b="14593"/>
          <a:stretch>
            <a:fillRect/>
          </a:stretch>
        </p:blipFill>
        <p:spPr>
          <a:xfrm flipH="1">
            <a:off x="11457309" y="-17377"/>
            <a:ext cx="736263" cy="1100351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1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42" r="95986" b="14593"/>
          <a:stretch>
            <a:fillRect/>
          </a:stretch>
        </p:blipFill>
        <p:spPr>
          <a:xfrm flipH="1">
            <a:off x="11455737" y="0"/>
            <a:ext cx="736263" cy="110035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7" t="38915" r="12006" b="30232"/>
          <a:stretch>
            <a:fillRect/>
          </a:stretch>
        </p:blipFill>
        <p:spPr>
          <a:xfrm rot="21258761">
            <a:off x="9306457" y="64733"/>
            <a:ext cx="3462003" cy="21068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7" t="38915" r="12006" b="30232"/>
          <a:stretch>
            <a:fillRect/>
          </a:stretch>
        </p:blipFill>
        <p:spPr>
          <a:xfrm rot="21411067" flipH="1">
            <a:off x="-456556" y="5228842"/>
            <a:ext cx="2995745" cy="182309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 rot="20063187" flipH="1">
            <a:off x="9020761" y="97498"/>
            <a:ext cx="1520365" cy="92523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2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189.xml"/><Relationship Id="rId23" Type="http://schemas.openxmlformats.org/officeDocument/2006/relationships/tags" Target="../tags/tag188.xml"/><Relationship Id="rId22" Type="http://schemas.openxmlformats.org/officeDocument/2006/relationships/tags" Target="../tags/tag187.xml"/><Relationship Id="rId21" Type="http://schemas.openxmlformats.org/officeDocument/2006/relationships/tags" Target="../tags/tag186.xml"/><Relationship Id="rId20" Type="http://schemas.openxmlformats.org/officeDocument/2006/relationships/tags" Target="../tags/tag18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8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5" Type="http://schemas.openxmlformats.org/officeDocument/2006/relationships/theme" Target="../theme/theme3.xml"/><Relationship Id="rId24" Type="http://schemas.openxmlformats.org/officeDocument/2006/relationships/tags" Target="../tags/tag316.xml"/><Relationship Id="rId23" Type="http://schemas.openxmlformats.org/officeDocument/2006/relationships/tags" Target="../tags/tag315.xml"/><Relationship Id="rId22" Type="http://schemas.openxmlformats.org/officeDocument/2006/relationships/tags" Target="../tags/tag314.xml"/><Relationship Id="rId21" Type="http://schemas.openxmlformats.org/officeDocument/2006/relationships/tags" Target="../tags/tag313.xml"/><Relationship Id="rId20" Type="http://schemas.openxmlformats.org/officeDocument/2006/relationships/tags" Target="../tags/tag312.xml"/><Relationship Id="rId2" Type="http://schemas.openxmlformats.org/officeDocument/2006/relationships/slideLayout" Target="../slideLayouts/slideLayout31.xml"/><Relationship Id="rId19" Type="http://schemas.openxmlformats.org/officeDocument/2006/relationships/tags" Target="../tags/tag311.xml"/><Relationship Id="rId18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319.xml"/><Relationship Id="rId2" Type="http://schemas.openxmlformats.org/officeDocument/2006/relationships/tags" Target="../tags/tag318.xml"/><Relationship Id="rId1" Type="http://schemas.openxmlformats.org/officeDocument/2006/relationships/tags" Target="../tags/tag317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tags" Target="../tags/tag347.xml"/><Relationship Id="rId5" Type="http://schemas.openxmlformats.org/officeDocument/2006/relationships/tags" Target="../tags/tag346.xml"/><Relationship Id="rId4" Type="http://schemas.openxmlformats.org/officeDocument/2006/relationships/image" Target="../media/image3.png"/><Relationship Id="rId3" Type="http://schemas.openxmlformats.org/officeDocument/2006/relationships/tags" Target="../tags/tag345.xml"/><Relationship Id="rId2" Type="http://schemas.openxmlformats.org/officeDocument/2006/relationships/image" Target="../media/image2.png"/><Relationship Id="rId1" Type="http://schemas.openxmlformats.org/officeDocument/2006/relationships/tags" Target="../tags/tag344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2.xml"/><Relationship Id="rId2" Type="http://schemas.openxmlformats.org/officeDocument/2006/relationships/tags" Target="../tags/tag349.xml"/><Relationship Id="rId1" Type="http://schemas.openxmlformats.org/officeDocument/2006/relationships/tags" Target="../tags/tag348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tags" Target="../tags/tag353.xml"/><Relationship Id="rId5" Type="http://schemas.openxmlformats.org/officeDocument/2006/relationships/tags" Target="../tags/tag352.xml"/><Relationship Id="rId4" Type="http://schemas.openxmlformats.org/officeDocument/2006/relationships/image" Target="../media/image3.png"/><Relationship Id="rId3" Type="http://schemas.openxmlformats.org/officeDocument/2006/relationships/tags" Target="../tags/tag351.xml"/><Relationship Id="rId2" Type="http://schemas.openxmlformats.org/officeDocument/2006/relationships/image" Target="../media/image2.png"/><Relationship Id="rId1" Type="http://schemas.openxmlformats.org/officeDocument/2006/relationships/tags" Target="../tags/tag350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2.xml"/><Relationship Id="rId2" Type="http://schemas.openxmlformats.org/officeDocument/2006/relationships/tags" Target="../tags/tag355.xml"/><Relationship Id="rId1" Type="http://schemas.openxmlformats.org/officeDocument/2006/relationships/tags" Target="../tags/tag354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tags" Target="../tags/tag359.xml"/><Relationship Id="rId5" Type="http://schemas.openxmlformats.org/officeDocument/2006/relationships/tags" Target="../tags/tag358.xml"/><Relationship Id="rId4" Type="http://schemas.openxmlformats.org/officeDocument/2006/relationships/image" Target="../media/image3.png"/><Relationship Id="rId3" Type="http://schemas.openxmlformats.org/officeDocument/2006/relationships/tags" Target="../tags/tag357.xml"/><Relationship Id="rId2" Type="http://schemas.openxmlformats.org/officeDocument/2006/relationships/image" Target="../media/image2.png"/><Relationship Id="rId1" Type="http://schemas.openxmlformats.org/officeDocument/2006/relationships/tags" Target="../tags/tag356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tags" Target="../tags/tag363.xml"/><Relationship Id="rId5" Type="http://schemas.openxmlformats.org/officeDocument/2006/relationships/tags" Target="../tags/tag362.xml"/><Relationship Id="rId4" Type="http://schemas.openxmlformats.org/officeDocument/2006/relationships/image" Target="../media/image3.png"/><Relationship Id="rId3" Type="http://schemas.openxmlformats.org/officeDocument/2006/relationships/tags" Target="../tags/tag361.xml"/><Relationship Id="rId2" Type="http://schemas.openxmlformats.org/officeDocument/2006/relationships/image" Target="../media/image2.png"/><Relationship Id="rId1" Type="http://schemas.openxmlformats.org/officeDocument/2006/relationships/tags" Target="../tags/tag360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2.xml"/><Relationship Id="rId2" Type="http://schemas.openxmlformats.org/officeDocument/2006/relationships/tags" Target="../tags/tag365.xml"/><Relationship Id="rId1" Type="http://schemas.openxmlformats.org/officeDocument/2006/relationships/tags" Target="../tags/tag364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tags" Target="../tags/tag369.xml"/><Relationship Id="rId5" Type="http://schemas.openxmlformats.org/officeDocument/2006/relationships/tags" Target="../tags/tag368.xml"/><Relationship Id="rId4" Type="http://schemas.openxmlformats.org/officeDocument/2006/relationships/image" Target="../media/image3.png"/><Relationship Id="rId3" Type="http://schemas.openxmlformats.org/officeDocument/2006/relationships/tags" Target="../tags/tag367.xml"/><Relationship Id="rId2" Type="http://schemas.openxmlformats.org/officeDocument/2006/relationships/image" Target="../media/image2.png"/><Relationship Id="rId1" Type="http://schemas.openxmlformats.org/officeDocument/2006/relationships/tags" Target="../tags/tag366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tags" Target="../tags/tag373.xml"/><Relationship Id="rId5" Type="http://schemas.openxmlformats.org/officeDocument/2006/relationships/tags" Target="../tags/tag372.xml"/><Relationship Id="rId4" Type="http://schemas.openxmlformats.org/officeDocument/2006/relationships/image" Target="../media/image3.png"/><Relationship Id="rId3" Type="http://schemas.openxmlformats.org/officeDocument/2006/relationships/tags" Target="../tags/tag371.xml"/><Relationship Id="rId2" Type="http://schemas.openxmlformats.org/officeDocument/2006/relationships/image" Target="../media/image2.png"/><Relationship Id="rId1" Type="http://schemas.openxmlformats.org/officeDocument/2006/relationships/tags" Target="../tags/tag370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tags" Target="../tags/tag377.xml"/><Relationship Id="rId5" Type="http://schemas.openxmlformats.org/officeDocument/2006/relationships/tags" Target="../tags/tag376.xml"/><Relationship Id="rId4" Type="http://schemas.openxmlformats.org/officeDocument/2006/relationships/image" Target="../media/image3.png"/><Relationship Id="rId3" Type="http://schemas.openxmlformats.org/officeDocument/2006/relationships/tags" Target="../tags/tag375.xml"/><Relationship Id="rId2" Type="http://schemas.openxmlformats.org/officeDocument/2006/relationships/image" Target="../media/image2.png"/><Relationship Id="rId1" Type="http://schemas.openxmlformats.org/officeDocument/2006/relationships/tags" Target="../tags/tag374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5.xml"/><Relationship Id="rId6" Type="http://schemas.openxmlformats.org/officeDocument/2006/relationships/tags" Target="../tags/tag322.xml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3" Type="http://schemas.openxmlformats.org/officeDocument/2006/relationships/tags" Target="../tags/tag321.xml"/><Relationship Id="rId2" Type="http://schemas.openxmlformats.org/officeDocument/2006/relationships/image" Target="../media/image2.png"/><Relationship Id="rId1" Type="http://schemas.openxmlformats.org/officeDocument/2006/relationships/tags" Target="../tags/tag320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tags" Target="../tags/tag381.xml"/><Relationship Id="rId5" Type="http://schemas.openxmlformats.org/officeDocument/2006/relationships/tags" Target="../tags/tag380.xml"/><Relationship Id="rId4" Type="http://schemas.openxmlformats.org/officeDocument/2006/relationships/image" Target="../media/image3.png"/><Relationship Id="rId3" Type="http://schemas.openxmlformats.org/officeDocument/2006/relationships/tags" Target="../tags/tag379.xml"/><Relationship Id="rId2" Type="http://schemas.openxmlformats.org/officeDocument/2006/relationships/image" Target="../media/image2.png"/><Relationship Id="rId1" Type="http://schemas.openxmlformats.org/officeDocument/2006/relationships/tags" Target="../tags/tag378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2.xml"/><Relationship Id="rId2" Type="http://schemas.openxmlformats.org/officeDocument/2006/relationships/tags" Target="../tags/tag383.xml"/><Relationship Id="rId1" Type="http://schemas.openxmlformats.org/officeDocument/2006/relationships/tags" Target="../tags/tag38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tags" Target="../tags/tag384.xml"/><Relationship Id="rId1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tags" Target="../tags/tag38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tags" Target="../tags/tag386.xml"/><Relationship Id="rId1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5.xml"/><Relationship Id="rId6" Type="http://schemas.openxmlformats.org/officeDocument/2006/relationships/tags" Target="../tags/tag389.xml"/><Relationship Id="rId5" Type="http://schemas.openxmlformats.org/officeDocument/2006/relationships/image" Target="../media/image3.png"/><Relationship Id="rId4" Type="http://schemas.openxmlformats.org/officeDocument/2006/relationships/tags" Target="../tags/tag388.xml"/><Relationship Id="rId3" Type="http://schemas.openxmlformats.org/officeDocument/2006/relationships/image" Target="../media/image2.png"/><Relationship Id="rId2" Type="http://schemas.openxmlformats.org/officeDocument/2006/relationships/tags" Target="../tags/tag387.xml"/><Relationship Id="rId1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2.xml"/><Relationship Id="rId2" Type="http://schemas.openxmlformats.org/officeDocument/2006/relationships/tags" Target="../tags/tag391.xml"/><Relationship Id="rId1" Type="http://schemas.openxmlformats.org/officeDocument/2006/relationships/tags" Target="../tags/tag390.xml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tags" Target="../tags/tag395.xml"/><Relationship Id="rId5" Type="http://schemas.openxmlformats.org/officeDocument/2006/relationships/tags" Target="../tags/tag394.xml"/><Relationship Id="rId4" Type="http://schemas.openxmlformats.org/officeDocument/2006/relationships/image" Target="../media/image3.png"/><Relationship Id="rId3" Type="http://schemas.openxmlformats.org/officeDocument/2006/relationships/tags" Target="../tags/tag393.xml"/><Relationship Id="rId2" Type="http://schemas.openxmlformats.org/officeDocument/2006/relationships/image" Target="../media/image2.png"/><Relationship Id="rId1" Type="http://schemas.openxmlformats.org/officeDocument/2006/relationships/tags" Target="../tags/tag392.xml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tags" Target="../tags/tag399.xml"/><Relationship Id="rId5" Type="http://schemas.openxmlformats.org/officeDocument/2006/relationships/tags" Target="../tags/tag398.xml"/><Relationship Id="rId4" Type="http://schemas.openxmlformats.org/officeDocument/2006/relationships/image" Target="../media/image3.png"/><Relationship Id="rId3" Type="http://schemas.openxmlformats.org/officeDocument/2006/relationships/tags" Target="../tags/tag397.xml"/><Relationship Id="rId2" Type="http://schemas.openxmlformats.org/officeDocument/2006/relationships/image" Target="../media/image2.png"/><Relationship Id="rId1" Type="http://schemas.openxmlformats.org/officeDocument/2006/relationships/tags" Target="../tags/tag396.xml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tags" Target="../tags/tag403.xml"/><Relationship Id="rId5" Type="http://schemas.openxmlformats.org/officeDocument/2006/relationships/tags" Target="../tags/tag402.xml"/><Relationship Id="rId4" Type="http://schemas.openxmlformats.org/officeDocument/2006/relationships/image" Target="../media/image3.png"/><Relationship Id="rId3" Type="http://schemas.openxmlformats.org/officeDocument/2006/relationships/tags" Target="../tags/tag401.xml"/><Relationship Id="rId2" Type="http://schemas.openxmlformats.org/officeDocument/2006/relationships/image" Target="../media/image2.png"/><Relationship Id="rId1" Type="http://schemas.openxmlformats.org/officeDocument/2006/relationships/tags" Target="../tags/tag400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5.xml"/><Relationship Id="rId6" Type="http://schemas.openxmlformats.org/officeDocument/2006/relationships/tags" Target="../tags/tag325.xml"/><Relationship Id="rId5" Type="http://schemas.openxmlformats.org/officeDocument/2006/relationships/image" Target="../media/image8.png"/><Relationship Id="rId4" Type="http://schemas.openxmlformats.org/officeDocument/2006/relationships/image" Target="../media/image3.png"/><Relationship Id="rId3" Type="http://schemas.openxmlformats.org/officeDocument/2006/relationships/tags" Target="../tags/tag324.xml"/><Relationship Id="rId2" Type="http://schemas.openxmlformats.org/officeDocument/2006/relationships/image" Target="../media/image2.png"/><Relationship Id="rId1" Type="http://schemas.openxmlformats.org/officeDocument/2006/relationships/tags" Target="../tags/tag3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tags" Target="../tags/tag404.xml"/><Relationship Id="rId1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06.xml"/><Relationship Id="rId1" Type="http://schemas.openxmlformats.org/officeDocument/2006/relationships/tags" Target="../tags/tag40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2.xml"/><Relationship Id="rId2" Type="http://schemas.openxmlformats.org/officeDocument/2006/relationships/tags" Target="../tags/tag327.xml"/><Relationship Id="rId1" Type="http://schemas.openxmlformats.org/officeDocument/2006/relationships/tags" Target="../tags/tag326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5.xml"/><Relationship Id="rId6" Type="http://schemas.openxmlformats.org/officeDocument/2006/relationships/tags" Target="../tags/tag330.xml"/><Relationship Id="rId5" Type="http://schemas.openxmlformats.org/officeDocument/2006/relationships/image" Target="../media/image9.png"/><Relationship Id="rId4" Type="http://schemas.openxmlformats.org/officeDocument/2006/relationships/image" Target="../media/image3.png"/><Relationship Id="rId3" Type="http://schemas.openxmlformats.org/officeDocument/2006/relationships/tags" Target="../tags/tag329.xml"/><Relationship Id="rId2" Type="http://schemas.openxmlformats.org/officeDocument/2006/relationships/image" Target="../media/image2.png"/><Relationship Id="rId1" Type="http://schemas.openxmlformats.org/officeDocument/2006/relationships/tags" Target="../tags/tag328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5.xml"/><Relationship Id="rId6" Type="http://schemas.openxmlformats.org/officeDocument/2006/relationships/tags" Target="../tags/tag333.xml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3" Type="http://schemas.openxmlformats.org/officeDocument/2006/relationships/tags" Target="../tags/tag332.xml"/><Relationship Id="rId2" Type="http://schemas.openxmlformats.org/officeDocument/2006/relationships/image" Target="../media/image2.png"/><Relationship Id="rId1" Type="http://schemas.openxmlformats.org/officeDocument/2006/relationships/tags" Target="../tags/tag331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5.xml"/><Relationship Id="rId6" Type="http://schemas.openxmlformats.org/officeDocument/2006/relationships/tags" Target="../tags/tag336.xml"/><Relationship Id="rId5" Type="http://schemas.openxmlformats.org/officeDocument/2006/relationships/image" Target="../media/image11.png"/><Relationship Id="rId4" Type="http://schemas.openxmlformats.org/officeDocument/2006/relationships/image" Target="../media/image3.png"/><Relationship Id="rId3" Type="http://schemas.openxmlformats.org/officeDocument/2006/relationships/tags" Target="../tags/tag335.xml"/><Relationship Id="rId2" Type="http://schemas.openxmlformats.org/officeDocument/2006/relationships/image" Target="../media/image2.png"/><Relationship Id="rId1" Type="http://schemas.openxmlformats.org/officeDocument/2006/relationships/tags" Target="../tags/tag334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5.xml"/><Relationship Id="rId6" Type="http://schemas.openxmlformats.org/officeDocument/2006/relationships/tags" Target="../tags/tag339.xml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3" Type="http://schemas.openxmlformats.org/officeDocument/2006/relationships/tags" Target="../tags/tag338.xml"/><Relationship Id="rId2" Type="http://schemas.openxmlformats.org/officeDocument/2006/relationships/image" Target="../media/image2.png"/><Relationship Id="rId1" Type="http://schemas.openxmlformats.org/officeDocument/2006/relationships/tags" Target="../tags/tag33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7" Type="http://schemas.openxmlformats.org/officeDocument/2006/relationships/tags" Target="../tags/tag343.xml"/><Relationship Id="rId6" Type="http://schemas.openxmlformats.org/officeDocument/2006/relationships/image" Target="../media/image12.png"/><Relationship Id="rId5" Type="http://schemas.openxmlformats.org/officeDocument/2006/relationships/tags" Target="../tags/tag342.xml"/><Relationship Id="rId4" Type="http://schemas.openxmlformats.org/officeDocument/2006/relationships/image" Target="../media/image3.png"/><Relationship Id="rId3" Type="http://schemas.openxmlformats.org/officeDocument/2006/relationships/tags" Target="../tags/tag341.xml"/><Relationship Id="rId2" Type="http://schemas.openxmlformats.org/officeDocument/2006/relationships/image" Target="../media/image2.png"/><Relationship Id="rId1" Type="http://schemas.openxmlformats.org/officeDocument/2006/relationships/tags" Target="../tags/tag3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4460875" y="3689350"/>
            <a:ext cx="3359150" cy="48260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>
                <a:solidFill>
                  <a:schemeClr val="accent2">
                    <a:lumMod val="75000"/>
                  </a:schemeClr>
                </a:solidFill>
              </a:rPr>
              <a:t>主题班会</a:t>
            </a:r>
            <a:endParaRPr lang="zh-CN" altLang="en-US" sz="40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358900" y="1254125"/>
            <a:ext cx="8081010" cy="25253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zh-CN" sz="7200" b="1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方正粗黑宋简体" panose="02000000000000000000" charset="-122"/>
                <a:ea typeface="方正粗黑宋简体" panose="02000000000000000000" charset="-122"/>
              </a:rPr>
              <a:t>你的自律，</a:t>
            </a:r>
            <a:endParaRPr lang="zh-CN" altLang="zh-CN" sz="7200" b="1">
              <a:ln w="222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zh-CN" sz="7200" b="1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方正粗黑宋简体" panose="02000000000000000000" charset="-122"/>
                <a:ea typeface="方正粗黑宋简体" panose="02000000000000000000" charset="-122"/>
              </a:rPr>
              <a:t> </a:t>
            </a:r>
            <a:r>
              <a:rPr lang="en-US" altLang="zh-CN" sz="7200" b="1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方正粗黑宋简体" panose="02000000000000000000" charset="-122"/>
                <a:ea typeface="方正粗黑宋简体" panose="02000000000000000000" charset="-122"/>
              </a:rPr>
              <a:t>              </a:t>
            </a:r>
            <a:r>
              <a:rPr lang="zh-CN" altLang="zh-CN" sz="7200" b="1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方正粗黑宋简体" panose="02000000000000000000" charset="-122"/>
                <a:ea typeface="方正粗黑宋简体" panose="02000000000000000000" charset="-122"/>
              </a:rPr>
              <a:t>终将美好！</a:t>
            </a:r>
            <a:endParaRPr lang="zh-CN" altLang="zh-CN" sz="7200" b="1">
              <a:ln w="222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7" t="38915" r="12006" b="30232"/>
          <a:stretch>
            <a:fillRect/>
          </a:stretch>
        </p:blipFill>
        <p:spPr>
          <a:xfrm rot="20492791">
            <a:off x="9745021" y="320557"/>
            <a:ext cx="2877813" cy="17513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rot="20535361">
            <a:off x="9218141" y="287085"/>
            <a:ext cx="1528118" cy="92995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08400" y="608400"/>
            <a:ext cx="10969200" cy="705600"/>
          </a:xfrm>
        </p:spPr>
        <p:txBody>
          <a:bodyPr vert="horz" wrap="square" lIns="90000" tIns="46800" rIns="90000" bIns="4680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44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我们可能面临的自律难题</a:t>
            </a:r>
            <a:endParaRPr lang="zh-CN" altLang="en-US" sz="440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5"/>
            </p:custDataLst>
          </p:nvPr>
        </p:nvSpPr>
        <p:spPr>
          <a:xfrm>
            <a:off x="608400" y="1442775"/>
            <a:ext cx="10969200" cy="4759200"/>
          </a:xfrm>
        </p:spPr>
        <p:txBody>
          <a:bodyPr vert="horz" wrap="square" lIns="90000" tIns="46800" rIns="90000" bIns="46800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1.做事情时，容易受周围环境的干扰。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2.节假日，手机难以离手。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buClrTx/>
              <a:buSzTx/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.在成绩、成功面前，容易沾沾自喜、骄傲自满。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buClrTx/>
              <a:buSzTx/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.遭受失败、挫折时，容易悲观失望。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buClrTx/>
              <a:buSzTx/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.明知道自己不对，就是管不住自己。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buClrTx/>
              <a:buSzTx/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.经常不知道今天、明天或近几天该干的事。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buClrTx/>
              <a:buSzTx/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.自己写下的学习计划，常常落空，不能实现。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79500" y="2408555"/>
            <a:ext cx="7548880" cy="1604645"/>
          </a:xfrm>
        </p:spPr>
        <p:txBody>
          <a:bodyPr/>
          <a:lstStyle/>
          <a:p>
            <a:r>
              <a:rPr lang="en-US" altLang="zh-CN" sz="5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  </a:t>
            </a:r>
            <a:r>
              <a:rPr lang="zh-CN" altLang="en-US" sz="5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没法自律怎么办？</a:t>
            </a:r>
            <a:endParaRPr lang="zh-CN" altLang="en-US" sz="5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7" t="38915" r="12006" b="30232"/>
          <a:stretch>
            <a:fillRect/>
          </a:stretch>
        </p:blipFill>
        <p:spPr>
          <a:xfrm rot="20492791">
            <a:off x="9745021" y="320557"/>
            <a:ext cx="2877813" cy="17513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rot="20535361">
            <a:off x="9218141" y="287085"/>
            <a:ext cx="1528118" cy="92995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08400" y="608400"/>
            <a:ext cx="10969200" cy="705600"/>
          </a:xfrm>
        </p:spPr>
        <p:txBody>
          <a:bodyPr vert="horz" wrap="square" lIns="90000" tIns="46800" rIns="90000" bIns="4680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44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没法自律怎么办？</a:t>
            </a:r>
            <a:endParaRPr lang="zh-CN" altLang="en-US" sz="440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5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wrap="square" lIns="90000" tIns="46800" rIns="90000" bIns="46800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zh-CN" altLang="en-US" sz="280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首先，你要有预期要达成的目标。</a:t>
            </a:r>
            <a:r>
              <a:rPr lang="zh-CN" altLang="en-US" sz="2800">
                <a:solidFill>
                  <a:schemeClr val="dk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没有目标，自律就无从谈起，一个无目标的自律，在我们的定义里就不算自律。</a:t>
            </a:r>
            <a:endParaRPr lang="zh-CN" altLang="en-US" sz="2800">
              <a:solidFill>
                <a:schemeClr val="dk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80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其次，通过自我管理达成目标。</a:t>
            </a:r>
            <a:r>
              <a:rPr lang="zh-CN" altLang="en-US" sz="2800">
                <a:solidFill>
                  <a:schemeClr val="dk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假设我给自己定了一个减肥目标，基于这个目标，我通过管理自己，让自己每天运动以及在饮食上控制，从而保持一个好的身材。</a:t>
            </a:r>
            <a:endParaRPr lang="zh-CN" altLang="en-US" sz="2800">
              <a:solidFill>
                <a:schemeClr val="dk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800">
                <a:solidFill>
                  <a:schemeClr val="dk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从这个角度来说，只要你是一个通过自我管理不断达成目标的人，我们就可以说你就是一个自律的人。</a:t>
            </a:r>
            <a:endParaRPr lang="zh-CN" altLang="en-US" sz="2800">
              <a:solidFill>
                <a:schemeClr val="dk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79500" y="2408555"/>
            <a:ext cx="7548880" cy="1604645"/>
          </a:xfrm>
        </p:spPr>
        <p:txBody>
          <a:bodyPr>
            <a:normAutofit fontScale="90000"/>
          </a:bodyPr>
          <a:lstStyle/>
          <a:p>
            <a:r>
              <a:rPr lang="en-US" altLang="zh-CN" sz="5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  </a:t>
            </a:r>
            <a:r>
              <a:rPr lang="zh-CN" altLang="en-US" sz="5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自律是对人性的抵抗吗？</a:t>
            </a:r>
            <a:endParaRPr lang="zh-CN" altLang="en-US" sz="5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7" t="38915" r="12006" b="30232"/>
          <a:stretch>
            <a:fillRect/>
          </a:stretch>
        </p:blipFill>
        <p:spPr>
          <a:xfrm rot="20492791">
            <a:off x="9745021" y="320557"/>
            <a:ext cx="2877813" cy="17513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rot="20535361">
            <a:off x="9218141" y="287085"/>
            <a:ext cx="1528118" cy="92995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08400" y="608400"/>
            <a:ext cx="10969200" cy="705600"/>
          </a:xfrm>
        </p:spPr>
        <p:txBody>
          <a:bodyPr vert="horz" wrap="square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自律是对人性的抵抗吗？</a:t>
            </a:r>
            <a:endParaRPr lang="zh-CN" altLang="en-US">
              <a:solidFill>
                <a:schemeClr val="accent2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5"/>
            </p:custDataLst>
          </p:nvPr>
        </p:nvSpPr>
        <p:spPr>
          <a:xfrm>
            <a:off x="399415" y="1633220"/>
            <a:ext cx="11659870" cy="4759325"/>
          </a:xfrm>
        </p:spPr>
        <p:txBody>
          <a:bodyPr vert="horz" wrap="square" lIns="90000" tIns="46800" rIns="90000" bIns="46800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zh-CN" altLang="en-US" sz="2800">
                <a:solidFill>
                  <a:schemeClr val="dk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为什么很多人都觉得自律很难？因为他们觉得自律是对人性的抵抗。</a:t>
            </a:r>
            <a:endParaRPr lang="zh-CN" altLang="en-US" sz="2800">
              <a:solidFill>
                <a:schemeClr val="dk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800">
                <a:solidFill>
                  <a:schemeClr val="dk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如果你的自律是对人性的抵抗，那这其实是一种坏的自律；</a:t>
            </a:r>
            <a:r>
              <a:rPr lang="zh-CN" altLang="en-US" sz="280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如果你的自律不是对人性的抵抗，或者大部分不是对人性的抵抗，甚至是顺应人性的，才是好的自律。</a:t>
            </a:r>
            <a:endParaRPr lang="zh-CN" altLang="en-US" sz="2800">
              <a:solidFill>
                <a:srgbClr val="7030A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800">
                <a:solidFill>
                  <a:schemeClr val="dk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换句话说，如果你的自律是对人性的抵抗，那你这场自律注定要以失败告终。据统计英国每年有1200万人减肥，只有不到10%的人成功。成功概率非常低，就是很好的例证。</a:t>
            </a:r>
            <a:endParaRPr lang="zh-CN" altLang="en-US" sz="2800">
              <a:solidFill>
                <a:schemeClr val="dk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l">
              <a:buClrTx/>
              <a:buSzTx/>
            </a:pPr>
            <a:endParaRPr lang="zh-CN" altLang="en-US" sz="2800">
              <a:solidFill>
                <a:schemeClr val="dk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7" t="38915" r="12006" b="30232"/>
          <a:stretch>
            <a:fillRect/>
          </a:stretch>
        </p:blipFill>
        <p:spPr>
          <a:xfrm rot="20492791">
            <a:off x="9745021" y="320557"/>
            <a:ext cx="2877813" cy="17513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rot="20535361">
            <a:off x="9218141" y="287085"/>
            <a:ext cx="1528118" cy="92995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08400" y="465525"/>
            <a:ext cx="10969200" cy="705600"/>
          </a:xfrm>
        </p:spPr>
        <p:txBody>
          <a:bodyPr vert="horz" wrap="square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自律是对人性的抵抗吗？</a:t>
            </a:r>
            <a:endParaRPr lang="zh-CN" altLang="en-US">
              <a:solidFill>
                <a:schemeClr val="accent2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5"/>
            </p:custDataLst>
          </p:nvPr>
        </p:nvSpPr>
        <p:spPr>
          <a:xfrm>
            <a:off x="608330" y="1283970"/>
            <a:ext cx="11386820" cy="4759325"/>
          </a:xfrm>
        </p:spPr>
        <p:txBody>
          <a:bodyPr vert="horz" wrap="square" lIns="90000" tIns="46800" rIns="90000" bIns="46800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zh-CN" altLang="en-US" sz="2400">
                <a:solidFill>
                  <a:schemeClr val="dk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为什么减肥这么难？因为在减肥过程中很多人的行为都是一种坏自律，是对人性的抵抗。减肥其实就两个点，一个是管住嘴，一个是迈开腿。</a:t>
            </a:r>
            <a:endParaRPr lang="zh-CN" altLang="en-US" sz="2400">
              <a:solidFill>
                <a:schemeClr val="dk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400">
                <a:solidFill>
                  <a:schemeClr val="dk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管住嘴，抵抗的是人类骨子里对热量的渴求；</a:t>
            </a:r>
            <a:endParaRPr lang="zh-CN" altLang="en-US" sz="2400">
              <a:solidFill>
                <a:schemeClr val="dk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400">
                <a:solidFill>
                  <a:schemeClr val="dk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迈开腿，抵抗的是生命体对耗能的本能抗拒。</a:t>
            </a:r>
            <a:endParaRPr lang="zh-CN" altLang="en-US" sz="2400">
              <a:solidFill>
                <a:schemeClr val="dk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400">
                <a:solidFill>
                  <a:schemeClr val="dk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所以这两点都是在抵抗人性，不光抵抗人性，甚至还抵抗生物性。这也是绝大部分人减肥都会失败的原因，抵抗人性的自律注定是要失败的。</a:t>
            </a:r>
            <a:endParaRPr lang="zh-CN" altLang="en-US" sz="2400">
              <a:solidFill>
                <a:schemeClr val="dk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400">
                <a:solidFill>
                  <a:schemeClr val="dk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那极少部分成功的人，可能是因为他有超强的意志力，也有可能他压根没在抵抗人性</a:t>
            </a:r>
            <a:endParaRPr lang="zh-CN" altLang="en-US" sz="2400">
              <a:solidFill>
                <a:schemeClr val="dk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8000" y="2773680"/>
            <a:ext cx="7548880" cy="1604645"/>
          </a:xfrm>
        </p:spPr>
        <p:txBody>
          <a:bodyPr>
            <a:normAutofit fontScale="90000"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5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  </a:t>
            </a:r>
            <a:r>
              <a:rPr lang="zh-CN" altLang="en-US" sz="5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不抵抗人性，</a:t>
            </a:r>
            <a:br>
              <a:rPr lang="zh-CN" altLang="en-US" sz="5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5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5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</a:t>
            </a:r>
            <a:r>
              <a:rPr lang="zh-CN" altLang="en-US" sz="5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靠什么自律？</a:t>
            </a:r>
            <a:endParaRPr lang="zh-CN" altLang="en-US" sz="5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7" t="38915" r="12006" b="30232"/>
          <a:stretch>
            <a:fillRect/>
          </a:stretch>
        </p:blipFill>
        <p:spPr>
          <a:xfrm rot="20492791">
            <a:off x="9745021" y="320557"/>
            <a:ext cx="2877813" cy="17513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rot="20535361">
            <a:off x="9218141" y="287085"/>
            <a:ext cx="1528118" cy="92995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08400" y="465525"/>
            <a:ext cx="10969200" cy="705600"/>
          </a:xfrm>
        </p:spPr>
        <p:txBody>
          <a:bodyPr vert="horz" wrap="square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第一点， 提高自己的内在要求。</a:t>
            </a:r>
            <a:endParaRPr lang="zh-CN" altLang="en-US">
              <a:solidFill>
                <a:schemeClr val="accent2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5"/>
            </p:custDataLst>
          </p:nvPr>
        </p:nvSpPr>
        <p:spPr>
          <a:xfrm>
            <a:off x="608330" y="1283970"/>
            <a:ext cx="11386820" cy="4759325"/>
          </a:xfrm>
        </p:spPr>
        <p:txBody>
          <a:bodyPr vert="horz" wrap="square" lIns="90000" tIns="46800" rIns="90000" bIns="46800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zh-CN" altLang="en-US" sz="2400">
                <a:solidFill>
                  <a:schemeClr val="dk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很多时候所谓的一些自律，其实是外部评价或者外部要求促使我们开始的。</a:t>
            </a:r>
            <a:endParaRPr lang="zh-CN" altLang="en-US" sz="2400">
              <a:solidFill>
                <a:schemeClr val="dk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400">
                <a:solidFill>
                  <a:schemeClr val="dk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还以减肥为例。如果你要减肥，你想让自己的身材更好，如果这件事是你打心底里自己非常认同、非常想要的，你就更容易做下去。</a:t>
            </a:r>
            <a:endParaRPr lang="zh-CN" altLang="en-US" sz="2400">
              <a:solidFill>
                <a:schemeClr val="dk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400">
                <a:solidFill>
                  <a:schemeClr val="dk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反过来，如果你只是基于外界的评价，那你就很容易放弃。</a:t>
            </a:r>
            <a:endParaRPr lang="zh-CN" altLang="en-US" sz="2400">
              <a:solidFill>
                <a:schemeClr val="dk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400">
                <a:solidFill>
                  <a:schemeClr val="dk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你没有真正内在层面的要求，只有这种外部驱动，就没办法把这种自律做下去。这种外部驱动的模式，相对来说很容易放弃。</a:t>
            </a:r>
            <a:endParaRPr lang="zh-CN" altLang="en-US" sz="2400">
              <a:solidFill>
                <a:schemeClr val="dk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40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我们一定要提高内在的自我要求，要有自己的目标，这种目标不是人云亦云的目标，也不是外界强迫的目标。</a:t>
            </a:r>
            <a:endParaRPr lang="zh-CN" altLang="en-US" sz="2400">
              <a:solidFill>
                <a:srgbClr val="7030A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40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我们要学会主动找一些外驱力，然后把它转化成内驱力。</a:t>
            </a:r>
            <a:endParaRPr lang="zh-CN" altLang="en-US" sz="2400">
              <a:solidFill>
                <a:srgbClr val="7030A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7" t="38915" r="12006" b="30232"/>
          <a:stretch>
            <a:fillRect/>
          </a:stretch>
        </p:blipFill>
        <p:spPr>
          <a:xfrm rot="20492791">
            <a:off x="9745021" y="320557"/>
            <a:ext cx="2877813" cy="17513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rot="20535361">
            <a:off x="9218141" y="287085"/>
            <a:ext cx="1528118" cy="92995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08400" y="465525"/>
            <a:ext cx="10969200" cy="705600"/>
          </a:xfrm>
        </p:spPr>
        <p:txBody>
          <a:bodyPr vert="horz" wrap="square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第二点， 科学的认知+更好的实践。</a:t>
            </a:r>
            <a:endParaRPr lang="zh-CN" altLang="en-US">
              <a:solidFill>
                <a:schemeClr val="accent2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5"/>
            </p:custDataLst>
          </p:nvPr>
        </p:nvSpPr>
        <p:spPr>
          <a:xfrm>
            <a:off x="608330" y="1569720"/>
            <a:ext cx="11386820" cy="4759325"/>
          </a:xfrm>
        </p:spPr>
        <p:txBody>
          <a:bodyPr vert="horz" wrap="square" lIns="90000" tIns="46800" rIns="90000" bIns="46800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zh-CN" altLang="en-US" sz="2800">
                <a:solidFill>
                  <a:schemeClr val="dk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我们在很多事情上之所以会放弃，并不是不想要求自己，而是我们的做法错了。</a:t>
            </a:r>
            <a:endParaRPr lang="zh-CN" altLang="en-US" sz="2800">
              <a:solidFill>
                <a:schemeClr val="dk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800">
                <a:solidFill>
                  <a:schemeClr val="dk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我们前面说，自律是通过自我管理达成预期目标。那么在通过自我管理达成预期目标这条路上，我们需要对这件事进行学习研究，让自己掌握更科学的认知，然后去指导更科学的实践。</a:t>
            </a:r>
            <a:endParaRPr lang="zh-CN" altLang="en-US" sz="2800">
              <a:solidFill>
                <a:schemeClr val="dk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80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如果你不是科学的实践，就会很容易坚持不下去，很容易放弃。</a:t>
            </a:r>
            <a:endParaRPr lang="zh-CN" altLang="en-US" sz="2800">
              <a:solidFill>
                <a:srgbClr val="7030A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80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为了使你的实践更科学，你可以通过读书、父母、老师、师兄师姐等得到帮助。</a:t>
            </a:r>
            <a:endParaRPr lang="zh-CN" altLang="en-US" sz="2800">
              <a:solidFill>
                <a:srgbClr val="7030A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7" t="38915" r="12006" b="30232"/>
          <a:stretch>
            <a:fillRect/>
          </a:stretch>
        </p:blipFill>
        <p:spPr>
          <a:xfrm rot="20492791">
            <a:off x="9745021" y="320557"/>
            <a:ext cx="2877813" cy="17513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rot="20535361">
            <a:off x="9218141" y="287085"/>
            <a:ext cx="1528118" cy="92995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08400" y="465525"/>
            <a:ext cx="10969200" cy="705600"/>
          </a:xfrm>
        </p:spPr>
        <p:txBody>
          <a:bodyPr vert="horz" wrap="square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第三点， 保持心理能量，防止精神破产。</a:t>
            </a:r>
            <a:endParaRPr lang="zh-CN" altLang="en-US">
              <a:solidFill>
                <a:schemeClr val="accent2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5"/>
            </p:custDataLst>
          </p:nvPr>
        </p:nvSpPr>
        <p:spPr>
          <a:xfrm>
            <a:off x="608330" y="1283970"/>
            <a:ext cx="11386820" cy="4759325"/>
          </a:xfrm>
        </p:spPr>
        <p:txBody>
          <a:bodyPr vert="horz" wrap="square" lIns="90000" tIns="46800" rIns="90000" bIns="46800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zh-CN" altLang="en-US" sz="2800">
                <a:solidFill>
                  <a:schemeClr val="dk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战争以一方失去战斗意志为结束。</a:t>
            </a:r>
            <a:endParaRPr lang="zh-CN" altLang="en-US" sz="2800">
              <a:solidFill>
                <a:schemeClr val="dk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800">
                <a:solidFill>
                  <a:schemeClr val="dk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我们每次定一个目标，都是一场自我成长的战争，</a:t>
            </a:r>
            <a:r>
              <a:rPr lang="zh-CN" altLang="en-US" sz="280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往往就是你在失去斗志、精神上失去能量的时候会放弃。</a:t>
            </a:r>
            <a:endParaRPr lang="zh-CN" altLang="en-US" sz="2800">
              <a:solidFill>
                <a:srgbClr val="7030A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800">
                <a:solidFill>
                  <a:schemeClr val="dk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那应该怎么保持心理能量？</a:t>
            </a:r>
            <a:endParaRPr lang="zh-CN" altLang="en-US" sz="2800">
              <a:solidFill>
                <a:schemeClr val="dk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80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可以通过复盘、分割目标、适当奖励、寻找同伴等方法。</a:t>
            </a:r>
            <a:endParaRPr lang="zh-CN" altLang="en-US" sz="2800">
              <a:solidFill>
                <a:srgbClr val="7030A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7" t="38915" r="12006" b="30232"/>
          <a:stretch>
            <a:fillRect/>
          </a:stretch>
        </p:blipFill>
        <p:spPr>
          <a:xfrm rot="20492791">
            <a:off x="9745021" y="320557"/>
            <a:ext cx="2877813" cy="1751329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586740" y="1764030"/>
            <a:ext cx="4230370" cy="4093210"/>
          </a:xfrm>
        </p:spPr>
        <p:txBody>
          <a:bodyPr>
            <a:normAutofit/>
          </a:bodyPr>
          <a:p>
            <a:pPr fontAlgn="auto">
              <a:lnSpc>
                <a:spcPct val="200000"/>
              </a:lnSpc>
            </a:pPr>
            <a:endParaRPr lang="zh-CN" altLang="en-US" sz="3200"/>
          </a:p>
        </p:txBody>
      </p:sp>
      <p:pic>
        <p:nvPicPr>
          <p:cNvPr id="10" name="图片 9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rot="20535361">
            <a:off x="9218141" y="287085"/>
            <a:ext cx="1528118" cy="92995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3835" y="545610"/>
            <a:ext cx="3960000" cy="882000"/>
          </a:xfrm>
        </p:spPr>
        <p:txBody>
          <a:bodyPr vert="horz" wrap="square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44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【学生互动】</a:t>
            </a:r>
            <a:endParaRPr lang="zh-CN" altLang="en-US" sz="440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/>
          <p:nvPr>
            <p:ph sz="quarter" idx="14"/>
          </p:nvPr>
        </p:nvSpPr>
        <p:spPr>
          <a:xfrm>
            <a:off x="5100955" y="1911985"/>
            <a:ext cx="6480175" cy="3945890"/>
          </a:xfrm>
        </p:spPr>
        <p:txBody>
          <a:bodyPr>
            <a:normAutofit lnSpcReduction="20000"/>
          </a:bodyPr>
          <a:p>
            <a:pPr fontAlgn="auto">
              <a:lnSpc>
                <a:spcPct val="150000"/>
              </a:lnSpc>
            </a:pPr>
            <a:r>
              <a:rPr lang="zh-CN" sz="3600">
                <a:sym typeface="+mn-ea"/>
              </a:rPr>
              <a:t>如果你即将开启一段长途旅行，你觉得下面</a:t>
            </a:r>
            <a:r>
              <a:rPr lang="en-US" altLang="zh-CN" sz="3600">
                <a:sym typeface="+mn-ea"/>
              </a:rPr>
              <a:t>4</a:t>
            </a:r>
            <a:r>
              <a:rPr lang="zh-CN" altLang="en-US" sz="3600">
                <a:sym typeface="+mn-ea"/>
              </a:rPr>
              <a:t>个环节哪个最难？理由又是什么？</a:t>
            </a:r>
            <a:endParaRPr lang="zh-CN" altLang="en-US" sz="3600"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600">
                <a:solidFill>
                  <a:srgbClr val="7030A0"/>
                </a:solidFill>
                <a:sym typeface="+mn-ea"/>
              </a:rPr>
              <a:t>①确定目的地②做旅游攻略③准备行囊④游玩路上</a:t>
            </a:r>
            <a:endParaRPr lang="zh-CN" altLang="en-US" sz="3600">
              <a:solidFill>
                <a:srgbClr val="7030A0"/>
              </a:solidFill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390" y="1836420"/>
            <a:ext cx="4090670" cy="409702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7" t="38915" r="12006" b="30232"/>
          <a:stretch>
            <a:fillRect/>
          </a:stretch>
        </p:blipFill>
        <p:spPr>
          <a:xfrm rot="20492791">
            <a:off x="9745021" y="320557"/>
            <a:ext cx="2877813" cy="17513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rot="20535361">
            <a:off x="9218141" y="287085"/>
            <a:ext cx="1528118" cy="92995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08400" y="465525"/>
            <a:ext cx="10969200" cy="705600"/>
          </a:xfrm>
        </p:spPr>
        <p:txBody>
          <a:bodyPr vert="horz" wrap="square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第四点， 增强自律的认知和小技巧。</a:t>
            </a:r>
            <a:endParaRPr lang="zh-CN" altLang="en-US">
              <a:solidFill>
                <a:schemeClr val="accent2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5"/>
            </p:custDataLst>
          </p:nvPr>
        </p:nvSpPr>
        <p:spPr>
          <a:xfrm>
            <a:off x="608330" y="1283970"/>
            <a:ext cx="11386820" cy="4759325"/>
          </a:xfrm>
        </p:spPr>
        <p:txBody>
          <a:bodyPr vert="horz" wrap="square" lIns="90000" tIns="46800" rIns="90000" bIns="46800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zh-CN" altLang="en-US" sz="240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第一个，要事自律，小事不必自律，甚至刻意不自律。</a:t>
            </a:r>
            <a:endParaRPr lang="zh-CN" altLang="en-US" sz="2400">
              <a:solidFill>
                <a:srgbClr val="7030A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40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第二个，持续性自律+间歇性放松。</a:t>
            </a:r>
            <a:r>
              <a:rPr lang="zh-CN" altLang="en-US" sz="2400">
                <a:solidFill>
                  <a:schemeClr val="dk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间歇性放纵就是为了短期的快乐，有了短期快乐才能长期坚持下去。</a:t>
            </a:r>
            <a:endParaRPr lang="zh-CN" altLang="en-US" sz="2400">
              <a:solidFill>
                <a:schemeClr val="dk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40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第三个，主动吸收正能量，刻意远离负能量。</a:t>
            </a:r>
            <a:r>
              <a:rPr lang="zh-CN" altLang="en-US" sz="2400">
                <a:solidFill>
                  <a:schemeClr val="dk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这个世界上一定有恶的存在、不好的存在，但这个世界上也有很多美好的存在，我们可以看不好的东西，通过反思来让自己成长；也可以通过直接看好的东西，通过追求美好来让自己成长。所以你可以尽量让自己看好的东西，让自己去追求美好，保持一个积极向上的状态。如果你整个人是比较积极向上正能量的状态，那你想在某件事上做到自律就会更容易；反过来说，如果你整个人是比较消极、负能量的状态，你的心理能量就不足以支持你在某件事上做到自律。</a:t>
            </a:r>
            <a:endParaRPr lang="zh-CN" altLang="en-US" sz="2400">
              <a:solidFill>
                <a:schemeClr val="dk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00125" y="2408555"/>
            <a:ext cx="7548880" cy="1604645"/>
          </a:xfrm>
        </p:spPr>
        <p:txBody>
          <a:bodyPr>
            <a:normAutofit/>
          </a:bodyPr>
          <a:lstStyle/>
          <a:p>
            <a:r>
              <a:rPr lang="en-US" altLang="zh-CN" sz="5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  </a:t>
            </a:r>
            <a:r>
              <a:rPr lang="zh-CN" altLang="en-US" sz="5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我的自我修炼表格</a:t>
            </a:r>
            <a:r>
              <a:rPr lang="zh-CN" altLang="en-US" sz="5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！</a:t>
            </a:r>
            <a:endParaRPr lang="zh-CN" altLang="en-US" sz="5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61620" y="434340"/>
            <a:ext cx="4457700" cy="882015"/>
          </a:xfrm>
        </p:spPr>
        <p:txBody>
          <a:bodyPr>
            <a:normAutofit fontScale="90000"/>
          </a:bodyPr>
          <a:p>
            <a:r>
              <a:rPr lang="zh-CN" altLang="en-US" b="1">
                <a:solidFill>
                  <a:schemeClr val="accent2"/>
                </a:solidFill>
              </a:rPr>
              <a:t>富兰克林给我们的启示</a:t>
            </a:r>
            <a:endParaRPr lang="zh-CN" altLang="en-US" b="1">
              <a:solidFill>
                <a:schemeClr val="accent2"/>
              </a:solidFill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391160" y="1807845"/>
            <a:ext cx="4328160" cy="4093210"/>
          </a:xfrm>
        </p:spPr>
        <p:txBody>
          <a:bodyPr/>
          <a:p>
            <a:pPr fontAlgn="auto">
              <a:lnSpc>
                <a:spcPct val="150000"/>
              </a:lnSpc>
            </a:pPr>
            <a:r>
              <a:rPr lang="zh-CN" altLang="en-US" b="1">
                <a:sym typeface="+mn-ea"/>
              </a:rPr>
              <a:t>美国政治家、科学家、印刷商和出版商、作家、发明家，以及外交官，美国开国元勋之一。</a:t>
            </a:r>
            <a:endParaRPr lang="zh-CN" altLang="en-US" b="1"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b="1">
                <a:sym typeface="+mn-ea"/>
              </a:rPr>
              <a:t>他的卓越离不开高度自律，在自传中他详细的介绍了自我修炼的方法。</a:t>
            </a:r>
            <a:endParaRPr lang="zh-CN" altLang="en-US" b="1"/>
          </a:p>
          <a:p>
            <a:endParaRPr lang="zh-CN" altLang="en-US" b="1"/>
          </a:p>
        </p:txBody>
      </p:sp>
      <p:pic>
        <p:nvPicPr>
          <p:cNvPr id="9" name="内容占位符 8"/>
          <p:cNvPicPr>
            <a:picLocks noChangeAspect="1"/>
          </p:cNvPicPr>
          <p:nvPr>
            <p:ph sz="quarter" idx="14"/>
          </p:nvPr>
        </p:nvPicPr>
        <p:blipFill>
          <a:blip r:embed="rId1"/>
          <a:stretch>
            <a:fillRect/>
          </a:stretch>
        </p:blipFill>
        <p:spPr>
          <a:xfrm>
            <a:off x="6188710" y="543560"/>
            <a:ext cx="4937760" cy="61366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87545" y="449100"/>
            <a:ext cx="9626400" cy="723600"/>
          </a:xfrm>
        </p:spPr>
        <p:txBody>
          <a:bodyPr>
            <a:noAutofit/>
          </a:bodyPr>
          <a:p>
            <a:r>
              <a:rPr lang="zh-CN" altLang="en-US" sz="4000" b="1">
                <a:solidFill>
                  <a:schemeClr val="accent2"/>
                </a:solidFill>
              </a:rPr>
              <a:t>富兰克林每日自我修炼内容</a:t>
            </a:r>
            <a:endParaRPr lang="zh-CN" altLang="en-US" sz="4000" b="1">
              <a:solidFill>
                <a:schemeClr val="accent2"/>
              </a:solidFill>
            </a:endParaRPr>
          </a:p>
        </p:txBody>
      </p:sp>
      <p:sp>
        <p:nvSpPr>
          <p:cNvPr id="7" name="内容占位符 6"/>
          <p:cNvSpPr/>
          <p:nvPr>
            <p:ph sz="quarter" idx="13"/>
          </p:nvPr>
        </p:nvSpPr>
        <p:spPr>
          <a:xfrm>
            <a:off x="542925" y="1522730"/>
            <a:ext cx="5189855" cy="4395470"/>
          </a:xfrm>
          <a:ln w="38100">
            <a:solidFill>
              <a:schemeClr val="accent2"/>
            </a:solidFill>
          </a:ln>
        </p:spPr>
        <p:txBody>
          <a:bodyPr>
            <a:noAutofit/>
          </a:bodyPr>
          <a:p>
            <a:pPr fontAlgn="auto">
              <a:lnSpc>
                <a:spcPct val="100000"/>
              </a:lnSpc>
            </a:pPr>
            <a:r>
              <a:rPr lang="en-US" altLang="zh-CN" sz="2200" b="1"/>
              <a:t>1.</a:t>
            </a:r>
            <a:r>
              <a:rPr lang="zh-CN" altLang="en-US" sz="2200" b="1">
                <a:solidFill>
                  <a:srgbClr val="7030A0"/>
                </a:solidFill>
                <a:sym typeface="+mn-ea"/>
              </a:rPr>
              <a:t>缄默：</a:t>
            </a:r>
            <a:r>
              <a:rPr lang="zh-CN" altLang="en-US" sz="2200" b="1">
                <a:sym typeface="+mn-ea"/>
              </a:rPr>
              <a:t>避免空谈，言必对己或人有益</a:t>
            </a:r>
            <a:endParaRPr lang="zh-CN" altLang="en-US" sz="2200" b="1"/>
          </a:p>
          <a:p>
            <a:pPr fontAlgn="auto">
              <a:lnSpc>
                <a:spcPct val="100000"/>
              </a:lnSpc>
            </a:pPr>
            <a:r>
              <a:rPr lang="en-US" altLang="zh-CN" sz="2200" b="1"/>
              <a:t>2.</a:t>
            </a:r>
            <a:r>
              <a:rPr lang="zh-CN" altLang="en-US" sz="2200" b="1">
                <a:solidFill>
                  <a:srgbClr val="7030A0"/>
                </a:solidFill>
                <a:sym typeface="+mn-ea"/>
              </a:rPr>
              <a:t>节制：</a:t>
            </a:r>
            <a:r>
              <a:rPr lang="zh-CN" altLang="en-US" sz="2200" b="1">
                <a:sym typeface="+mn-ea"/>
              </a:rPr>
              <a:t>食不过饱，饭不过量</a:t>
            </a:r>
            <a:endParaRPr lang="zh-CN" altLang="en-US" sz="2200" b="1"/>
          </a:p>
          <a:p>
            <a:pPr fontAlgn="auto">
              <a:lnSpc>
                <a:spcPct val="100000"/>
              </a:lnSpc>
            </a:pPr>
            <a:r>
              <a:rPr lang="en-US" altLang="zh-CN" sz="2200" b="1"/>
              <a:t>3.</a:t>
            </a:r>
            <a:r>
              <a:rPr lang="zh-CN" altLang="en-US" sz="2200" b="1">
                <a:solidFill>
                  <a:srgbClr val="7030A0"/>
                </a:solidFill>
              </a:rPr>
              <a:t>秩序：</a:t>
            </a:r>
            <a:r>
              <a:rPr lang="zh-CN" altLang="en-US" sz="2200" b="1"/>
              <a:t>你的一切应井然有序，一时一事都要有周全计划</a:t>
            </a:r>
            <a:endParaRPr lang="zh-CN" altLang="en-US" sz="2200" b="1"/>
          </a:p>
          <a:p>
            <a:pPr fontAlgn="auto">
              <a:lnSpc>
                <a:spcPct val="100000"/>
              </a:lnSpc>
            </a:pPr>
            <a:r>
              <a:rPr lang="en-US" altLang="zh-CN" sz="2200" b="1"/>
              <a:t>4.</a:t>
            </a:r>
            <a:r>
              <a:rPr lang="zh-CN" altLang="en-US" sz="2200" b="1">
                <a:solidFill>
                  <a:srgbClr val="7030A0"/>
                </a:solidFill>
              </a:rPr>
              <a:t>决断：</a:t>
            </a:r>
            <a:r>
              <a:rPr lang="zh-CN" altLang="en-US" sz="2200" b="1"/>
              <a:t>当做必做，做就要做好</a:t>
            </a:r>
            <a:endParaRPr lang="zh-CN" altLang="en-US" sz="2200" b="1"/>
          </a:p>
          <a:p>
            <a:pPr fontAlgn="auto">
              <a:lnSpc>
                <a:spcPct val="100000"/>
              </a:lnSpc>
            </a:pPr>
            <a:r>
              <a:rPr lang="en-US" altLang="zh-CN" sz="2200" b="1"/>
              <a:t>5.</a:t>
            </a:r>
            <a:r>
              <a:rPr lang="zh-CN" altLang="en-US" sz="2200" b="1">
                <a:solidFill>
                  <a:srgbClr val="7030A0"/>
                </a:solidFill>
              </a:rPr>
              <a:t>节俭：</a:t>
            </a:r>
            <a:r>
              <a:rPr lang="zh-CN" altLang="en-US" sz="2200" b="1"/>
              <a:t>对人或己有益才会花钱，决不浪费</a:t>
            </a:r>
            <a:endParaRPr lang="zh-CN" altLang="en-US" sz="2200" b="1"/>
          </a:p>
          <a:p>
            <a:pPr fontAlgn="auto">
              <a:lnSpc>
                <a:spcPct val="100000"/>
              </a:lnSpc>
            </a:pPr>
            <a:r>
              <a:rPr lang="en-US" altLang="zh-CN" sz="2200" b="1"/>
              <a:t>6.</a:t>
            </a:r>
            <a:r>
              <a:rPr lang="zh-CN" altLang="en-US" sz="2200" b="1">
                <a:solidFill>
                  <a:srgbClr val="7030A0"/>
                </a:solidFill>
              </a:rPr>
              <a:t>勤勉：</a:t>
            </a:r>
            <a:r>
              <a:rPr lang="zh-CN" altLang="en-US" sz="2200" b="1"/>
              <a:t>珍惜光阴，做有益之事，避无谓之举</a:t>
            </a:r>
            <a:endParaRPr lang="zh-CN" altLang="en-US" sz="2200" b="1"/>
          </a:p>
          <a:p>
            <a:pPr marL="0" indent="0" fontAlgn="auto">
              <a:lnSpc>
                <a:spcPct val="100000"/>
              </a:lnSpc>
              <a:buNone/>
            </a:pPr>
            <a:endParaRPr lang="zh-CN" altLang="en-US" sz="2200" b="1"/>
          </a:p>
        </p:txBody>
      </p:sp>
      <p:sp>
        <p:nvSpPr>
          <p:cNvPr id="2" name="内容占位符 6"/>
          <p:cNvSpPr/>
          <p:nvPr/>
        </p:nvSpPr>
        <p:spPr>
          <a:xfrm>
            <a:off x="6132195" y="1430655"/>
            <a:ext cx="5189855" cy="4395470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</a:pPr>
            <a:r>
              <a:rPr lang="en-US" altLang="zh-CN" sz="2200" b="1">
                <a:sym typeface="+mn-ea"/>
              </a:rPr>
              <a:t>7.</a:t>
            </a:r>
            <a:r>
              <a:rPr lang="zh-CN" altLang="en-US" sz="2200" b="1">
                <a:solidFill>
                  <a:srgbClr val="7030A0"/>
                </a:solidFill>
                <a:sym typeface="+mn-ea"/>
              </a:rPr>
              <a:t>诚恳∶</a:t>
            </a:r>
            <a:r>
              <a:rPr lang="zh-CN" altLang="en-US" sz="2200" b="1">
                <a:sym typeface="+mn-ea"/>
              </a:rPr>
              <a:t>不欺骗，有良知，为人厚道，说话实在。</a:t>
            </a:r>
            <a:endParaRPr lang="en-US" altLang="zh-CN" sz="2200" b="1"/>
          </a:p>
          <a:p>
            <a:pPr fontAlgn="auto">
              <a:lnSpc>
                <a:spcPct val="100000"/>
              </a:lnSpc>
            </a:pPr>
            <a:r>
              <a:rPr lang="en-US" altLang="zh-CN" sz="2200" b="1">
                <a:sym typeface="+mn-ea"/>
              </a:rPr>
              <a:t>8.</a:t>
            </a:r>
            <a:r>
              <a:rPr lang="zh-CN" altLang="en-US" sz="2200" b="1">
                <a:solidFill>
                  <a:srgbClr val="7030A0"/>
                </a:solidFill>
                <a:sym typeface="+mn-ea"/>
              </a:rPr>
              <a:t>正直∶</a:t>
            </a:r>
            <a:r>
              <a:rPr lang="zh-CN" altLang="en-US" sz="2200" b="1">
                <a:sym typeface="+mn-ea"/>
              </a:rPr>
              <a:t>不做不利于人的事，不逃避自己的义务</a:t>
            </a:r>
            <a:endParaRPr lang="zh-CN" altLang="en-US" sz="2200" b="1"/>
          </a:p>
          <a:p>
            <a:pPr fontAlgn="auto">
              <a:lnSpc>
                <a:spcPct val="100000"/>
              </a:lnSpc>
            </a:pPr>
            <a:r>
              <a:rPr lang="en-US" altLang="zh-CN" sz="2200" b="1">
                <a:sym typeface="+mn-ea"/>
              </a:rPr>
              <a:t>9.</a:t>
            </a:r>
            <a:r>
              <a:rPr lang="zh-CN" altLang="en-US" sz="2200" b="1">
                <a:solidFill>
                  <a:srgbClr val="7030A0"/>
                </a:solidFill>
                <a:sym typeface="+mn-ea"/>
              </a:rPr>
              <a:t>专注∶</a:t>
            </a:r>
            <a:r>
              <a:rPr lang="zh-CN" altLang="en-US" sz="2200" b="1">
                <a:sym typeface="+mn-ea"/>
              </a:rPr>
              <a:t>行事专注，不受打扰</a:t>
            </a:r>
            <a:endParaRPr lang="zh-CN" altLang="en-US" sz="2200" b="1"/>
          </a:p>
          <a:p>
            <a:pPr fontAlgn="auto">
              <a:lnSpc>
                <a:spcPct val="100000"/>
              </a:lnSpc>
            </a:pPr>
            <a:r>
              <a:rPr lang="en-US" altLang="zh-CN" sz="2200" b="1">
                <a:sym typeface="+mn-ea"/>
              </a:rPr>
              <a:t>10.</a:t>
            </a:r>
            <a:r>
              <a:rPr lang="zh-CN" altLang="en-US" sz="2200" b="1">
                <a:solidFill>
                  <a:srgbClr val="7030A0"/>
                </a:solidFill>
                <a:sym typeface="+mn-ea"/>
              </a:rPr>
              <a:t>整洁：</a:t>
            </a:r>
            <a:r>
              <a:rPr lang="zh-CN" altLang="en-US" sz="2200" b="1">
                <a:sym typeface="+mn-ea"/>
              </a:rPr>
              <a:t>保持身体，衣服和住所的整洁</a:t>
            </a:r>
            <a:endParaRPr lang="zh-CN" altLang="en-US" sz="2200" b="1"/>
          </a:p>
          <a:p>
            <a:pPr fontAlgn="auto">
              <a:lnSpc>
                <a:spcPct val="100000"/>
              </a:lnSpc>
            </a:pPr>
            <a:r>
              <a:rPr lang="en-US" altLang="zh-CN" sz="2200" b="1">
                <a:sym typeface="+mn-ea"/>
              </a:rPr>
              <a:t>11.</a:t>
            </a:r>
            <a:r>
              <a:rPr lang="zh-CN" altLang="en-US" sz="2200" b="1">
                <a:solidFill>
                  <a:srgbClr val="7030A0"/>
                </a:solidFill>
                <a:sym typeface="+mn-ea"/>
              </a:rPr>
              <a:t>宁静：</a:t>
            </a:r>
            <a:r>
              <a:rPr lang="zh-CN" altLang="en-US" sz="2200" b="1">
                <a:sym typeface="+mn-ea"/>
              </a:rPr>
              <a:t>不因小事，寻常之事，不可避免之事而慌乱</a:t>
            </a:r>
            <a:endParaRPr lang="zh-CN" altLang="en-US" sz="2200" b="1"/>
          </a:p>
          <a:p>
            <a:pPr fontAlgn="auto">
              <a:lnSpc>
                <a:spcPct val="100000"/>
              </a:lnSpc>
            </a:pPr>
            <a:r>
              <a:rPr lang="en-US" altLang="zh-CN" sz="2200" b="1">
                <a:sym typeface="+mn-ea"/>
              </a:rPr>
              <a:t>12.</a:t>
            </a:r>
            <a:r>
              <a:rPr lang="zh-CN" altLang="en-US" sz="2200" b="1">
                <a:solidFill>
                  <a:srgbClr val="7030A0"/>
                </a:solidFill>
                <a:sym typeface="+mn-ea"/>
              </a:rPr>
              <a:t>谦虚：</a:t>
            </a:r>
            <a:r>
              <a:rPr lang="zh-CN" altLang="en-US" sz="2200" b="1">
                <a:sym typeface="+mn-ea"/>
              </a:rPr>
              <a:t>效法耶稣和苏格拉底。</a:t>
            </a:r>
            <a:endParaRPr lang="zh-CN" altLang="en-US" sz="2200" b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build="p"/>
      <p:bldP spid="7" grpId="1" animBg="1" build="p"/>
      <p:bldP spid="2" grpId="0" animBg="1" build="p"/>
      <p:bldP spid="2" grpId="1" animBg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200" y="116840"/>
            <a:ext cx="10515600" cy="1325563"/>
          </a:xfrm>
        </p:spPr>
        <p:txBody>
          <a:bodyPr/>
          <a:p>
            <a:r>
              <a:rPr lang="zh-CN" altLang="en-US" b="1">
                <a:solidFill>
                  <a:schemeClr val="accent2"/>
                </a:solidFill>
              </a:rPr>
              <a:t>富兰克林每日自我修炼表格</a:t>
            </a:r>
            <a:endParaRPr lang="zh-CN" altLang="en-US" b="1">
              <a:solidFill>
                <a:schemeClr val="accent2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3180" y="1215390"/>
            <a:ext cx="8869045" cy="55124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内容占位符 6"/>
          <p:cNvPicPr>
            <a:picLocks noChangeAspect="1"/>
          </p:cNvPicPr>
          <p:nvPr>
            <p:ph sz="quarter" idx="14"/>
          </p:nvPr>
        </p:nvPicPr>
        <p:blipFill>
          <a:blip r:embed="rId1"/>
          <a:srcRect r="29574"/>
          <a:stretch>
            <a:fillRect/>
          </a:stretch>
        </p:blipFill>
        <p:spPr>
          <a:xfrm>
            <a:off x="5100955" y="913130"/>
            <a:ext cx="6570345" cy="57950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7" t="38915" r="12006" b="30232"/>
          <a:stretch>
            <a:fillRect/>
          </a:stretch>
        </p:blipFill>
        <p:spPr>
          <a:xfrm rot="20492791">
            <a:off x="9745021" y="-234433"/>
            <a:ext cx="2877813" cy="1751329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586740" y="1764030"/>
            <a:ext cx="4230370" cy="4093210"/>
          </a:xfrm>
        </p:spPr>
        <p:txBody>
          <a:bodyPr>
            <a:normAutofit/>
          </a:bodyPr>
          <a:p>
            <a:pPr fontAlgn="auto">
              <a:lnSpc>
                <a:spcPct val="200000"/>
              </a:lnSpc>
            </a:pPr>
            <a:r>
              <a:rPr lang="zh-CN" altLang="en-US" sz="3200"/>
              <a:t>请参照富兰克林的自我修炼表格，</a:t>
            </a:r>
            <a:r>
              <a:rPr lang="zh-CN" altLang="en-US" sz="3200">
                <a:solidFill>
                  <a:srgbClr val="7030A0"/>
                </a:solidFill>
              </a:rPr>
              <a:t>制作自我修炼表格，并每日盘点。</a:t>
            </a:r>
            <a:endParaRPr lang="zh-CN" altLang="en-US" sz="3200">
              <a:solidFill>
                <a:srgbClr val="7030A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 rot="20535361">
            <a:off x="9203536" y="-34225"/>
            <a:ext cx="1528118" cy="92995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3835" y="545610"/>
            <a:ext cx="3960000" cy="882000"/>
          </a:xfrm>
        </p:spPr>
        <p:txBody>
          <a:bodyPr vert="horz" wrap="square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44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【学生互动】</a:t>
            </a:r>
            <a:endParaRPr lang="zh-CN" altLang="en-US" sz="440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00125" y="2408555"/>
            <a:ext cx="7548880" cy="1604645"/>
          </a:xfrm>
        </p:spPr>
        <p:txBody>
          <a:bodyPr>
            <a:normAutofit fontScale="90000"/>
          </a:bodyPr>
          <a:lstStyle/>
          <a:p>
            <a:r>
              <a:rPr lang="en-US" altLang="zh-CN" sz="5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06  </a:t>
            </a:r>
            <a:r>
              <a:rPr lang="zh-CN" altLang="en-US" sz="5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你的自律，终将美好！</a:t>
            </a:r>
            <a:endParaRPr lang="zh-CN" altLang="en-US" sz="5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7" t="38915" r="12006" b="30232"/>
          <a:stretch>
            <a:fillRect/>
          </a:stretch>
        </p:blipFill>
        <p:spPr>
          <a:xfrm rot="20492791">
            <a:off x="9745021" y="320557"/>
            <a:ext cx="2877813" cy="17513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rot="20535361">
            <a:off x="9218141" y="287085"/>
            <a:ext cx="1528118" cy="92995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08400" y="465525"/>
            <a:ext cx="10969200" cy="705600"/>
          </a:xfrm>
        </p:spPr>
        <p:txBody>
          <a:bodyPr vert="horz" wrap="square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dirty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你的自律，终将美好！</a:t>
            </a:r>
            <a:endParaRPr lang="zh-CN" altLang="en-US" dirty="0">
              <a:solidFill>
                <a:schemeClr val="accent2"/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5"/>
            </p:custDataLst>
          </p:nvPr>
        </p:nvSpPr>
        <p:spPr>
          <a:xfrm>
            <a:off x="608330" y="1283970"/>
            <a:ext cx="10847070" cy="4759325"/>
          </a:xfrm>
        </p:spPr>
        <p:txBody>
          <a:bodyPr vert="horz" wrap="square" lIns="90000" tIns="46800" rIns="90000" bIns="46800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zh-CN" altLang="en-US" sz="2600">
                <a:solidFill>
                  <a:schemeClr val="dk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不自律的人，会说作业太多，没时间复习，</a:t>
            </a:r>
            <a:r>
              <a:rPr lang="zh-CN" altLang="en-US" sz="260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但自律的人，却会利用走路的时间，盘点学过的知识。</a:t>
            </a:r>
            <a:endParaRPr lang="zh-CN" altLang="en-US" sz="2600">
              <a:solidFill>
                <a:srgbClr val="7030A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600">
                <a:solidFill>
                  <a:schemeClr val="dk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不自律的人，会说学习太累，不想去运动，</a:t>
            </a:r>
            <a:r>
              <a:rPr lang="zh-CN" altLang="en-US" sz="260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但自律的人，恰恰是因为身体的疲惫，更要去活动和锻炼身体。</a:t>
            </a:r>
            <a:endParaRPr lang="zh-CN" altLang="en-US" sz="2600">
              <a:solidFill>
                <a:srgbClr val="7030A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600">
                <a:solidFill>
                  <a:schemeClr val="dk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不自律的人，会说无能为力，不想再努力，</a:t>
            </a:r>
            <a:r>
              <a:rPr lang="zh-CN" altLang="en-US" sz="260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但自律的人，总是在力所能及处，不断地逼着自己往前哪怕再进一小步。</a:t>
            </a:r>
            <a:endParaRPr lang="zh-CN" altLang="en-US" sz="2600">
              <a:solidFill>
                <a:schemeClr val="dk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600">
                <a:solidFill>
                  <a:schemeClr val="dk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有时，人与人之间最大的区别，就是你是否对自己有要求。</a:t>
            </a:r>
            <a:endParaRPr lang="zh-CN" altLang="en-US" sz="2600">
              <a:solidFill>
                <a:schemeClr val="dk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600">
                <a:solidFill>
                  <a:schemeClr val="dk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如果你要放弃，可以找出一万个不上进的理由。</a:t>
            </a:r>
            <a:r>
              <a:rPr lang="zh-CN" altLang="en-US" sz="260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但如果你想要坚持，有时只需要一个初心就足够。</a:t>
            </a:r>
            <a:endParaRPr lang="zh-CN" altLang="en-US" sz="2600">
              <a:solidFill>
                <a:srgbClr val="7030A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7" t="38915" r="12006" b="30232"/>
          <a:stretch>
            <a:fillRect/>
          </a:stretch>
        </p:blipFill>
        <p:spPr>
          <a:xfrm rot="20492791">
            <a:off x="9745021" y="320557"/>
            <a:ext cx="2877813" cy="17513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rot="20535361">
            <a:off x="9218141" y="287085"/>
            <a:ext cx="1528118" cy="92995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08400" y="608400"/>
            <a:ext cx="10969200" cy="705600"/>
          </a:xfrm>
        </p:spPr>
        <p:txBody>
          <a:bodyPr vert="horz" wrap="square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dirty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你的自律，终将美好！</a:t>
            </a:r>
            <a:endParaRPr lang="zh-CN" altLang="en-US" dirty="0">
              <a:solidFill>
                <a:schemeClr val="accent2"/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5"/>
            </p:custDataLst>
          </p:nvPr>
        </p:nvSpPr>
        <p:spPr>
          <a:xfrm>
            <a:off x="608400" y="1665025"/>
            <a:ext cx="10969200" cy="4759200"/>
          </a:xfrm>
        </p:spPr>
        <p:txBody>
          <a:bodyPr vert="horz" wrap="square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zh-CN" altLang="en-US" sz="280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书要一天又一天地读，</a:t>
            </a:r>
            <a:r>
              <a:rPr lang="zh-CN" altLang="en-US" sz="2800">
                <a:solidFill>
                  <a:schemeClr val="dk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你的知识面才会变得更广，你的见识和格局才会变得更大，你的思维才会变得更开阔。</a:t>
            </a:r>
            <a:endParaRPr lang="zh-CN" altLang="en-US" sz="2800">
              <a:solidFill>
                <a:schemeClr val="dk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80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步要一天又一天的跑，</a:t>
            </a:r>
            <a:r>
              <a:rPr lang="zh-CN" altLang="en-US" sz="2800">
                <a:solidFill>
                  <a:schemeClr val="dk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你的身体才会变得更好，你的体重才会维持在健康水平，你整个人的状态才会越变越好。</a:t>
            </a:r>
            <a:endParaRPr lang="zh-CN" altLang="en-US" sz="2800">
              <a:solidFill>
                <a:schemeClr val="dk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80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努力要一天又一天的坚持，</a:t>
            </a:r>
            <a:r>
              <a:rPr lang="zh-CN" altLang="en-US" sz="2800">
                <a:solidFill>
                  <a:schemeClr val="dk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你的能力才会变得更强，你的机会才会变得越多，你的人生才会越走越顺。</a:t>
            </a:r>
            <a:endParaRPr lang="zh-CN" altLang="en-US" sz="2800">
              <a:solidFill>
                <a:schemeClr val="dk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7" t="38915" r="12006" b="30232"/>
          <a:stretch>
            <a:fillRect/>
          </a:stretch>
        </p:blipFill>
        <p:spPr>
          <a:xfrm rot="20492791">
            <a:off x="9745021" y="320557"/>
            <a:ext cx="2877813" cy="17513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rot="20535361">
            <a:off x="9218141" y="287085"/>
            <a:ext cx="1528118" cy="92995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08400" y="608400"/>
            <a:ext cx="10969200" cy="705600"/>
          </a:xfrm>
        </p:spPr>
        <p:txBody>
          <a:bodyPr vert="horz" wrap="square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dirty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你的自律，终将美好！</a:t>
            </a:r>
            <a:endParaRPr lang="zh-CN" altLang="en-US" dirty="0">
              <a:solidFill>
                <a:schemeClr val="accent2"/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5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wrap="square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zh-CN" altLang="en-US" sz="2800">
                <a:solidFill>
                  <a:schemeClr val="dk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你只有在每一天拼尽全力，才能在每一天看起来毫不费力。</a:t>
            </a:r>
            <a:endParaRPr lang="zh-CN" altLang="en-US" sz="2800">
              <a:solidFill>
                <a:schemeClr val="dk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800">
                <a:solidFill>
                  <a:schemeClr val="dk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只有在每一天奋力而为，才能让每一天都有哪怕微不足道的提升和进步。</a:t>
            </a:r>
            <a:endParaRPr lang="zh-CN" altLang="en-US" sz="2800">
              <a:solidFill>
                <a:schemeClr val="dk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800">
                <a:solidFill>
                  <a:schemeClr val="dk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只有在每一天全力以赴，才能不辜负始终不放弃并咬牙坚持的自己。</a:t>
            </a:r>
            <a:endParaRPr lang="zh-CN" altLang="en-US" sz="2800">
              <a:solidFill>
                <a:schemeClr val="dk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lvl="0" algn="l">
              <a:buClrTx/>
              <a:buSzTx/>
            </a:pPr>
            <a:r>
              <a:rPr lang="zh-CN" altLang="en-US" sz="2800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一个人不可能因为一天的努力而变好，却可以因每一天的自律而变得美好。</a:t>
            </a:r>
            <a:endParaRPr lang="zh-CN" altLang="en-US" sz="2800">
              <a:solidFill>
                <a:srgbClr val="7030A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7" t="38915" r="12006" b="30232"/>
          <a:stretch>
            <a:fillRect/>
          </a:stretch>
        </p:blipFill>
        <p:spPr>
          <a:xfrm rot="20492791">
            <a:off x="9745021" y="320557"/>
            <a:ext cx="2877813" cy="17513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rot="20535361">
            <a:off x="9218141" y="287085"/>
            <a:ext cx="1528118" cy="92995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3835" y="545610"/>
            <a:ext cx="3960000" cy="882000"/>
          </a:xfrm>
        </p:spPr>
        <p:txBody>
          <a:bodyPr vert="horz" wrap="square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44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【师说】</a:t>
            </a:r>
            <a:endParaRPr lang="zh-CN" altLang="en-US" sz="440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/>
          <p:nvPr>
            <p:ph sz="quarter" idx="14"/>
          </p:nvPr>
        </p:nvSpPr>
        <p:spPr>
          <a:xfrm>
            <a:off x="5021580" y="1427480"/>
            <a:ext cx="6828790" cy="4707890"/>
          </a:xfrm>
        </p:spPr>
        <p:txBody>
          <a:bodyPr>
            <a:normAutofit lnSpcReduction="10000"/>
          </a:bodyPr>
          <a:p>
            <a:pPr fontAlgn="auto">
              <a:lnSpc>
                <a:spcPct val="150000"/>
              </a:lnSpc>
            </a:pPr>
            <a:r>
              <a:rPr lang="zh-CN" sz="2800">
                <a:sym typeface="+mn-ea"/>
              </a:rPr>
              <a:t>多数同学都觉得</a:t>
            </a:r>
            <a:r>
              <a:rPr lang="en-US" altLang="zh-CN" sz="2800">
                <a:sym typeface="+mn-ea"/>
              </a:rPr>
              <a:t>“</a:t>
            </a:r>
            <a:r>
              <a:rPr lang="zh-CN" altLang="en-US" sz="2800">
                <a:sym typeface="+mn-ea"/>
              </a:rPr>
              <a:t>游玩路上</a:t>
            </a:r>
            <a:r>
              <a:rPr lang="en-US" altLang="zh-CN" sz="2800">
                <a:sym typeface="+mn-ea"/>
              </a:rPr>
              <a:t>”</a:t>
            </a:r>
            <a:r>
              <a:rPr lang="zh-CN" altLang="en-US" sz="2800">
                <a:sym typeface="+mn-ea"/>
              </a:rPr>
              <a:t>是最难的，因为不确定的因素最多。美景让人流连忘返，风雪阻挡前进道路，疫情让人猝不提防，劳累让人精疲力尽等。</a:t>
            </a:r>
            <a:endParaRPr lang="zh-CN" altLang="en-US" sz="2800"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>
                <a:sym typeface="+mn-ea"/>
              </a:rPr>
              <a:t>其实，人生就像一场旅行，路上会遇到很多不可预料的事情，阻挡我们实现梦想！</a:t>
            </a:r>
            <a:endParaRPr lang="zh-CN" altLang="en-US" sz="2800"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>
                <a:solidFill>
                  <a:srgbClr val="7030A0"/>
                </a:solidFill>
                <a:sym typeface="+mn-ea"/>
              </a:rPr>
              <a:t>而自律是我们实现梦想最重要的武器！</a:t>
            </a:r>
            <a:endParaRPr lang="zh-CN" altLang="en-US" sz="2800">
              <a:solidFill>
                <a:srgbClr val="7030A0"/>
              </a:solidFill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475" y="2371725"/>
            <a:ext cx="3876675" cy="262890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391160" y="1807845"/>
            <a:ext cx="4885690" cy="4093210"/>
          </a:xfrm>
        </p:spPr>
        <p:txBody>
          <a:bodyPr>
            <a:normAutofit fontScale="90000"/>
          </a:bodyPr>
          <a:p>
            <a:pPr fontAlgn="auto">
              <a:lnSpc>
                <a:spcPct val="150000"/>
              </a:lnSpc>
            </a:pPr>
            <a:r>
              <a:rPr lang="zh-CN" altLang="en-US" sz="3600">
                <a:sym typeface="+mn-ea"/>
              </a:rPr>
              <a:t>种一棵树，</a:t>
            </a:r>
            <a:endParaRPr lang="zh-CN" altLang="en-US" sz="3600"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600"/>
              <a:t>最好的时机是十年前，</a:t>
            </a:r>
            <a:endParaRPr lang="zh-CN" altLang="en-US" sz="3600"/>
          </a:p>
          <a:p>
            <a:pPr fontAlgn="auto">
              <a:lnSpc>
                <a:spcPct val="150000"/>
              </a:lnSpc>
            </a:pPr>
            <a:r>
              <a:rPr lang="zh-CN" altLang="en-US" sz="3600"/>
              <a:t>其次是现在！</a:t>
            </a:r>
            <a:endParaRPr lang="zh-CN" altLang="en-US" sz="3600"/>
          </a:p>
          <a:p>
            <a:pPr marL="0" indent="0" fontAlgn="auto">
              <a:lnSpc>
                <a:spcPct val="150000"/>
              </a:lnSpc>
              <a:buNone/>
            </a:pPr>
            <a:r>
              <a:rPr lang="en-US" altLang="zh-CN" sz="3600" b="1">
                <a:latin typeface="微软雅黑" panose="020B0503020204020204" charset="-122"/>
                <a:cs typeface="微软雅黑" panose="020B0503020204020204" charset="-122"/>
              </a:rPr>
              <a:t>       ----</a:t>
            </a:r>
            <a:r>
              <a:rPr lang="zh-CN" altLang="en-US" sz="2220" b="1">
                <a:latin typeface="微软雅黑" panose="020B0503020204020204" charset="-122"/>
                <a:cs typeface="微软雅黑" panose="020B0503020204020204" charset="-122"/>
              </a:rPr>
              <a:t>非洲经济学家丹比萨·莫约</a:t>
            </a:r>
            <a:endParaRPr lang="zh-CN" altLang="en-US" sz="2220" b="1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内容占位符 2"/>
          <p:cNvPicPr>
            <a:picLocks noChangeAspect="1"/>
          </p:cNvPicPr>
          <p:nvPr>
            <p:ph sz="quarter" idx="14"/>
          </p:nvPr>
        </p:nvPicPr>
        <p:blipFill>
          <a:blip r:embed="rId1"/>
          <a:srcRect l="18255" t="9787" r="15535" b="4449"/>
          <a:stretch>
            <a:fillRect/>
          </a:stretch>
        </p:blipFill>
        <p:spPr>
          <a:xfrm>
            <a:off x="5506720" y="561340"/>
            <a:ext cx="6337300" cy="614489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61620" y="434340"/>
            <a:ext cx="6991350" cy="882015"/>
          </a:xfrm>
        </p:spPr>
        <p:txBody>
          <a:bodyPr>
            <a:noAutofit/>
          </a:bodyPr>
          <a:p>
            <a:r>
              <a:rPr lang="zh-CN" altLang="en-US" sz="5400" b="1">
                <a:solidFill>
                  <a:schemeClr val="accent2"/>
                </a:solidFill>
              </a:rPr>
              <a:t>你的自律，终将美好！</a:t>
            </a:r>
            <a:endParaRPr lang="zh-CN" altLang="en-US" sz="5400" b="1">
              <a:solidFill>
                <a:schemeClr val="accent2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358900" y="1407795"/>
            <a:ext cx="8081010" cy="3686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zh-CN" sz="7200" b="1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方正粗黑宋简体" panose="02000000000000000000" charset="-122"/>
                <a:ea typeface="方正粗黑宋简体" panose="02000000000000000000" charset="-122"/>
              </a:rPr>
              <a:t>你的自律，</a:t>
            </a:r>
            <a:endParaRPr lang="zh-CN" altLang="zh-CN" sz="7200" b="1">
              <a:ln w="222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zh-CN" sz="7200" b="1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方正粗黑宋简体" panose="02000000000000000000" charset="-122"/>
                <a:ea typeface="方正粗黑宋简体" panose="02000000000000000000" charset="-122"/>
              </a:rPr>
              <a:t> </a:t>
            </a:r>
            <a:r>
              <a:rPr lang="en-US" altLang="zh-CN" sz="7200" b="1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方正粗黑宋简体" panose="02000000000000000000" charset="-122"/>
                <a:ea typeface="方正粗黑宋简体" panose="02000000000000000000" charset="-122"/>
              </a:rPr>
              <a:t>            </a:t>
            </a:r>
            <a:r>
              <a:rPr lang="zh-CN" altLang="zh-CN" sz="7200" b="1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方正粗黑宋简体" panose="02000000000000000000" charset="-122"/>
                <a:ea typeface="方正粗黑宋简体" panose="02000000000000000000" charset="-122"/>
              </a:rPr>
              <a:t>终将美好！从现在开始！</a:t>
            </a:r>
            <a:endParaRPr lang="zh-CN" altLang="zh-CN" sz="7200" b="1">
              <a:ln w="222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79500" y="2408555"/>
            <a:ext cx="7548880" cy="1604645"/>
          </a:xfrm>
        </p:spPr>
        <p:txBody>
          <a:bodyPr/>
          <a:lstStyle/>
          <a:p>
            <a:r>
              <a:rPr lang="en-US" altLang="zh-CN" sz="5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  </a:t>
            </a:r>
            <a:r>
              <a:rPr lang="zh-CN" altLang="en-US" sz="5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什么是自律？</a:t>
            </a:r>
            <a:endParaRPr lang="zh-CN" altLang="en-US" sz="5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7" t="38915" r="12006" b="30232"/>
          <a:stretch>
            <a:fillRect/>
          </a:stretch>
        </p:blipFill>
        <p:spPr>
          <a:xfrm rot="20492791">
            <a:off x="9745021" y="320557"/>
            <a:ext cx="2877813" cy="1751329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p>
            <a:pPr fontAlgn="auto">
              <a:lnSpc>
                <a:spcPct val="200000"/>
              </a:lnSpc>
            </a:pPr>
            <a:r>
              <a:rPr sz="3200"/>
              <a:t>改变自己从自律开始。</a:t>
            </a:r>
            <a:r>
              <a:rPr lang="en-US" sz="3200"/>
              <a:t>                  </a:t>
            </a:r>
            <a:r>
              <a:rPr lang="en-US" altLang="zh-CN" sz="3200"/>
              <a:t>                   </a:t>
            </a:r>
            <a:endParaRPr lang="en-US" altLang="zh-CN" sz="3200"/>
          </a:p>
          <a:p>
            <a:pPr marL="0" indent="0" fontAlgn="auto">
              <a:lnSpc>
                <a:spcPct val="200000"/>
              </a:lnSpc>
              <a:buNone/>
            </a:pPr>
            <a:r>
              <a:rPr lang="en-US" altLang="zh-CN" sz="3200"/>
              <a:t>             </a:t>
            </a:r>
            <a:r>
              <a:rPr lang="zh-CN" altLang="en-US" sz="3200">
                <a:sym typeface="+mn-ea"/>
              </a:rPr>
              <a:t>——卡耐基</a:t>
            </a:r>
            <a:endParaRPr lang="zh-CN" altLang="en-US" sz="3200"/>
          </a:p>
        </p:txBody>
      </p:sp>
      <p:pic>
        <p:nvPicPr>
          <p:cNvPr id="10" name="图片 9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rot="20535361">
            <a:off x="9218141" y="287085"/>
            <a:ext cx="1528118" cy="92995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3835" y="545610"/>
            <a:ext cx="3960000" cy="882000"/>
          </a:xfrm>
        </p:spPr>
        <p:txBody>
          <a:bodyPr vert="horz" wrap="square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44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什么是自律？</a:t>
            </a:r>
            <a:endParaRPr lang="zh-CN" altLang="en-US" sz="440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6" name="内容占位符 5"/>
          <p:cNvPicPr>
            <a:picLocks noChangeAspect="1"/>
          </p:cNvPicPr>
          <p:nvPr>
            <p:ph sz="quarter" idx="14"/>
          </p:nvPr>
        </p:nvPicPr>
        <p:blipFill>
          <a:blip r:embed="rId5"/>
          <a:stretch>
            <a:fillRect/>
          </a:stretch>
        </p:blipFill>
        <p:spPr>
          <a:xfrm>
            <a:off x="4988560" y="1427480"/>
            <a:ext cx="7079615" cy="436435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7" t="38915" r="12006" b="30232"/>
          <a:stretch>
            <a:fillRect/>
          </a:stretch>
        </p:blipFill>
        <p:spPr>
          <a:xfrm rot="20492791">
            <a:off x="9745021" y="320557"/>
            <a:ext cx="2877813" cy="1751329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p>
            <a:pPr fontAlgn="auto">
              <a:lnSpc>
                <a:spcPct val="200000"/>
              </a:lnSpc>
            </a:pPr>
            <a:r>
              <a:rPr sz="3200"/>
              <a:t>不能控制自己的人，永远是弱者。</a:t>
            </a:r>
            <a:endParaRPr sz="3200"/>
          </a:p>
          <a:p>
            <a:pPr marL="0" indent="0" fontAlgn="auto">
              <a:lnSpc>
                <a:spcPct val="200000"/>
              </a:lnSpc>
              <a:buNone/>
            </a:pPr>
            <a:r>
              <a:rPr lang="en-US" altLang="zh-CN" sz="3200"/>
              <a:t>            </a:t>
            </a:r>
            <a:r>
              <a:rPr lang="zh-CN" altLang="en-US" sz="3200"/>
              <a:t>——拿破仑</a:t>
            </a:r>
            <a:endParaRPr lang="zh-CN" altLang="en-US" sz="3200"/>
          </a:p>
        </p:txBody>
      </p:sp>
      <p:pic>
        <p:nvPicPr>
          <p:cNvPr id="10" name="图片 9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rot="20535361">
            <a:off x="9218141" y="287085"/>
            <a:ext cx="1528118" cy="92995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3835" y="545610"/>
            <a:ext cx="3960000" cy="882000"/>
          </a:xfrm>
        </p:spPr>
        <p:txBody>
          <a:bodyPr vert="horz" wrap="square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44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什么是自律？</a:t>
            </a:r>
            <a:endParaRPr lang="zh-CN" altLang="en-US" sz="440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6" name="内容占位符 5"/>
          <p:cNvPicPr>
            <a:picLocks noChangeAspect="1"/>
          </p:cNvPicPr>
          <p:nvPr>
            <p:ph sz="quarter" idx="14"/>
          </p:nvPr>
        </p:nvPicPr>
        <p:blipFill>
          <a:blip r:embed="rId5"/>
          <a:stretch>
            <a:fillRect/>
          </a:stretch>
        </p:blipFill>
        <p:spPr>
          <a:xfrm>
            <a:off x="5099685" y="1332230"/>
            <a:ext cx="6390005" cy="419354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7" t="38915" r="12006" b="30232"/>
          <a:stretch>
            <a:fillRect/>
          </a:stretch>
        </p:blipFill>
        <p:spPr>
          <a:xfrm rot="20492791">
            <a:off x="9745021" y="320557"/>
            <a:ext cx="2877813" cy="1751329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586740" y="1764030"/>
            <a:ext cx="4230370" cy="4093210"/>
          </a:xfrm>
        </p:spPr>
        <p:txBody>
          <a:bodyPr>
            <a:normAutofit fontScale="90000"/>
          </a:bodyPr>
          <a:p>
            <a:pPr fontAlgn="auto">
              <a:lnSpc>
                <a:spcPct val="200000"/>
              </a:lnSpc>
            </a:pPr>
            <a:r>
              <a:rPr sz="3200"/>
              <a:t>要成就一番事业，不能太善待自己，要通过自律取得最终的成功。</a:t>
            </a:r>
            <a:r>
              <a:rPr lang="en-US" sz="3200"/>
              <a:t>               </a:t>
            </a:r>
            <a:r>
              <a:rPr lang="en-US" altLang="zh-CN" sz="3200"/>
              <a:t>          </a:t>
            </a:r>
            <a:endParaRPr lang="en-US" altLang="zh-CN" sz="3200"/>
          </a:p>
          <a:p>
            <a:pPr marL="0" indent="0" fontAlgn="auto">
              <a:lnSpc>
                <a:spcPct val="200000"/>
              </a:lnSpc>
              <a:buNone/>
            </a:pPr>
            <a:r>
              <a:rPr lang="en-US" altLang="zh-CN" sz="3200"/>
              <a:t>                </a:t>
            </a:r>
            <a:r>
              <a:rPr lang="zh-CN" altLang="en-US" sz="3200"/>
              <a:t>——比尔·盖茨</a:t>
            </a:r>
            <a:endParaRPr lang="zh-CN" altLang="en-US" sz="3200"/>
          </a:p>
        </p:txBody>
      </p:sp>
      <p:pic>
        <p:nvPicPr>
          <p:cNvPr id="10" name="图片 9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rot="20535361">
            <a:off x="9218141" y="287085"/>
            <a:ext cx="1528118" cy="92995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3835" y="545610"/>
            <a:ext cx="3960000" cy="882000"/>
          </a:xfrm>
        </p:spPr>
        <p:txBody>
          <a:bodyPr vert="horz" wrap="square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44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什么是自律？</a:t>
            </a:r>
            <a:endParaRPr lang="zh-CN" altLang="en-US" sz="440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6" name="内容占位符 5"/>
          <p:cNvPicPr>
            <a:picLocks noChangeAspect="1"/>
          </p:cNvPicPr>
          <p:nvPr>
            <p:ph sz="quarter" idx="14"/>
          </p:nvPr>
        </p:nvPicPr>
        <p:blipFill>
          <a:blip r:embed="rId5"/>
          <a:stretch>
            <a:fillRect/>
          </a:stretch>
        </p:blipFill>
        <p:spPr>
          <a:xfrm>
            <a:off x="5245100" y="989330"/>
            <a:ext cx="6191250" cy="464820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7" t="38915" r="12006" b="30232"/>
          <a:stretch>
            <a:fillRect/>
          </a:stretch>
        </p:blipFill>
        <p:spPr>
          <a:xfrm rot="20492791">
            <a:off x="9745021" y="320557"/>
            <a:ext cx="2877813" cy="1751329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586740" y="1764030"/>
            <a:ext cx="4230370" cy="4093210"/>
          </a:xfrm>
        </p:spPr>
        <p:txBody>
          <a:bodyPr>
            <a:normAutofit/>
          </a:bodyPr>
          <a:p>
            <a:pPr fontAlgn="auto">
              <a:lnSpc>
                <a:spcPct val="200000"/>
              </a:lnSpc>
            </a:pPr>
            <a:endParaRPr lang="zh-CN" altLang="en-US" sz="3200"/>
          </a:p>
        </p:txBody>
      </p:sp>
      <p:pic>
        <p:nvPicPr>
          <p:cNvPr id="10" name="图片 9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rot="20535361">
            <a:off x="9218141" y="287085"/>
            <a:ext cx="1528118" cy="92995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3835" y="545610"/>
            <a:ext cx="3960000" cy="882000"/>
          </a:xfrm>
        </p:spPr>
        <p:txBody>
          <a:bodyPr vert="horz" wrap="square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44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【学生互动】</a:t>
            </a:r>
            <a:endParaRPr lang="zh-CN" altLang="en-US" sz="440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/>
          <p:nvPr>
            <p:ph sz="quarter" idx="14"/>
          </p:nvPr>
        </p:nvSpPr>
        <p:spPr>
          <a:xfrm>
            <a:off x="5100955" y="1607185"/>
            <a:ext cx="6480175" cy="3945890"/>
          </a:xfrm>
        </p:spPr>
        <p:txBody>
          <a:bodyPr>
            <a:noAutofit/>
          </a:bodyPr>
          <a:p>
            <a:pPr fontAlgn="auto">
              <a:lnSpc>
                <a:spcPct val="200000"/>
              </a:lnSpc>
            </a:pPr>
            <a:r>
              <a:rPr lang="zh-CN" altLang="en-US" sz="3100">
                <a:sym typeface="+mn-ea"/>
              </a:rPr>
              <a:t>请以小组为单位，讨论</a:t>
            </a:r>
            <a:r>
              <a:rPr lang="en-US" altLang="zh-CN" sz="3100">
                <a:sym typeface="+mn-ea"/>
              </a:rPr>
              <a:t>“</a:t>
            </a:r>
            <a:r>
              <a:rPr lang="zh-CN" altLang="en-US" sz="3100">
                <a:sym typeface="+mn-ea"/>
              </a:rPr>
              <a:t>什么是自律</a:t>
            </a:r>
            <a:r>
              <a:rPr lang="en-US" altLang="zh-CN" sz="3100">
                <a:sym typeface="+mn-ea"/>
              </a:rPr>
              <a:t>”</a:t>
            </a:r>
            <a:r>
              <a:rPr lang="zh-CN" altLang="en-US" sz="3100">
                <a:sym typeface="+mn-ea"/>
              </a:rPr>
              <a:t>，并分享你觉得哪件事最难自律，小组长做记录员。</a:t>
            </a:r>
            <a:endParaRPr lang="zh-CN" altLang="en-US" sz="3100"/>
          </a:p>
          <a:p>
            <a:pPr fontAlgn="auto">
              <a:lnSpc>
                <a:spcPct val="200000"/>
              </a:lnSpc>
            </a:pPr>
            <a:r>
              <a:rPr lang="zh-CN" altLang="en-US" sz="3100">
                <a:solidFill>
                  <a:srgbClr val="7030A0"/>
                </a:solidFill>
                <a:sym typeface="+mn-ea"/>
              </a:rPr>
              <a:t>小组长分享关于对自律的理解和自律难题。</a:t>
            </a:r>
            <a:endParaRPr lang="zh-CN" altLang="en-US" sz="3100">
              <a:solidFill>
                <a:srgbClr val="7030A0"/>
              </a:solidFill>
            </a:endParaRPr>
          </a:p>
          <a:p>
            <a:endParaRPr lang="zh-CN" altLang="en-US" sz="3100">
              <a:solidFill>
                <a:srgbClr val="7030A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390" y="1836420"/>
            <a:ext cx="4090670" cy="409702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7" t="38915" r="12006" b="30232"/>
          <a:stretch>
            <a:fillRect/>
          </a:stretch>
        </p:blipFill>
        <p:spPr>
          <a:xfrm rot="20492791">
            <a:off x="9745021" y="320557"/>
            <a:ext cx="2877813" cy="1751329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p>
            <a:pPr fontAlgn="auto">
              <a:lnSpc>
                <a:spcPct val="200000"/>
              </a:lnSpc>
            </a:pPr>
            <a:r>
              <a:rPr lang="zh-CN" altLang="en-US" sz="3200"/>
              <a:t>自律是一种秩序，一种对于快乐与欲望的控制。</a:t>
            </a:r>
            <a:r>
              <a:rPr lang="en-US" altLang="zh-CN" sz="3200"/>
              <a:t> </a:t>
            </a:r>
            <a:endParaRPr lang="en-US" altLang="zh-CN" sz="3200"/>
          </a:p>
          <a:p>
            <a:pPr marL="0" indent="0" fontAlgn="auto">
              <a:lnSpc>
                <a:spcPct val="200000"/>
              </a:lnSpc>
              <a:buNone/>
            </a:pPr>
            <a:r>
              <a:rPr lang="en-US" altLang="zh-CN" sz="3200"/>
              <a:t>            </a:t>
            </a:r>
            <a:r>
              <a:rPr lang="zh-CN" altLang="en-US" sz="3200"/>
              <a:t>——柏拉图</a:t>
            </a:r>
            <a:endParaRPr lang="zh-CN" altLang="en-US" sz="3200"/>
          </a:p>
        </p:txBody>
      </p:sp>
      <p:pic>
        <p:nvPicPr>
          <p:cNvPr id="10" name="图片 9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rot="20535361">
            <a:off x="9218141" y="287085"/>
            <a:ext cx="1528118" cy="92995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3835" y="545610"/>
            <a:ext cx="3960000" cy="882000"/>
          </a:xfrm>
        </p:spPr>
        <p:txBody>
          <a:bodyPr vert="horz" wrap="square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44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什么是自律？</a:t>
            </a:r>
            <a:endParaRPr lang="zh-CN" altLang="en-US" sz="440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5" name="内容占位符 4"/>
          <p:cNvPicPr>
            <a:picLocks noChangeAspect="1"/>
          </p:cNvPicPr>
          <p:nvPr>
            <p:ph sz="quarter" idx="14"/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465445" y="770255"/>
            <a:ext cx="5749925" cy="508762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7313a2d6-3f80-44a9-b96f-0f9831dac83a}"/>
</p:tagLst>
</file>

<file path=ppt/tags/tag12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77f29c6-ee2e-4974-8545-e30baf7f3d69}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13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</p:tagLst>
</file>

<file path=ppt/tags/tag13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4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4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5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6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7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77371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77371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COMBINE_RELATE_SLIDE_ID" val="background20176916_1"/>
  <p:tag name="KSO_WM_TEMPLATE_SUBCATEGORY" val="0"/>
  <p:tag name="KSO_WM_TEMPLATE_THUMBS_INDEX" val="1、3、4、5、6、12、13、19、26、31、32、33、"/>
  <p:tag name="KSO_WM_TAG_VERSION" val="1.0"/>
  <p:tag name="KSO_WM_BEAUTIFY_FLAG" val="#wm#"/>
  <p:tag name="KSO_WM_TEMPLATE_CATEGORY" val="custom"/>
  <p:tag name="KSO_WM_TEMPLATE_INDEX" val="20177371"/>
  <p:tag name="KSO_WM_TEMPLATE_MASTER_TYPE" val="1"/>
  <p:tag name="KSO_WM_TEMPLATE_COLOR_TYPE" val="0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26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</p:tagLst>
</file>

<file path=ppt/tags/tag26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6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26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27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28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29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0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30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0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0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77371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77371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6.xml><?xml version="1.0" encoding="utf-8"?>
<p:tagLst xmlns:p="http://schemas.openxmlformats.org/presentationml/2006/main">
  <p:tag name="KSO_WM_COMBINE_RELATE_SLIDE_ID" val="background20176916_1"/>
  <p:tag name="KSO_WM_TEMPLATE_SUBCATEGORY" val="0"/>
  <p:tag name="KSO_WM_TEMPLATE_THUMBS_INDEX" val="1、3、4、5、6、12、13、19、26、31、32、33、"/>
  <p:tag name="KSO_WM_TAG_VERSION" val="1.0"/>
  <p:tag name="KSO_WM_BEAUTIFY_FLAG" val="#wm#"/>
  <p:tag name="KSO_WM_TEMPLATE_CATEGORY" val="custom"/>
  <p:tag name="KSO_WM_TEMPLATE_INDEX" val="20177371"/>
  <p:tag name="KSO_WM_TEMPLATE_MASTER_TYPE" val="1"/>
  <p:tag name="KSO_WM_TEMPLATE_COLOR_TYPE" val="0"/>
</p:tagLst>
</file>

<file path=ppt/tags/tag317.xml><?xml version="1.0" encoding="utf-8"?>
<p:tagLst xmlns:p="http://schemas.openxmlformats.org/presentationml/2006/main">
  <p:tag name="KSO_WM_UNIT_SUBTYPE" val="a"/>
  <p:tag name="KSO_WM_UNIT_PRESET_TEXT" val="工作报告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custom20177371_1*f*2"/>
  <p:tag name="KSO_WM_TEMPLATE_CATEGORY" val="custom"/>
  <p:tag name="KSO_WM_TEMPLATE_INDEX" val="20177371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6"/>
  <p:tag name="KSO_WM_UNIT_TEXT_FILL_TYPE" val="1"/>
</p:tagLst>
</file>

<file path=ppt/tags/tag318.xml><?xml version="1.0" encoding="utf-8"?>
<p:tagLst xmlns:p="http://schemas.openxmlformats.org/presentationml/2006/main">
  <p:tag name="KSO_WM_UNIT_ISCONTENTSTITLE" val="0"/>
  <p:tag name="KSO_WM_UNIT_ISNUMDGMTITLE" val="0"/>
  <p:tag name="KSO_WM_UNIT_PRESET_TEXT" val="海洋之谜小清新模板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77371_1*a*1"/>
  <p:tag name="KSO_WM_TEMPLATE_CATEGORY" val="custom"/>
  <p:tag name="KSO_WM_TEMPLATE_INDEX" val="20177371"/>
  <p:tag name="KSO_WM_UNIT_LAYERLEVEL" val="1"/>
  <p:tag name="KSO_WM_TAG_VERSION" val="1.0"/>
  <p:tag name="KSO_WM_BEAUTIFY_FLAG" val="#wm#"/>
</p:tagLst>
</file>

<file path=ppt/tags/tag319.xml><?xml version="1.0" encoding="utf-8"?>
<p:tagLst xmlns:p="http://schemas.openxmlformats.org/presentationml/2006/main">
  <p:tag name="KSO_WM_COMBINE_RELATE_SLIDE_ID" val="background20176916_1"/>
  <p:tag name="KSO_WM_TEMPLATE_THUMBS_INDEX" val="1、3、4、5、6、12、13、19、26、31、32、33、"/>
  <p:tag name="KSO_WM_SLIDE_ID" val="custom20177371_1"/>
  <p:tag name="KSO_WM_TEMPLATE_SUBCATEGORY" val="0"/>
  <p:tag name="KSO_WM_TEMPLATE_MASTER_TYPE" val="1"/>
  <p:tag name="KSO_WM_TEMPLATE_COLOR_TYPE" val="0"/>
  <p:tag name="KSO_WM_SLIDE_TYPE" val="title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77371"/>
  <p:tag name="KSO_WM_SLIDE_LAYOUT" val="a_f"/>
  <p:tag name="KSO_WM_SLIDE_LAYOUT_CNT" val="1_3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7313a2d6-3f80-44a9-b96f-0f9831dac83a}"/>
  <p:tag name="KSO_WM_UNIT_TYPE" val="i"/>
</p:tagLst>
</file>

<file path=ppt/tags/tag32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77f29c6-ee2e-4974-8545-e30baf7f3d69}"/>
  <p:tag name="KSO_WM_UNIT_TYPE" val="i"/>
</p:tagLst>
</file>

<file path=ppt/tags/tag3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BK_DARK_LIGHT" val=""/>
  <p:tag name="KSO_WM_SLIDE_BACKGROUND_TYPE" val="general"/>
</p:tagLst>
</file>

<file path=ppt/tags/tag32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7313a2d6-3f80-44a9-b96f-0f9831dac83a}"/>
  <p:tag name="KSO_WM_UNIT_TYPE" val="i"/>
</p:tagLst>
</file>

<file path=ppt/tags/tag32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77f29c6-ee2e-4974-8545-e30baf7f3d69}"/>
  <p:tag name="KSO_WM_UNIT_TYPE" val="i"/>
</p:tagLst>
</file>

<file path=ppt/tags/tag3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BK_DARK_LIGHT" val=""/>
  <p:tag name="KSO_WM_SLIDE_BACKGROUND_TYPE" val="general"/>
</p:tagLst>
</file>

<file path=ppt/tags/tag326.xml><?xml version="1.0" encoding="utf-8"?>
<p:tagLst xmlns:p="http://schemas.openxmlformats.org/presentationml/2006/main">
  <p:tag name="KSO_WM_UNIT_ISCONTENTSTITLE" val="0"/>
  <p:tag name="KSO_WM_UNIT_ISNUMDGMTITLE" val="0"/>
  <p:tag name="KSO_WM_UNIT_PRESET_TEXT" val="SECTION TITLE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77371_12*a*1"/>
  <p:tag name="KSO_WM_TEMPLATE_CATEGORY" val="custom"/>
  <p:tag name="KSO_WM_TEMPLATE_INDEX" val="20177371"/>
  <p:tag name="KSO_WM_UNIT_LAYERLEVEL" val="1"/>
  <p:tag name="KSO_WM_TAG_VERSION" val="1.0"/>
  <p:tag name="KSO_WM_BEAUTIFY_FLAG" val="#wm#"/>
</p:tagLst>
</file>

<file path=ppt/tags/tag327.xml><?xml version="1.0" encoding="utf-8"?>
<p:tagLst xmlns:p="http://schemas.openxmlformats.org/presentationml/2006/main">
  <p:tag name="KSO_WM_COMBINE_RELATE_SLIDE_ID" val="background20176916_6"/>
  <p:tag name="KSO_WM_SLIDE_ID" val="custom20177371_12"/>
  <p:tag name="KSO_WM_TEMPLATE_SUBCATEGORY" val="0"/>
  <p:tag name="KSO_WM_TEMPLATE_MASTER_TYPE" val="1"/>
  <p:tag name="KSO_WM_TEMPLATE_COLOR_TYPE" val="0"/>
  <p:tag name="KSO_WM_SLIDE_TYPE" val="sectionTitle"/>
  <p:tag name="KSO_WM_SLIDE_ITEM_CNT" val="0"/>
  <p:tag name="KSO_WM_SLIDE_INDEX" val="12"/>
  <p:tag name="KSO_WM_TAG_VERSION" val="1.0"/>
  <p:tag name="KSO_WM_BEAUTIFY_FLAG" val="#wm#"/>
  <p:tag name="KSO_WM_TEMPLATE_CATEGORY" val="custom"/>
  <p:tag name="KSO_WM_TEMPLATE_INDEX" val="20177371"/>
  <p:tag name="KSO_WM_SLIDE_LAYOUT" val="a_e_f"/>
  <p:tag name="KSO_WM_SLIDE_LAYOUT_CNT" val="1_1_1"/>
</p:tagLst>
</file>

<file path=ppt/tags/tag32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7313a2d6-3f80-44a9-b96f-0f9831dac83a}"/>
  <p:tag name="KSO_WM_UNIT_TYPE" val="i"/>
</p:tagLst>
</file>

<file path=ppt/tags/tag32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77f29c6-ee2e-4974-8545-e30baf7f3d69}"/>
  <p:tag name="KSO_WM_UNIT_TYPE" val="i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BK_DARK_LIGHT" val=""/>
  <p:tag name="KSO_WM_SLIDE_BACKGROUND_TYPE" val="general"/>
</p:tagLst>
</file>

<file path=ppt/tags/tag33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7313a2d6-3f80-44a9-b96f-0f9831dac83a}"/>
  <p:tag name="KSO_WM_UNIT_TYPE" val="i"/>
</p:tagLst>
</file>

<file path=ppt/tags/tag33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77f29c6-ee2e-4974-8545-e30baf7f3d69}"/>
  <p:tag name="KSO_WM_UNIT_TYPE" val="i"/>
</p:tagLst>
</file>

<file path=ppt/tags/tag3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BK_DARK_LIGHT" val=""/>
  <p:tag name="KSO_WM_SLIDE_BACKGROUND_TYPE" val="general"/>
</p:tagLst>
</file>

<file path=ppt/tags/tag33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7313a2d6-3f80-44a9-b96f-0f9831dac83a}"/>
  <p:tag name="KSO_WM_UNIT_TYPE" val="i"/>
</p:tagLst>
</file>

<file path=ppt/tags/tag33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77f29c6-ee2e-4974-8545-e30baf7f3d69}"/>
  <p:tag name="KSO_WM_UNIT_TYPE" val="i"/>
</p:tagLst>
</file>

<file path=ppt/tags/tag3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BK_DARK_LIGHT" val=""/>
  <p:tag name="KSO_WM_SLIDE_BACKGROUND_TYPE" val="general"/>
</p:tagLst>
</file>

<file path=ppt/tags/tag33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7313a2d6-3f80-44a9-b96f-0f9831dac83a}"/>
  <p:tag name="KSO_WM_UNIT_TYPE" val="i"/>
</p:tagLst>
</file>

<file path=ppt/tags/tag33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77f29c6-ee2e-4974-8545-e30baf7f3d69}"/>
  <p:tag name="KSO_WM_UNIT_TYPE" val="i"/>
</p:tagLst>
</file>

<file path=ppt/tags/tag3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BK_DARK_LIGHT" val=""/>
  <p:tag name="KSO_WM_SLIDE_BACKGROUND_TYPE" val="general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7313a2d6-3f80-44a9-b96f-0f9831dac83a}"/>
  <p:tag name="KSO_WM_UNIT_TYPE" val="i"/>
</p:tagLst>
</file>

<file path=ppt/tags/tag34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77f29c6-ee2e-4974-8545-e30baf7f3d69}"/>
  <p:tag name="KSO_WM_UNIT_TYPE" val="i"/>
</p:tagLst>
</file>

<file path=ppt/tags/tag342.xml><?xml version="1.0" encoding="utf-8"?>
<p:tagLst xmlns:p="http://schemas.openxmlformats.org/presentationml/2006/main">
  <p:tag name="KSO_WM_UNIT_PLACING_PICTURE_USER_VIEWPORT" val="{&quot;height&quot;:8012,&quot;width&quot;:9055}"/>
</p:tagLst>
</file>

<file path=ppt/tags/tag3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BK_DARK_LIGHT" val=""/>
  <p:tag name="KSO_WM_SLIDE_BACKGROUND_TYPE" val="general"/>
</p:tagLst>
</file>

<file path=ppt/tags/tag34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7313a2d6-3f80-44a9-b96f-0f9831dac83a}"/>
  <p:tag name="KSO_WM_UNIT_TYPE" val="i"/>
</p:tagLst>
</file>

<file path=ppt/tags/tag34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77f29c6-ee2e-4974-8545-e30baf7f3d69}"/>
  <p:tag name="KSO_WM_UNIT_TYPE" val="i"/>
</p:tagLst>
</file>

<file path=ppt/tags/tag346.xml><?xml version="1.0" encoding="utf-8"?>
<p:tagLst xmlns:p="http://schemas.openxmlformats.org/presentationml/2006/main">
  <p:tag name="KSO_WM_UNIT_TEXT_FILL_FORE_SCHEMECOLOR_INDEX_BRIGHTNESS" val="0.35"/>
  <p:tag name="KSO_WM_UNIT_TEXT_FILL_FORE_SCHEMECOLOR_INDEX" val="13"/>
  <p:tag name="KSO_WM_UNIT_TEXT_FILL_TYPE" val="1"/>
</p:tagLst>
</file>

<file path=ppt/tags/tag3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BK_DARK_LIGHT" val=""/>
  <p:tag name="KSO_WM_SLIDE_BACKGROUND_TYPE" val="general"/>
</p:tagLst>
</file>

<file path=ppt/tags/tag348.xml><?xml version="1.0" encoding="utf-8"?>
<p:tagLst xmlns:p="http://schemas.openxmlformats.org/presentationml/2006/main">
  <p:tag name="KSO_WM_UNIT_ISCONTENTSTITLE" val="0"/>
  <p:tag name="KSO_WM_UNIT_ISNUMDGMTITLE" val="0"/>
  <p:tag name="KSO_WM_UNIT_PRESET_TEXT" val="SECTION TITLE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77371_12*a*1"/>
  <p:tag name="KSO_WM_TEMPLATE_CATEGORY" val="custom"/>
  <p:tag name="KSO_WM_TEMPLATE_INDEX" val="20177371"/>
  <p:tag name="KSO_WM_UNIT_LAYERLEVEL" val="1"/>
  <p:tag name="KSO_WM_TAG_VERSION" val="1.0"/>
  <p:tag name="KSO_WM_BEAUTIFY_FLAG" val="#wm#"/>
</p:tagLst>
</file>

<file path=ppt/tags/tag349.xml><?xml version="1.0" encoding="utf-8"?>
<p:tagLst xmlns:p="http://schemas.openxmlformats.org/presentationml/2006/main">
  <p:tag name="KSO_WM_COMBINE_RELATE_SLIDE_ID" val="background20176916_6"/>
  <p:tag name="KSO_WM_SLIDE_ID" val="custom20177371_12"/>
  <p:tag name="KSO_WM_TEMPLATE_SUBCATEGORY" val="0"/>
  <p:tag name="KSO_WM_TEMPLATE_MASTER_TYPE" val="1"/>
  <p:tag name="KSO_WM_TEMPLATE_COLOR_TYPE" val="0"/>
  <p:tag name="KSO_WM_SLIDE_TYPE" val="sectionTitle"/>
  <p:tag name="KSO_WM_SLIDE_ITEM_CNT" val="0"/>
  <p:tag name="KSO_WM_SLIDE_INDEX" val="12"/>
  <p:tag name="KSO_WM_TAG_VERSION" val="1.0"/>
  <p:tag name="KSO_WM_BEAUTIFY_FLAG" val="#wm#"/>
  <p:tag name="KSO_WM_TEMPLATE_CATEGORY" val="custom"/>
  <p:tag name="KSO_WM_TEMPLATE_INDEX" val="20177371"/>
  <p:tag name="KSO_WM_SLIDE_LAYOUT" val="a_e_f"/>
  <p:tag name="KSO_WM_SLIDE_LAYOUT_CNT" val="1_1_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7313a2d6-3f80-44a9-b96f-0f9831dac83a}"/>
  <p:tag name="KSO_WM_UNIT_TYPE" val="i"/>
</p:tagLst>
</file>

<file path=ppt/tags/tag3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77f29c6-ee2e-4974-8545-e30baf7f3d69}"/>
  <p:tag name="KSO_WM_UNIT_TYPE" val="i"/>
</p:tagLst>
</file>

<file path=ppt/tags/tag352.xml><?xml version="1.0" encoding="utf-8"?>
<p:tagLst xmlns:p="http://schemas.openxmlformats.org/presentationml/2006/main">
  <p:tag name="KSO_WM_UNIT_TEXT_FILL_FORE_SCHEMECOLOR_INDEX_BRIGHTNESS" val="0.35"/>
  <p:tag name="KSO_WM_UNIT_TEXT_FILL_FORE_SCHEMECOLOR_INDEX" val="13"/>
  <p:tag name="KSO_WM_UNIT_TEXT_FILL_TYPE" val="1"/>
</p:tagLst>
</file>

<file path=ppt/tags/tag3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BK_DARK_LIGHT" val=""/>
  <p:tag name="KSO_WM_SLIDE_BACKGROUND_TYPE" val="general"/>
</p:tagLst>
</file>

<file path=ppt/tags/tag354.xml><?xml version="1.0" encoding="utf-8"?>
<p:tagLst xmlns:p="http://schemas.openxmlformats.org/presentationml/2006/main">
  <p:tag name="KSO_WM_UNIT_ISCONTENTSTITLE" val="0"/>
  <p:tag name="KSO_WM_UNIT_ISNUMDGMTITLE" val="0"/>
  <p:tag name="KSO_WM_UNIT_PRESET_TEXT" val="SECTION TITLE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77371_12*a*1"/>
  <p:tag name="KSO_WM_TEMPLATE_CATEGORY" val="custom"/>
  <p:tag name="KSO_WM_TEMPLATE_INDEX" val="20177371"/>
  <p:tag name="KSO_WM_UNIT_LAYERLEVEL" val="1"/>
  <p:tag name="KSO_WM_TAG_VERSION" val="1.0"/>
  <p:tag name="KSO_WM_BEAUTIFY_FLAG" val="#wm#"/>
</p:tagLst>
</file>

<file path=ppt/tags/tag355.xml><?xml version="1.0" encoding="utf-8"?>
<p:tagLst xmlns:p="http://schemas.openxmlformats.org/presentationml/2006/main">
  <p:tag name="KSO_WM_COMBINE_RELATE_SLIDE_ID" val="background20176916_6"/>
  <p:tag name="KSO_WM_SLIDE_ID" val="custom20177371_12"/>
  <p:tag name="KSO_WM_TEMPLATE_SUBCATEGORY" val="0"/>
  <p:tag name="KSO_WM_TEMPLATE_MASTER_TYPE" val="1"/>
  <p:tag name="KSO_WM_TEMPLATE_COLOR_TYPE" val="0"/>
  <p:tag name="KSO_WM_SLIDE_TYPE" val="sectionTitle"/>
  <p:tag name="KSO_WM_SLIDE_ITEM_CNT" val="0"/>
  <p:tag name="KSO_WM_SLIDE_INDEX" val="12"/>
  <p:tag name="KSO_WM_TAG_VERSION" val="1.0"/>
  <p:tag name="KSO_WM_BEAUTIFY_FLAG" val="#wm#"/>
  <p:tag name="KSO_WM_TEMPLATE_CATEGORY" val="custom"/>
  <p:tag name="KSO_WM_TEMPLATE_INDEX" val="20177371"/>
  <p:tag name="KSO_WM_SLIDE_LAYOUT" val="a_e_f"/>
  <p:tag name="KSO_WM_SLIDE_LAYOUT_CNT" val="1_1_1"/>
</p:tagLst>
</file>

<file path=ppt/tags/tag35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7313a2d6-3f80-44a9-b96f-0f9831dac83a}"/>
  <p:tag name="KSO_WM_UNIT_TYPE" val="i"/>
</p:tagLst>
</file>

<file path=ppt/tags/tag35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77f29c6-ee2e-4974-8545-e30baf7f3d69}"/>
  <p:tag name="KSO_WM_UNIT_TYPE" val="i"/>
</p:tagLst>
</file>

<file path=ppt/tags/tag358.xml><?xml version="1.0" encoding="utf-8"?>
<p:tagLst xmlns:p="http://schemas.openxmlformats.org/presentationml/2006/main">
  <p:tag name="KSO_WM_UNIT_TEXT_FILL_FORE_SCHEMECOLOR_INDEX_BRIGHTNESS" val="0.35"/>
  <p:tag name="KSO_WM_UNIT_TEXT_FILL_FORE_SCHEMECOLOR_INDEX" val="13"/>
  <p:tag name="KSO_WM_UNIT_TEXT_FILL_TYPE" val="1"/>
</p:tagLst>
</file>

<file path=ppt/tags/tag3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BK_DARK_LIGHT" val=""/>
  <p:tag name="KSO_WM_SLIDE_BACKGROUND_TYPE" val="general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7313a2d6-3f80-44a9-b96f-0f9831dac83a}"/>
  <p:tag name="KSO_WM_UNIT_TYPE" val="i"/>
</p:tagLst>
</file>

<file path=ppt/tags/tag36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77f29c6-ee2e-4974-8545-e30baf7f3d69}"/>
  <p:tag name="KSO_WM_UNIT_TYPE" val="i"/>
</p:tagLst>
</file>

<file path=ppt/tags/tag362.xml><?xml version="1.0" encoding="utf-8"?>
<p:tagLst xmlns:p="http://schemas.openxmlformats.org/presentationml/2006/main">
  <p:tag name="KSO_WM_UNIT_TEXT_FILL_FORE_SCHEMECOLOR_INDEX_BRIGHTNESS" val="0.35"/>
  <p:tag name="KSO_WM_UNIT_TEXT_FILL_FORE_SCHEMECOLOR_INDEX" val="13"/>
  <p:tag name="KSO_WM_UNIT_TEXT_FILL_TYPE" val="1"/>
</p:tagLst>
</file>

<file path=ppt/tags/tag3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BK_DARK_LIGHT" val=""/>
  <p:tag name="KSO_WM_SLIDE_BACKGROUND_TYPE" val="general"/>
</p:tagLst>
</file>

<file path=ppt/tags/tag364.xml><?xml version="1.0" encoding="utf-8"?>
<p:tagLst xmlns:p="http://schemas.openxmlformats.org/presentationml/2006/main">
  <p:tag name="KSO_WM_UNIT_ISCONTENTSTITLE" val="0"/>
  <p:tag name="KSO_WM_UNIT_ISNUMDGMTITLE" val="0"/>
  <p:tag name="KSO_WM_UNIT_PRESET_TEXT" val="SECTION TITLE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77371_12*a*1"/>
  <p:tag name="KSO_WM_TEMPLATE_CATEGORY" val="custom"/>
  <p:tag name="KSO_WM_TEMPLATE_INDEX" val="20177371"/>
  <p:tag name="KSO_WM_UNIT_LAYERLEVEL" val="1"/>
  <p:tag name="KSO_WM_TAG_VERSION" val="1.0"/>
  <p:tag name="KSO_WM_BEAUTIFY_FLAG" val="#wm#"/>
</p:tagLst>
</file>

<file path=ppt/tags/tag365.xml><?xml version="1.0" encoding="utf-8"?>
<p:tagLst xmlns:p="http://schemas.openxmlformats.org/presentationml/2006/main">
  <p:tag name="KSO_WM_COMBINE_RELATE_SLIDE_ID" val="background20176916_6"/>
  <p:tag name="KSO_WM_SLIDE_ID" val="custom20177371_12"/>
  <p:tag name="KSO_WM_TEMPLATE_SUBCATEGORY" val="0"/>
  <p:tag name="KSO_WM_TEMPLATE_MASTER_TYPE" val="1"/>
  <p:tag name="KSO_WM_TEMPLATE_COLOR_TYPE" val="0"/>
  <p:tag name="KSO_WM_SLIDE_TYPE" val="sectionTitle"/>
  <p:tag name="KSO_WM_SLIDE_ITEM_CNT" val="0"/>
  <p:tag name="KSO_WM_SLIDE_INDEX" val="12"/>
  <p:tag name="KSO_WM_TAG_VERSION" val="1.0"/>
  <p:tag name="KSO_WM_BEAUTIFY_FLAG" val="#wm#"/>
  <p:tag name="KSO_WM_TEMPLATE_CATEGORY" val="custom"/>
  <p:tag name="KSO_WM_TEMPLATE_INDEX" val="20177371"/>
  <p:tag name="KSO_WM_SLIDE_LAYOUT" val="a_e_f"/>
  <p:tag name="KSO_WM_SLIDE_LAYOUT_CNT" val="1_1_1"/>
</p:tagLst>
</file>

<file path=ppt/tags/tag36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7313a2d6-3f80-44a9-b96f-0f9831dac83a}"/>
  <p:tag name="KSO_WM_UNIT_TYPE" val="i"/>
</p:tagLst>
</file>

<file path=ppt/tags/tag36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77f29c6-ee2e-4974-8545-e30baf7f3d69}"/>
  <p:tag name="KSO_WM_UNIT_TYPE" val="i"/>
</p:tagLst>
</file>

<file path=ppt/tags/tag368.xml><?xml version="1.0" encoding="utf-8"?>
<p:tagLst xmlns:p="http://schemas.openxmlformats.org/presentationml/2006/main">
  <p:tag name="KSO_WM_UNIT_TEXT_FILL_FORE_SCHEMECOLOR_INDEX_BRIGHTNESS" val="0.35"/>
  <p:tag name="KSO_WM_UNIT_TEXT_FILL_FORE_SCHEMECOLOR_INDEX" val="13"/>
  <p:tag name="KSO_WM_UNIT_TEXT_FILL_TYPE" val="1"/>
</p:tagLst>
</file>

<file path=ppt/tags/tag3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BK_DARK_LIGHT" val=""/>
  <p:tag name="KSO_WM_SLIDE_BACKGROUND_TYPE" val="general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7313a2d6-3f80-44a9-b96f-0f9831dac83a}"/>
  <p:tag name="KSO_WM_UNIT_TYPE" val="i"/>
</p:tagLst>
</file>

<file path=ppt/tags/tag37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77f29c6-ee2e-4974-8545-e30baf7f3d69}"/>
  <p:tag name="KSO_WM_UNIT_TYPE" val="i"/>
</p:tagLst>
</file>

<file path=ppt/tags/tag372.xml><?xml version="1.0" encoding="utf-8"?>
<p:tagLst xmlns:p="http://schemas.openxmlformats.org/presentationml/2006/main">
  <p:tag name="KSO_WM_UNIT_TEXT_FILL_FORE_SCHEMECOLOR_INDEX_BRIGHTNESS" val="0.35"/>
  <p:tag name="KSO_WM_UNIT_TEXT_FILL_FORE_SCHEMECOLOR_INDEX" val="13"/>
  <p:tag name="KSO_WM_UNIT_TEXT_FILL_TYPE" val="1"/>
</p:tagLst>
</file>

<file path=ppt/tags/tag3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BK_DARK_LIGHT" val=""/>
  <p:tag name="KSO_WM_SLIDE_BACKGROUND_TYPE" val="general"/>
</p:tagLst>
</file>

<file path=ppt/tags/tag37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7313a2d6-3f80-44a9-b96f-0f9831dac83a}"/>
  <p:tag name="KSO_WM_UNIT_TYPE" val="i"/>
</p:tagLst>
</file>

<file path=ppt/tags/tag37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77f29c6-ee2e-4974-8545-e30baf7f3d69}"/>
  <p:tag name="KSO_WM_UNIT_TYPE" val="i"/>
</p:tagLst>
</file>

<file path=ppt/tags/tag376.xml><?xml version="1.0" encoding="utf-8"?>
<p:tagLst xmlns:p="http://schemas.openxmlformats.org/presentationml/2006/main">
  <p:tag name="KSO_WM_UNIT_TEXT_FILL_FORE_SCHEMECOLOR_INDEX_BRIGHTNESS" val="0.35"/>
  <p:tag name="KSO_WM_UNIT_TEXT_FILL_FORE_SCHEMECOLOR_INDEX" val="13"/>
  <p:tag name="KSO_WM_UNIT_TEXT_FILL_TYPE" val="1"/>
</p:tagLst>
</file>

<file path=ppt/tags/tag3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BK_DARK_LIGHT" val=""/>
  <p:tag name="KSO_WM_SLIDE_BACKGROUND_TYPE" val="general"/>
</p:tagLst>
</file>

<file path=ppt/tags/tag37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7313a2d6-3f80-44a9-b96f-0f9831dac83a}"/>
  <p:tag name="KSO_WM_UNIT_TYPE" val="i"/>
</p:tagLst>
</file>

<file path=ppt/tags/tag37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77f29c6-ee2e-4974-8545-e30baf7f3d69}"/>
  <p:tag name="KSO_WM_UNIT_TYPE" val="i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TEXT_FILL_FORE_SCHEMECOLOR_INDEX_BRIGHTNESS" val="0.35"/>
  <p:tag name="KSO_WM_UNIT_TEXT_FILL_FORE_SCHEMECOLOR_INDEX" val="13"/>
  <p:tag name="KSO_WM_UNIT_TEXT_FILL_TYPE" val="1"/>
</p:tagLst>
</file>

<file path=ppt/tags/tag3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BK_DARK_LIGHT" val=""/>
  <p:tag name="KSO_WM_SLIDE_BACKGROUND_TYPE" val="general"/>
</p:tagLst>
</file>

<file path=ppt/tags/tag382.xml><?xml version="1.0" encoding="utf-8"?>
<p:tagLst xmlns:p="http://schemas.openxmlformats.org/presentationml/2006/main">
  <p:tag name="KSO_WM_UNIT_ISCONTENTSTITLE" val="0"/>
  <p:tag name="KSO_WM_UNIT_ISNUMDGMTITLE" val="0"/>
  <p:tag name="KSO_WM_UNIT_PRESET_TEXT" val="SECTION TITLE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77371_12*a*1"/>
  <p:tag name="KSO_WM_TEMPLATE_CATEGORY" val="custom"/>
  <p:tag name="KSO_WM_TEMPLATE_INDEX" val="20177371"/>
  <p:tag name="KSO_WM_UNIT_LAYERLEVEL" val="1"/>
  <p:tag name="KSO_WM_TAG_VERSION" val="1.0"/>
  <p:tag name="KSO_WM_BEAUTIFY_FLAG" val="#wm#"/>
</p:tagLst>
</file>

<file path=ppt/tags/tag383.xml><?xml version="1.0" encoding="utf-8"?>
<p:tagLst xmlns:p="http://schemas.openxmlformats.org/presentationml/2006/main">
  <p:tag name="KSO_WM_COMBINE_RELATE_SLIDE_ID" val="background20176916_6"/>
  <p:tag name="KSO_WM_SLIDE_ID" val="custom20177371_12"/>
  <p:tag name="KSO_WM_TEMPLATE_SUBCATEGORY" val="0"/>
  <p:tag name="KSO_WM_TEMPLATE_MASTER_TYPE" val="1"/>
  <p:tag name="KSO_WM_TEMPLATE_COLOR_TYPE" val="0"/>
  <p:tag name="KSO_WM_SLIDE_TYPE" val="sectionTitle"/>
  <p:tag name="KSO_WM_SLIDE_ITEM_CNT" val="0"/>
  <p:tag name="KSO_WM_SLIDE_INDEX" val="12"/>
  <p:tag name="KSO_WM_TAG_VERSION" val="1.0"/>
  <p:tag name="KSO_WM_BEAUTIFY_FLAG" val="#wm#"/>
  <p:tag name="KSO_WM_TEMPLATE_CATEGORY" val="custom"/>
  <p:tag name="KSO_WM_TEMPLATE_INDEX" val="20177371"/>
  <p:tag name="KSO_WM_SLIDE_LAYOUT" val="a_e_f"/>
  <p:tag name="KSO_WM_SLIDE_LAYOUT_CNT" val="1_1_1"/>
</p:tagLst>
</file>

<file path=ppt/tags/tag384.xml><?xml version="1.0" encoding="utf-8"?>
<p:tagLst xmlns:p="http://schemas.openxmlformats.org/presentationml/2006/main">
  <p:tag name="KSO_WM_BEAUTIFY_FLAG" val="#wm#"/>
  <p:tag name="KSO_WM_TEMPLATE_CATEGORY" val="custom"/>
  <p:tag name="KSO_WM_TEMPLATE_INDEX" val="20177371"/>
</p:tagLst>
</file>

<file path=ppt/tags/tag385.xml><?xml version="1.0" encoding="utf-8"?>
<p:tagLst xmlns:p="http://schemas.openxmlformats.org/presentationml/2006/main">
  <p:tag name="KSO_WM_BEAUTIFY_FLAG" val="#wm#"/>
  <p:tag name="KSO_WM_TEMPLATE_CATEGORY" val="custom"/>
  <p:tag name="KSO_WM_TEMPLATE_INDEX" val="20177371"/>
</p:tagLst>
</file>

<file path=ppt/tags/tag386.xml><?xml version="1.0" encoding="utf-8"?>
<p:tagLst xmlns:p="http://schemas.openxmlformats.org/presentationml/2006/main">
  <p:tag name="KSO_WM_BEAUTIFY_FLAG" val="#wm#"/>
  <p:tag name="KSO_WM_TEMPLATE_CATEGORY" val="custom"/>
  <p:tag name="KSO_WM_TEMPLATE_INDEX" val="20177371"/>
</p:tagLst>
</file>

<file path=ppt/tags/tag38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7313a2d6-3f80-44a9-b96f-0f9831dac83a}"/>
  <p:tag name="KSO_WM_UNIT_TYPE" val="i"/>
</p:tagLst>
</file>

<file path=ppt/tags/tag38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77f29c6-ee2e-4974-8545-e30baf7f3d69}"/>
  <p:tag name="KSO_WM_UNIT_TYPE" val="i"/>
</p:tagLst>
</file>

<file path=ppt/tags/tag3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BK_DARK_LIGHT" val=""/>
  <p:tag name="KSO_WM_SLIDE_BACKGROUND_TYPE" val="general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ISCONTENTSTITLE" val="0"/>
  <p:tag name="KSO_WM_UNIT_ISNUMDGMTITLE" val="0"/>
  <p:tag name="KSO_WM_UNIT_PRESET_TEXT" val="SECTION TITLE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77371_12*a*1"/>
  <p:tag name="KSO_WM_TEMPLATE_CATEGORY" val="custom"/>
  <p:tag name="KSO_WM_TEMPLATE_INDEX" val="20177371"/>
  <p:tag name="KSO_WM_UNIT_LAYERLEVEL" val="1"/>
  <p:tag name="KSO_WM_TAG_VERSION" val="1.0"/>
  <p:tag name="KSO_WM_BEAUTIFY_FLAG" val="#wm#"/>
</p:tagLst>
</file>

<file path=ppt/tags/tag391.xml><?xml version="1.0" encoding="utf-8"?>
<p:tagLst xmlns:p="http://schemas.openxmlformats.org/presentationml/2006/main">
  <p:tag name="KSO_WM_COMBINE_RELATE_SLIDE_ID" val="background20176916_6"/>
  <p:tag name="KSO_WM_SLIDE_ID" val="custom20177371_12"/>
  <p:tag name="KSO_WM_TEMPLATE_SUBCATEGORY" val="0"/>
  <p:tag name="KSO_WM_TEMPLATE_MASTER_TYPE" val="1"/>
  <p:tag name="KSO_WM_TEMPLATE_COLOR_TYPE" val="0"/>
  <p:tag name="KSO_WM_SLIDE_TYPE" val="sectionTitle"/>
  <p:tag name="KSO_WM_SLIDE_ITEM_CNT" val="0"/>
  <p:tag name="KSO_WM_SLIDE_INDEX" val="12"/>
  <p:tag name="KSO_WM_TAG_VERSION" val="1.0"/>
  <p:tag name="KSO_WM_BEAUTIFY_FLAG" val="#wm#"/>
  <p:tag name="KSO_WM_TEMPLATE_CATEGORY" val="custom"/>
  <p:tag name="KSO_WM_TEMPLATE_INDEX" val="20177371"/>
  <p:tag name="KSO_WM_SLIDE_LAYOUT" val="a_e_f"/>
  <p:tag name="KSO_WM_SLIDE_LAYOUT_CNT" val="1_1_1"/>
</p:tagLst>
</file>

<file path=ppt/tags/tag39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7313a2d6-3f80-44a9-b96f-0f9831dac83a}"/>
  <p:tag name="KSO_WM_UNIT_TYPE" val="i"/>
</p:tagLst>
</file>

<file path=ppt/tags/tag39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77f29c6-ee2e-4974-8545-e30baf7f3d69}"/>
  <p:tag name="KSO_WM_UNIT_TYPE" val="i"/>
</p:tagLst>
</file>

<file path=ppt/tags/tag394.xml><?xml version="1.0" encoding="utf-8"?>
<p:tagLst xmlns:p="http://schemas.openxmlformats.org/presentationml/2006/main">
  <p:tag name="KSO_WM_UNIT_TEXT_FILL_FORE_SCHEMECOLOR_INDEX_BRIGHTNESS" val="0.35"/>
  <p:tag name="KSO_WM_UNIT_TEXT_FILL_FORE_SCHEMECOLOR_INDEX" val="13"/>
  <p:tag name="KSO_WM_UNIT_TEXT_FILL_TYPE" val="1"/>
</p:tagLst>
</file>

<file path=ppt/tags/tag3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BK_DARK_LIGHT" val=""/>
  <p:tag name="KSO_WM_SLIDE_BACKGROUND_TYPE" val="general"/>
</p:tagLst>
</file>

<file path=ppt/tags/tag39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7313a2d6-3f80-44a9-b96f-0f9831dac83a}"/>
  <p:tag name="KSO_WM_UNIT_TYPE" val="i"/>
</p:tagLst>
</file>

<file path=ppt/tags/tag39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77f29c6-ee2e-4974-8545-e30baf7f3d69}"/>
  <p:tag name="KSO_WM_UNIT_TYPE" val="i"/>
</p:tagLst>
</file>

<file path=ppt/tags/tag398.xml><?xml version="1.0" encoding="utf-8"?>
<p:tagLst xmlns:p="http://schemas.openxmlformats.org/presentationml/2006/main">
  <p:tag name="KSO_WM_UNIT_TEXT_FILL_FORE_SCHEMECOLOR_INDEX_BRIGHTNESS" val="0.35"/>
  <p:tag name="KSO_WM_UNIT_TEXT_FILL_FORE_SCHEMECOLOR_INDEX" val="13"/>
  <p:tag name="KSO_WM_UNIT_TEXT_FILL_TYPE" val="1"/>
</p:tagLst>
</file>

<file path=ppt/tags/tag3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BK_DARK_LIGHT" val=""/>
  <p:tag name="KSO_WM_SLIDE_BACKGROUND_TYPE" val="general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7313a2d6-3f80-44a9-b96f-0f9831dac83a}"/>
  <p:tag name="KSO_WM_UNIT_TYPE" val="i"/>
</p:tagLst>
</file>

<file path=ppt/tags/tag40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677f29c6-ee2e-4974-8545-e30baf7f3d69}"/>
  <p:tag name="KSO_WM_UNIT_TYPE" val="i"/>
</p:tagLst>
</file>

<file path=ppt/tags/tag402.xml><?xml version="1.0" encoding="utf-8"?>
<p:tagLst xmlns:p="http://schemas.openxmlformats.org/presentationml/2006/main">
  <p:tag name="KSO_WM_UNIT_TEXT_FILL_FORE_SCHEMECOLOR_INDEX_BRIGHTNESS" val="0.35"/>
  <p:tag name="KSO_WM_UNIT_TEXT_FILL_FORE_SCHEMECOLOR_INDEX" val="13"/>
  <p:tag name="KSO_WM_UNIT_TEXT_FILL_TYPE" val="1"/>
</p:tagLst>
</file>

<file path=ppt/tags/tag4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LIDE_BK_DARK_LIGHT" val=""/>
  <p:tag name="KSO_WM_SLIDE_BACKGROUND_TYPE" val="general"/>
</p:tagLst>
</file>

<file path=ppt/tags/tag404.xml><?xml version="1.0" encoding="utf-8"?>
<p:tagLst xmlns:p="http://schemas.openxmlformats.org/presentationml/2006/main">
  <p:tag name="KSO_WM_BEAUTIFY_FLAG" val="#wm#"/>
  <p:tag name="KSO_WM_TEMPLATE_CATEGORY" val="custom"/>
  <p:tag name="KSO_WM_TEMPLATE_INDEX" val="20177371"/>
</p:tagLst>
</file>

<file path=ppt/tags/tag405.xml><?xml version="1.0" encoding="utf-8"?>
<p:tagLst xmlns:p="http://schemas.openxmlformats.org/presentationml/2006/main">
  <p:tag name="KSO_WM_UNIT_ISCONTENTSTITLE" val="0"/>
  <p:tag name="KSO_WM_UNIT_ISNUMDGMTITLE" val="0"/>
  <p:tag name="KSO_WM_UNIT_PRESET_TEXT" val="海洋之谜小清新模板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77371_1*a*1"/>
  <p:tag name="KSO_WM_TEMPLATE_CATEGORY" val="custom"/>
  <p:tag name="KSO_WM_TEMPLATE_INDEX" val="20177371"/>
  <p:tag name="KSO_WM_UNIT_LAYERLEVEL" val="1"/>
  <p:tag name="KSO_WM_TAG_VERSION" val="1.0"/>
  <p:tag name="KSO_WM_BEAUTIFY_FLAG" val="#wm#"/>
</p:tagLst>
</file>

<file path=ppt/tags/tag406.xml><?xml version="1.0" encoding="utf-8"?>
<p:tagLst xmlns:p="http://schemas.openxmlformats.org/presentationml/2006/main">
  <p:tag name="KSO_WM_COMBINE_RELATE_SLIDE_ID" val="background20176916_1"/>
  <p:tag name="KSO_WM_TEMPLATE_THUMBS_INDEX" val="1、3、4、5、6、12、13、19、26、31、32、33、"/>
  <p:tag name="KSO_WM_SLIDE_ID" val="custom20177371_1"/>
  <p:tag name="KSO_WM_TEMPLATE_SUBCATEGORY" val="0"/>
  <p:tag name="KSO_WM_TEMPLATE_MASTER_TYPE" val="1"/>
  <p:tag name="KSO_WM_TEMPLATE_COLOR_TYPE" val="0"/>
  <p:tag name="KSO_WM_SLIDE_TYPE" val="title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77371"/>
  <p:tag name="KSO_WM_SLIDE_LAYOUT" val="a_f"/>
  <p:tag name="KSO_WM_SLIDE_LAYOUT_CNT" val="1_3"/>
</p:tagLst>
</file>

<file path=ppt/tags/tag407.xml><?xml version="1.0" encoding="utf-8"?>
<p:tagLst xmlns:p="http://schemas.openxmlformats.org/presentationml/2006/main">
  <p:tag name="COMMONDATA" val="eyJoZGlkIjoiYjg1NTE3Yjg1Njg5Mzg5MGFlZjE0ZmY3MjM5MDI4YzIifQ==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20177371">
      <a:dk1>
        <a:srgbClr val="000000"/>
      </a:dk1>
      <a:lt1>
        <a:srgbClr val="FFFFFF"/>
      </a:lt1>
      <a:dk2>
        <a:srgbClr val="EFF5F1"/>
      </a:dk2>
      <a:lt2>
        <a:srgbClr val="FAFCFB"/>
      </a:lt2>
      <a:accent1>
        <a:srgbClr val="D2E6DC"/>
      </a:accent1>
      <a:accent2>
        <a:srgbClr val="66B2B6"/>
      </a:accent2>
      <a:accent3>
        <a:srgbClr val="D6E2F0"/>
      </a:accent3>
      <a:accent4>
        <a:srgbClr val="70AD47"/>
      </a:accent4>
      <a:accent5>
        <a:srgbClr val="4472C4"/>
      </a:accent5>
      <a:accent6>
        <a:srgbClr val="E58E73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20177371">
      <a:dk1>
        <a:srgbClr val="000000"/>
      </a:dk1>
      <a:lt1>
        <a:srgbClr val="FFFFFF"/>
      </a:lt1>
      <a:dk2>
        <a:srgbClr val="EFF5F1"/>
      </a:dk2>
      <a:lt2>
        <a:srgbClr val="FAFCFB"/>
      </a:lt2>
      <a:accent1>
        <a:srgbClr val="D2E6DC"/>
      </a:accent1>
      <a:accent2>
        <a:srgbClr val="66B2B6"/>
      </a:accent2>
      <a:accent3>
        <a:srgbClr val="D6E2F0"/>
      </a:accent3>
      <a:accent4>
        <a:srgbClr val="70AD47"/>
      </a:accent4>
      <a:accent5>
        <a:srgbClr val="4472C4"/>
      </a:accent5>
      <a:accent6>
        <a:srgbClr val="E58E73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3185</Words>
  <Application>WPS 演示</Application>
  <PresentationFormat>宽屏</PresentationFormat>
  <Paragraphs>174</Paragraphs>
  <Slides>31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31</vt:i4>
      </vt:variant>
    </vt:vector>
  </HeadingPairs>
  <TitlesOfParts>
    <vt:vector size="43" baseType="lpstr">
      <vt:lpstr>Arial</vt:lpstr>
      <vt:lpstr>宋体</vt:lpstr>
      <vt:lpstr>Wingdings</vt:lpstr>
      <vt:lpstr>Wingdings</vt:lpstr>
      <vt:lpstr>微软雅黑</vt:lpstr>
      <vt:lpstr>方正粗黑宋简体</vt:lpstr>
      <vt:lpstr>黑体</vt:lpstr>
      <vt:lpstr>Arial Unicode MS</vt:lpstr>
      <vt:lpstr>Calibri</vt:lpstr>
      <vt:lpstr>Office 主题​​</vt:lpstr>
      <vt:lpstr>3_Office 主题​​</vt:lpstr>
      <vt:lpstr>1_Office 主题​​</vt:lpstr>
      <vt:lpstr>PowerPoint 演示文稿</vt:lpstr>
      <vt:lpstr>【学生互动】</vt:lpstr>
      <vt:lpstr>【师说】</vt:lpstr>
      <vt:lpstr>01  什么是自律？</vt:lpstr>
      <vt:lpstr>什么是自律？</vt:lpstr>
      <vt:lpstr>什么是自律？</vt:lpstr>
      <vt:lpstr>什么是自律？</vt:lpstr>
      <vt:lpstr>【学生互动】</vt:lpstr>
      <vt:lpstr>什么是自律？</vt:lpstr>
      <vt:lpstr>我们可能面临的自律难题</vt:lpstr>
      <vt:lpstr>02  没法自律怎么办？</vt:lpstr>
      <vt:lpstr>没法自律怎么办？</vt:lpstr>
      <vt:lpstr>03  自律是对人性的抵抗吗？</vt:lpstr>
      <vt:lpstr>自律是对人性的抵抗吗？</vt:lpstr>
      <vt:lpstr>自律是对人性的抵抗吗？</vt:lpstr>
      <vt:lpstr>04  不抵抗人性，                 靠什么自律？</vt:lpstr>
      <vt:lpstr> 第一点， 提高自己的内在要求。</vt:lpstr>
      <vt:lpstr> 第二点， 科学的认知+更好的实践。</vt:lpstr>
      <vt:lpstr> 第三点， 保持心理能量，防止精神破产。</vt:lpstr>
      <vt:lpstr> 第四点， 增强自律的认知和小技巧。</vt:lpstr>
      <vt:lpstr>05  我的自我修炼表格！</vt:lpstr>
      <vt:lpstr>富兰克林给我们的启示</vt:lpstr>
      <vt:lpstr>富兰克林每日自我修炼内容</vt:lpstr>
      <vt:lpstr>富兰克林每日自我修炼表格</vt:lpstr>
      <vt:lpstr>【学生互动】</vt:lpstr>
      <vt:lpstr>06  你的自律，终将美好！</vt:lpstr>
      <vt:lpstr>你的自律，终将美好！</vt:lpstr>
      <vt:lpstr>你的自律，终将美好！</vt:lpstr>
      <vt:lpstr>你的自律，终将美好！</vt:lpstr>
      <vt:lpstr>你的自律，终将美好！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昆明湖</cp:lastModifiedBy>
  <cp:revision>197</cp:revision>
  <dcterms:created xsi:type="dcterms:W3CDTF">2019-06-19T02:08:00Z</dcterms:created>
  <dcterms:modified xsi:type="dcterms:W3CDTF">2022-10-06T15:22:33Z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2D448DE878504073BE323539BDC40ECF</vt:lpwstr>
  </property>
</Properties>
</file>