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2" r:id="rId4"/>
    <p:sldId id="269" r:id="rId5"/>
    <p:sldId id="290" r:id="rId6"/>
    <p:sldId id="270" r:id="rId7"/>
    <p:sldId id="272" r:id="rId8"/>
    <p:sldId id="275" r:id="rId9"/>
    <p:sldId id="263" r:id="rId10"/>
    <p:sldId id="264" r:id="rId11"/>
    <p:sldId id="268" r:id="rId12"/>
    <p:sldId id="271" r:id="rId13"/>
    <p:sldId id="277" r:id="rId14"/>
    <p:sldId id="284" r:id="rId15"/>
    <p:sldId id="285" r:id="rId16"/>
    <p:sldId id="286" r:id="rId17"/>
    <p:sldId id="287" r:id="rId18"/>
    <p:sldId id="288" r:id="rId19"/>
    <p:sldId id="291" r:id="rId20"/>
    <p:sldId id="293" r:id="rId21"/>
    <p:sldId id="292" r:id="rId22"/>
    <p:sldId id="295" r:id="rId23"/>
    <p:sldId id="296" r:id="rId24"/>
    <p:sldId id="297" r:id="rId25"/>
    <p:sldId id="302" r:id="rId26"/>
    <p:sldId id="298" r:id="rId27"/>
    <p:sldId id="299" r:id="rId28"/>
    <p:sldId id="300" r:id="rId29"/>
    <p:sldId id="276" r:id="rId30"/>
    <p:sldId id="309" r:id="rId31"/>
    <p:sldId id="310" r:id="rId32"/>
    <p:sldId id="311" r:id="rId33"/>
    <p:sldId id="312" r:id="rId34"/>
    <p:sldId id="313" r:id="rId35"/>
    <p:sldId id="314" r:id="rId36"/>
    <p:sldId id="317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8" r:id="rId54"/>
    <p:sldId id="341" r:id="rId55"/>
    <p:sldId id="339" r:id="rId56"/>
    <p:sldId id="336" r:id="rId57"/>
    <p:sldId id="337" r:id="rId58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5" name="作者" initials="A" lastIdx="0" clrIdx="24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3" Type="http://schemas.openxmlformats.org/officeDocument/2006/relationships/tags" Target="tags/tag382.xml"/><Relationship Id="rId62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3.xml"/><Relationship Id="rId59" Type="http://schemas.openxmlformats.org/officeDocument/2006/relationships/presProps" Target="presProps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66.xml"/><Relationship Id="rId7" Type="http://schemas.openxmlformats.org/officeDocument/2006/relationships/image" Target="../media/image3.png"/><Relationship Id="rId6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image" Target="../media/image5.png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../media/image7.png"/><Relationship Id="rId6" Type="http://schemas.openxmlformats.org/officeDocument/2006/relationships/tags" Target="../tags/tag78.xml"/><Relationship Id="rId5" Type="http://schemas.openxmlformats.org/officeDocument/2006/relationships/image" Target="../media/image6.png"/><Relationship Id="rId4" Type="http://schemas.openxmlformats.org/officeDocument/2006/relationships/tags" Target="../tags/tag77.xml"/><Relationship Id="rId3" Type="http://schemas.openxmlformats.org/officeDocument/2006/relationships/image" Target="../media/image1.png"/><Relationship Id="rId2" Type="http://schemas.openxmlformats.org/officeDocument/2006/relationships/tags" Target="../tags/tag76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8.png"/><Relationship Id="rId4" Type="http://schemas.openxmlformats.org/officeDocument/2006/relationships/tags" Target="../tags/tag85.xml"/><Relationship Id="rId3" Type="http://schemas.openxmlformats.org/officeDocument/2006/relationships/image" Target="../media/image1.png"/><Relationship Id="rId2" Type="http://schemas.openxmlformats.org/officeDocument/2006/relationships/tags" Target="../tags/tag84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image" Target="../media/image7.png"/><Relationship Id="rId6" Type="http://schemas.openxmlformats.org/officeDocument/2006/relationships/tags" Target="../tags/tag100.xml"/><Relationship Id="rId5" Type="http://schemas.openxmlformats.org/officeDocument/2006/relationships/image" Target="../media/image6.png"/><Relationship Id="rId4" Type="http://schemas.openxmlformats.org/officeDocument/2006/relationships/tags" Target="../tags/tag99.xml"/><Relationship Id="rId3" Type="http://schemas.openxmlformats.org/officeDocument/2006/relationships/image" Target="../media/image1.png"/><Relationship Id="rId2" Type="http://schemas.openxmlformats.org/officeDocument/2006/relationships/tags" Target="../tags/tag98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image" Target="../media/image7.png"/><Relationship Id="rId6" Type="http://schemas.openxmlformats.org/officeDocument/2006/relationships/tags" Target="../tags/tag109.xml"/><Relationship Id="rId5" Type="http://schemas.openxmlformats.org/officeDocument/2006/relationships/image" Target="../media/image6.png"/><Relationship Id="rId4" Type="http://schemas.openxmlformats.org/officeDocument/2006/relationships/tags" Target="../tags/tag108.xml"/><Relationship Id="rId3" Type="http://schemas.openxmlformats.org/officeDocument/2006/relationships/image" Target="../media/image1.png"/><Relationship Id="rId2" Type="http://schemas.openxmlformats.org/officeDocument/2006/relationships/tags" Target="../tags/tag107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../media/image10.png"/><Relationship Id="rId7" Type="http://schemas.openxmlformats.org/officeDocument/2006/relationships/tags" Target="../tags/tag121.xml"/><Relationship Id="rId6" Type="http://schemas.openxmlformats.org/officeDocument/2006/relationships/image" Target="../media/image9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1.png"/><Relationship Id="rId2" Type="http://schemas.openxmlformats.org/officeDocument/2006/relationships/tags" Target="../tags/tag118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image" Target="../media/image7.png"/><Relationship Id="rId6" Type="http://schemas.openxmlformats.org/officeDocument/2006/relationships/tags" Target="../tags/tag132.xml"/><Relationship Id="rId5" Type="http://schemas.openxmlformats.org/officeDocument/2006/relationships/image" Target="../media/image6.png"/><Relationship Id="rId4" Type="http://schemas.openxmlformats.org/officeDocument/2006/relationships/tags" Target="../tags/tag131.xml"/><Relationship Id="rId3" Type="http://schemas.openxmlformats.org/officeDocument/2006/relationships/image" Target="../media/image1.png"/><Relationship Id="rId2" Type="http://schemas.openxmlformats.org/officeDocument/2006/relationships/tags" Target="../tags/tag130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image" Target="../media/image7.png"/><Relationship Id="rId6" Type="http://schemas.openxmlformats.org/officeDocument/2006/relationships/tags" Target="../tags/tag141.xml"/><Relationship Id="rId5" Type="http://schemas.openxmlformats.org/officeDocument/2006/relationships/image" Target="../media/image6.png"/><Relationship Id="rId4" Type="http://schemas.openxmlformats.org/officeDocument/2006/relationships/tags" Target="../tags/tag140.xml"/><Relationship Id="rId3" Type="http://schemas.openxmlformats.org/officeDocument/2006/relationships/image" Target="../media/image1.png"/><Relationship Id="rId2" Type="http://schemas.openxmlformats.org/officeDocument/2006/relationships/tags" Target="../tags/tag139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image" Target="../media/image7.png"/><Relationship Id="rId6" Type="http://schemas.openxmlformats.org/officeDocument/2006/relationships/tags" Target="../tags/tag149.xml"/><Relationship Id="rId5" Type="http://schemas.openxmlformats.org/officeDocument/2006/relationships/image" Target="../media/image6.png"/><Relationship Id="rId4" Type="http://schemas.openxmlformats.org/officeDocument/2006/relationships/tags" Target="../tags/tag148.xml"/><Relationship Id="rId3" Type="http://schemas.openxmlformats.org/officeDocument/2006/relationships/image" Target="../media/image1.png"/><Relationship Id="rId2" Type="http://schemas.openxmlformats.org/officeDocument/2006/relationships/tags" Target="../tags/tag147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image" Target="../media/image13.png"/><Relationship Id="rId6" Type="http://schemas.openxmlformats.org/officeDocument/2006/relationships/tags" Target="../tags/tag156.xml"/><Relationship Id="rId5" Type="http://schemas.openxmlformats.org/officeDocument/2006/relationships/image" Target="../media/image12.png"/><Relationship Id="rId4" Type="http://schemas.openxmlformats.org/officeDocument/2006/relationships/tags" Target="../tags/tag155.xml"/><Relationship Id="rId3" Type="http://schemas.openxmlformats.org/officeDocument/2006/relationships/image" Target="../media/image1.png"/><Relationship Id="rId2" Type="http://schemas.openxmlformats.org/officeDocument/2006/relationships/tags" Target="../tags/tag15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image" Target="../media/image7.png"/><Relationship Id="rId6" Type="http://schemas.openxmlformats.org/officeDocument/2006/relationships/tags" Target="../tags/tag166.xml"/><Relationship Id="rId5" Type="http://schemas.openxmlformats.org/officeDocument/2006/relationships/image" Target="../media/image6.png"/><Relationship Id="rId4" Type="http://schemas.openxmlformats.org/officeDocument/2006/relationships/tags" Target="../tags/tag165.xml"/><Relationship Id="rId3" Type="http://schemas.openxmlformats.org/officeDocument/2006/relationships/image" Target="../media/image1.png"/><Relationship Id="rId2" Type="http://schemas.openxmlformats.org/officeDocument/2006/relationships/tags" Target="../tags/tag164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image" Target="../media/image7.png"/><Relationship Id="rId6" Type="http://schemas.openxmlformats.org/officeDocument/2006/relationships/tags" Target="../tags/tag173.xml"/><Relationship Id="rId5" Type="http://schemas.openxmlformats.org/officeDocument/2006/relationships/image" Target="../media/image6.png"/><Relationship Id="rId4" Type="http://schemas.openxmlformats.org/officeDocument/2006/relationships/tags" Target="../tags/tag172.xml"/><Relationship Id="rId3" Type="http://schemas.openxmlformats.org/officeDocument/2006/relationships/image" Target="../media/image1.png"/><Relationship Id="rId2" Type="http://schemas.openxmlformats.org/officeDocument/2006/relationships/tags" Target="../tags/tag171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image" Target="../media/image7.png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image" Target="../media/image1.png"/><Relationship Id="rId2" Type="http://schemas.openxmlformats.org/officeDocument/2006/relationships/tags" Target="../tags/tag180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image" Target="../media/image7.png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image" Target="../media/image1.png"/><Relationship Id="rId2" Type="http://schemas.openxmlformats.org/officeDocument/2006/relationships/tags" Target="../tags/tag189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image" Target="../media/image6.png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1.png"/><Relationship Id="rId2" Type="http://schemas.openxmlformats.org/officeDocument/2006/relationships/tags" Target="../tags/tag198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image" Target="../media/image7.png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1.png"/><Relationship Id="rId2" Type="http://schemas.openxmlformats.org/officeDocument/2006/relationships/tags" Target="../tags/tag207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image" Target="../media/image7.png"/><Relationship Id="rId7" Type="http://schemas.openxmlformats.org/officeDocument/2006/relationships/tags" Target="../tags/tag221.xml"/><Relationship Id="rId6" Type="http://schemas.openxmlformats.org/officeDocument/2006/relationships/image" Target="../media/image6.png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../media/image1.png"/><Relationship Id="rId2" Type="http://schemas.openxmlformats.org/officeDocument/2006/relationships/tags" Target="../tags/tag218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4" y="1"/>
            <a:ext cx="12192000" cy="6857683"/>
          </a:xfrm>
          <a:prstGeom prst="rect">
            <a:avLst/>
          </a:prstGeom>
        </p:spPr>
      </p:pic>
      <p:pic>
        <p:nvPicPr>
          <p:cNvPr id="5" name="图片 4" descr="图片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050209" cy="3340100"/>
          </a:xfrm>
          <a:prstGeom prst="rect">
            <a:avLst/>
          </a:prstGeom>
        </p:spPr>
      </p:pic>
      <p:pic>
        <p:nvPicPr>
          <p:cNvPr id="2" name="图片 1" descr="图片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4048760"/>
            <a:ext cx="1997421" cy="2809227"/>
          </a:xfrm>
          <a:prstGeom prst="rect">
            <a:avLst/>
          </a:prstGeom>
        </p:spPr>
      </p:pic>
      <p:pic>
        <p:nvPicPr>
          <p:cNvPr id="3" name="图片 2" descr="图片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74988" y="4044809"/>
            <a:ext cx="3118282" cy="2813191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39446" y="0"/>
            <a:ext cx="1553820" cy="218976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6" name="直接连接符 5"/>
          <p:cNvCxnSpPr/>
          <p:nvPr>
            <p:custDataLst>
              <p:tags r:id="rId15"/>
            </p:custDataLst>
          </p:nvPr>
        </p:nvCxnSpPr>
        <p:spPr>
          <a:xfrm flipH="1">
            <a:off x="8775918" y="2261667"/>
            <a:ext cx="832485" cy="5715"/>
          </a:xfrm>
          <a:prstGeom prst="line">
            <a:avLst/>
          </a:prstGeom>
          <a:ln w="28575" cmpd="sng">
            <a:solidFill>
              <a:schemeClr val="dk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6"/>
            </p:custDataLst>
          </p:nvPr>
        </p:nvCxnSpPr>
        <p:spPr>
          <a:xfrm flipH="1">
            <a:off x="2583591" y="2261667"/>
            <a:ext cx="832485" cy="5715"/>
          </a:xfrm>
          <a:prstGeom prst="line">
            <a:avLst/>
          </a:prstGeom>
          <a:ln w="28575" cmpd="sng">
            <a:solidFill>
              <a:schemeClr val="dk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/>
          <p:nvPr>
            <p:ph type="ctrTitle" idx="3" hasCustomPrompt="1"/>
            <p:custDataLst>
              <p:tags r:id="rId17"/>
            </p:custDataLst>
          </p:nvPr>
        </p:nvSpPr>
        <p:spPr>
          <a:xfrm>
            <a:off x="1566321" y="2684417"/>
            <a:ext cx="9059352" cy="1276350"/>
          </a:xfrm>
          <a:noFill/>
          <a:ln>
            <a:noFill/>
          </a:ln>
        </p:spPr>
        <p:txBody>
          <a:bodyPr vert="horz" wrap="square" lIns="101600" tIns="38100" rIns="63500" bIns="381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7200" b="1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副标题 2"/>
          <p:cNvSpPr/>
          <p:nvPr>
            <p:ph type="subTitle" idx="4" hasCustomPrompt="1"/>
            <p:custDataLst>
              <p:tags r:id="rId18"/>
            </p:custDataLst>
          </p:nvPr>
        </p:nvSpPr>
        <p:spPr>
          <a:xfrm>
            <a:off x="3473861" y="1941786"/>
            <a:ext cx="5244272" cy="645477"/>
          </a:xfrm>
          <a:noFill/>
          <a:ln>
            <a:noFill/>
          </a:ln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marR="0" indent="-22860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2800" b="0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10" name="文本占位符 4"/>
          <p:cNvSpPr/>
          <p:nvPr>
            <p:ph type="body" idx="5" hasCustomPrompt="1"/>
            <p:custDataLst>
              <p:tags r:id="rId19"/>
            </p:custDataLst>
          </p:nvPr>
        </p:nvSpPr>
        <p:spPr>
          <a:xfrm>
            <a:off x="2956971" y="4057922"/>
            <a:ext cx="6278052" cy="858280"/>
          </a:xfrm>
          <a:noFill/>
          <a:ln>
            <a:noFill/>
          </a:ln>
        </p:spPr>
        <p:txBody>
          <a:bodyPr vert="horz" wrap="square" lIns="101600" tIns="0" rIns="82550" bIns="0" rtlCol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7" name="图片 6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17"/>
            <a:ext cx="12192000" cy="6857683"/>
          </a:xfrm>
          <a:prstGeom prst="rect">
            <a:avLst/>
          </a:prstGeom>
        </p:spPr>
      </p:pic>
      <p:pic>
        <p:nvPicPr>
          <p:cNvPr id="2" name="图片 1" descr="未标题-1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02935" y="2780365"/>
            <a:ext cx="6489065" cy="407763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887730" y="4143212"/>
            <a:ext cx="1676400" cy="370840"/>
            <a:chOff x="2086" y="6488"/>
            <a:chExt cx="2640" cy="584"/>
          </a:xfrm>
        </p:grpSpPr>
        <p:sp>
          <p:nvSpPr>
            <p:cNvPr id="43" name="箭头: V 形 42"/>
            <p:cNvSpPr/>
            <p:nvPr>
              <p:custDataLst>
                <p:tags r:id="rId10"/>
              </p:custDataLst>
            </p:nvPr>
          </p:nvSpPr>
          <p:spPr>
            <a:xfrm>
              <a:off x="4182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汉仪铁线黑-35简" charset="0"/>
                <a:cs typeface="汉仪铁线黑-35简" charset="0"/>
              </a:endParaRPr>
            </a:p>
          </p:txBody>
        </p:sp>
        <p:sp>
          <p:nvSpPr>
            <p:cNvPr id="44" name="箭头: V 形 43"/>
            <p:cNvSpPr/>
            <p:nvPr>
              <p:custDataLst>
                <p:tags r:id="rId11"/>
              </p:custDataLst>
            </p:nvPr>
          </p:nvSpPr>
          <p:spPr>
            <a:xfrm>
              <a:off x="3763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汉仪铁线黑-35简" charset="0"/>
                <a:cs typeface="汉仪铁线黑-35简" charset="0"/>
              </a:endParaRPr>
            </a:p>
          </p:txBody>
        </p:sp>
        <p:sp>
          <p:nvSpPr>
            <p:cNvPr id="45" name="箭头: V 形 44"/>
            <p:cNvSpPr/>
            <p:nvPr>
              <p:custDataLst>
                <p:tags r:id="rId12"/>
              </p:custDataLst>
            </p:nvPr>
          </p:nvSpPr>
          <p:spPr>
            <a:xfrm>
              <a:off x="3344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汉仪铁线黑-35简" charset="0"/>
                <a:cs typeface="汉仪铁线黑-35简" charset="0"/>
              </a:endParaRPr>
            </a:p>
          </p:txBody>
        </p:sp>
        <p:sp>
          <p:nvSpPr>
            <p:cNvPr id="46" name="箭头: V 形 45"/>
            <p:cNvSpPr/>
            <p:nvPr>
              <p:custDataLst>
                <p:tags r:id="rId13"/>
              </p:custDataLst>
            </p:nvPr>
          </p:nvSpPr>
          <p:spPr>
            <a:xfrm>
              <a:off x="2924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汉仪铁线黑-35简" charset="0"/>
                <a:cs typeface="汉仪铁线黑-35简" charset="0"/>
              </a:endParaRPr>
            </a:p>
          </p:txBody>
        </p:sp>
        <p:sp>
          <p:nvSpPr>
            <p:cNvPr id="47" name="箭头: V 形 46"/>
            <p:cNvSpPr/>
            <p:nvPr>
              <p:custDataLst>
                <p:tags r:id="rId14"/>
              </p:custDataLst>
            </p:nvPr>
          </p:nvSpPr>
          <p:spPr>
            <a:xfrm>
              <a:off x="2505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汉仪铁线黑-35简" charset="0"/>
                <a:cs typeface="汉仪铁线黑-35简" charset="0"/>
              </a:endParaRPr>
            </a:p>
          </p:txBody>
        </p:sp>
        <p:sp>
          <p:nvSpPr>
            <p:cNvPr id="48" name="箭头: V 形 47"/>
            <p:cNvSpPr/>
            <p:nvPr>
              <p:custDataLst>
                <p:tags r:id="rId15"/>
              </p:custDataLst>
            </p:nvPr>
          </p:nvSpPr>
          <p:spPr>
            <a:xfrm>
              <a:off x="2086" y="6488"/>
              <a:ext cx="544" cy="585"/>
            </a:xfrm>
            <a:prstGeom prst="chevron">
              <a:avLst>
                <a:gd name="adj" fmla="val 52069"/>
              </a:avLst>
            </a:prstGeom>
            <a:solidFill>
              <a:schemeClr val="dk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汉仪铁线黑-35简" charset="0"/>
                <a:cs typeface="汉仪铁线黑-35简" charset="0"/>
              </a:endParaRPr>
            </a:p>
          </p:txBody>
        </p:sp>
      </p:grpSp>
      <p:sp>
        <p:nvSpPr>
          <p:cNvPr id="8" name="标题 2"/>
          <p:cNvSpPr/>
          <p:nvPr>
            <p:ph type="ctrTitle" idx="2" hasCustomPrompt="1"/>
            <p:custDataLst>
              <p:tags r:id="rId16"/>
            </p:custDataLst>
          </p:nvPr>
        </p:nvSpPr>
        <p:spPr>
          <a:xfrm>
            <a:off x="868680" y="2920202"/>
            <a:ext cx="4801222" cy="972185"/>
          </a:xfrm>
          <a:noFill/>
        </p:spPr>
        <p:txBody>
          <a:bodyPr vert="horz" wrap="square" lIns="0" tIns="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88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5900" b="1" i="0" u="none" strike="noStrike" kern="1200" cap="none" spc="0" normalizeH="0" baseline="0" noProof="1" dirty="0">
                <a:ln w="12700"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Dubai Medium" panose="020B0603030403030204" pitchFamily="34" charset="-78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9" name="文本占位符 3"/>
          <p:cNvSpPr/>
          <p:nvPr>
            <p:ph type="body" idx="3" hasCustomPrompt="1"/>
            <p:custDataLst>
              <p:tags r:id="rId17"/>
            </p:custDataLst>
          </p:nvPr>
        </p:nvSpPr>
        <p:spPr>
          <a:xfrm>
            <a:off x="868680" y="4764877"/>
            <a:ext cx="4598022" cy="963517"/>
          </a:xfrm>
          <a:noFill/>
        </p:spPr>
        <p:txBody>
          <a:bodyPr vert="horz" wrap="square" lIns="18000" tIns="0" rIns="82550" bIns="0" rtlCol="0" anchor="t" anchorCtr="0"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9" name="图片 8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8" name="图片 7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11" name="图片 10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10" name="图片 9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29" y="0"/>
            <a:ext cx="12192000" cy="6857683"/>
          </a:xfrm>
          <a:prstGeom prst="rect">
            <a:avLst/>
          </a:prstGeom>
        </p:spPr>
      </p:pic>
      <p:sp>
        <p:nvSpPr>
          <p:cNvPr id="92" name="矩形: 圆角 6"/>
          <p:cNvSpPr/>
          <p:nvPr>
            <p:custDataLst>
              <p:tags r:id="rId4"/>
            </p:custDataLst>
          </p:nvPr>
        </p:nvSpPr>
        <p:spPr>
          <a:xfrm>
            <a:off x="9120654" y="116835"/>
            <a:ext cx="2955887" cy="91435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r>
              <a:rPr lang="zh-CN" altLang="en-US" sz="3600" b="1" spc="40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效果图示例</a:t>
            </a:r>
            <a:endParaRPr lang="zh-CN" altLang="en-US" sz="3600" b="1" spc="40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图片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65450" y="1668780"/>
            <a:ext cx="9462687" cy="3520439"/>
          </a:xfrm>
          <a:prstGeom prst="rect">
            <a:avLst/>
          </a:prstGeom>
        </p:spPr>
      </p:pic>
      <p:pic>
        <p:nvPicPr>
          <p:cNvPr id="6" name="图片 5" descr="图片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61945" y="0"/>
            <a:ext cx="5531485" cy="4344988"/>
          </a:xfrm>
          <a:prstGeom prst="rect">
            <a:avLst/>
          </a:prstGeom>
        </p:spPr>
      </p:pic>
      <p:pic>
        <p:nvPicPr>
          <p:cNvPr id="9" name="图片 8" descr="图片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95" y="2762568"/>
            <a:ext cx="4977725" cy="40954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9" name="图片 8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8" name="图片 7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7" name="图片 6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6" name="图片 5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2" name="图片 1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未标题-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46265" y="1141"/>
            <a:ext cx="5245100" cy="6856340"/>
          </a:xfrm>
          <a:prstGeom prst="rect">
            <a:avLst/>
          </a:prstGeom>
        </p:spPr>
      </p:pic>
      <p:pic>
        <p:nvPicPr>
          <p:cNvPr id="2" name="图片 1" descr="未标题-13"/>
          <p:cNvPicPr/>
          <p:nvPr>
            <p:custDataLst>
              <p:tags r:id="rId6"/>
            </p:custDataLst>
          </p:nvPr>
        </p:nvPicPr>
        <p:blipFill>
          <a:blip r:embed="rId7"/>
          <a:srcRect l="57473" t="7213" b="13954"/>
          <a:stretch>
            <a:fillRect/>
          </a:stretch>
        </p:blipFill>
        <p:spPr>
          <a:xfrm>
            <a:off x="-635" y="17145"/>
            <a:ext cx="558521" cy="685862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title" idx="1" hasCustomPrompt="1"/>
            <p:custDataLst>
              <p:tags r:id="rId11"/>
            </p:custDataLst>
          </p:nvPr>
        </p:nvSpPr>
        <p:spPr>
          <a:xfrm>
            <a:off x="997584" y="899477"/>
            <a:ext cx="4737735" cy="2089150"/>
          </a:xfrm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marR="0" algn="l" defTabSz="914400" rtl="0" eaLnBrk="1" fontAlgn="auto" latinLnBrk="0" hangingPunct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200" b="1" i="0" u="none" strike="noStrike" kern="0" cap="none" spc="0" normalizeH="0" baseline="0" noProof="1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FillTx/>
                <a:latin typeface="Arial" panose="020B0604020202020204" pitchFamily="34" charset="0"/>
                <a:ea typeface="汉仪宋韵朗黑简" charset="0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9" name="文本占位符 2"/>
          <p:cNvSpPr/>
          <p:nvPr>
            <p:ph type="body" idx="2" hasCustomPrompt="1"/>
            <p:custDataLst>
              <p:tags r:id="rId12"/>
            </p:custDataLst>
          </p:nvPr>
        </p:nvSpPr>
        <p:spPr>
          <a:xfrm>
            <a:off x="997584" y="3417887"/>
            <a:ext cx="4737735" cy="603250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l" defTabSz="914400" rtl="0" eaLnBrk="1" fontAlgn="auto" latinLnBrk="0" hangingPunct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2400" b="0" i="0" u="none" strike="noStrike" kern="0" cap="none" spc="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10" name="文本占位符 3"/>
          <p:cNvSpPr/>
          <p:nvPr>
            <p:ph type="body" idx="3" hasCustomPrompt="1"/>
            <p:custDataLst>
              <p:tags r:id="rId13"/>
            </p:custDataLst>
          </p:nvPr>
        </p:nvSpPr>
        <p:spPr>
          <a:xfrm>
            <a:off x="997584" y="5106987"/>
            <a:ext cx="2186305" cy="410210"/>
          </a:xfrm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22860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FillTx/>
                <a:latin typeface="Arial" panose="020B0604020202020204" pitchFamily="34" charset="0"/>
                <a:ea typeface="汉仪铁线黑-35简" charset="0"/>
                <a:cs typeface="+mj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11" name="文本占位符 4"/>
          <p:cNvSpPr/>
          <p:nvPr>
            <p:ph type="body" idx="4" hasCustomPrompt="1"/>
            <p:custDataLst>
              <p:tags r:id="rId14"/>
            </p:custDataLst>
          </p:nvPr>
        </p:nvSpPr>
        <p:spPr>
          <a:xfrm>
            <a:off x="997584" y="5548312"/>
            <a:ext cx="2186305" cy="410210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l" defTabSz="914400" rtl="0" eaLnBrk="1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FillTx/>
                <a:latin typeface="Arial" panose="020B0604020202020204" pitchFamily="34" charset="0"/>
                <a:ea typeface="汉仪铁线黑-35简" charset="0"/>
                <a:cs typeface="+mj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6" name="图片 5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7" name="图片 6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9" name="图片 8" descr="图片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pic>
        <p:nvPicPr>
          <p:cNvPr id="8" name="图片 7" descr="图片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-8255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图片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322560" y="5170328"/>
            <a:ext cx="1871967" cy="16876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图片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17200" y="5435963"/>
            <a:ext cx="1577327" cy="14220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502983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图片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图片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95280" y="5326036"/>
            <a:ext cx="1699260" cy="15319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5" descr="图片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41" y="0"/>
            <a:ext cx="1578417" cy="1442707"/>
          </a:xfrm>
          <a:prstGeom prst="rect">
            <a:avLst/>
          </a:prstGeom>
        </p:spPr>
      </p:pic>
      <p:pic>
        <p:nvPicPr>
          <p:cNvPr id="8" name="图片 7" descr="图片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535920" y="5362678"/>
            <a:ext cx="1658620" cy="14953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232.xml"/><Relationship Id="rId23" Type="http://schemas.openxmlformats.org/officeDocument/2006/relationships/tags" Target="../tags/tag231.xml"/><Relationship Id="rId22" Type="http://schemas.openxmlformats.org/officeDocument/2006/relationships/tags" Target="../tags/tag230.xml"/><Relationship Id="rId21" Type="http://schemas.openxmlformats.org/officeDocument/2006/relationships/tags" Target="../tags/tag229.xml"/><Relationship Id="rId20" Type="http://schemas.openxmlformats.org/officeDocument/2006/relationships/tags" Target="../tags/tag228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27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59.xml"/><Relationship Id="rId2" Type="http://schemas.openxmlformats.org/officeDocument/2006/relationships/image" Target="../media/image23.png"/><Relationship Id="rId1" Type="http://schemas.openxmlformats.org/officeDocument/2006/relationships/tags" Target="../tags/tag25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61.xml"/><Relationship Id="rId2" Type="http://schemas.openxmlformats.org/officeDocument/2006/relationships/image" Target="../media/image24.png"/><Relationship Id="rId1" Type="http://schemas.openxmlformats.org/officeDocument/2006/relationships/tags" Target="../tags/tag26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63.xml"/><Relationship Id="rId2" Type="http://schemas.openxmlformats.org/officeDocument/2006/relationships/image" Target="../media/image25.png"/><Relationship Id="rId1" Type="http://schemas.openxmlformats.org/officeDocument/2006/relationships/tags" Target="../tags/tag26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65.xml"/><Relationship Id="rId2" Type="http://schemas.openxmlformats.org/officeDocument/2006/relationships/image" Target="../media/image26.png"/><Relationship Id="rId1" Type="http://schemas.openxmlformats.org/officeDocument/2006/relationships/tags" Target="../tags/tag2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66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68.xml"/><Relationship Id="rId2" Type="http://schemas.openxmlformats.org/officeDocument/2006/relationships/image" Target="../media/image28.png"/><Relationship Id="rId1" Type="http://schemas.openxmlformats.org/officeDocument/2006/relationships/tags" Target="../tags/tag26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70.xml"/><Relationship Id="rId2" Type="http://schemas.openxmlformats.org/officeDocument/2006/relationships/image" Target="../media/image29.png"/><Relationship Id="rId1" Type="http://schemas.openxmlformats.org/officeDocument/2006/relationships/tags" Target="../tags/tag26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72.xml"/><Relationship Id="rId2" Type="http://schemas.openxmlformats.org/officeDocument/2006/relationships/image" Target="../media/image30.png"/><Relationship Id="rId1" Type="http://schemas.openxmlformats.org/officeDocument/2006/relationships/tags" Target="../tags/tag2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3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38.xml"/><Relationship Id="rId2" Type="http://schemas.openxmlformats.org/officeDocument/2006/relationships/image" Target="../media/image14.png"/><Relationship Id="rId1" Type="http://schemas.openxmlformats.org/officeDocument/2006/relationships/tags" Target="../tags/tag2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6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3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28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285.xml"/><Relationship Id="rId2" Type="http://schemas.openxmlformats.org/officeDocument/2006/relationships/image" Target="../media/image34.png"/><Relationship Id="rId1" Type="http://schemas.openxmlformats.org/officeDocument/2006/relationships/tags" Target="../tags/tag284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89.xml"/><Relationship Id="rId4" Type="http://schemas.openxmlformats.org/officeDocument/2006/relationships/image" Target="../media/image35.png"/><Relationship Id="rId3" Type="http://schemas.openxmlformats.org/officeDocument/2006/relationships/tags" Target="../tags/tag288.xml"/><Relationship Id="rId2" Type="http://schemas.openxmlformats.org/officeDocument/2006/relationships/image" Target="../media/image34.png"/><Relationship Id="rId1" Type="http://schemas.openxmlformats.org/officeDocument/2006/relationships/tags" Target="../tags/tag28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40.xml"/><Relationship Id="rId2" Type="http://schemas.openxmlformats.org/officeDocument/2006/relationships/image" Target="../media/image15.png"/><Relationship Id="rId1" Type="http://schemas.openxmlformats.org/officeDocument/2006/relationships/tags" Target="../tags/tag239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94.xml"/><Relationship Id="rId7" Type="http://schemas.openxmlformats.org/officeDocument/2006/relationships/image" Target="../media/image37.png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image" Target="../media/image35.png"/><Relationship Id="rId3" Type="http://schemas.openxmlformats.org/officeDocument/2006/relationships/tags" Target="../tags/tag291.xml"/><Relationship Id="rId2" Type="http://schemas.openxmlformats.org/officeDocument/2006/relationships/image" Target="../media/image34.png"/><Relationship Id="rId1" Type="http://schemas.openxmlformats.org/officeDocument/2006/relationships/tags" Target="../tags/tag29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98.xml"/><Relationship Id="rId6" Type="http://schemas.openxmlformats.org/officeDocument/2006/relationships/image" Target="../media/image38.png"/><Relationship Id="rId5" Type="http://schemas.openxmlformats.org/officeDocument/2006/relationships/tags" Target="../tags/tag297.xml"/><Relationship Id="rId4" Type="http://schemas.openxmlformats.org/officeDocument/2006/relationships/image" Target="../media/image35.png"/><Relationship Id="rId3" Type="http://schemas.openxmlformats.org/officeDocument/2006/relationships/tags" Target="../tags/tag296.xml"/><Relationship Id="rId2" Type="http://schemas.openxmlformats.org/officeDocument/2006/relationships/image" Target="../media/image34.png"/><Relationship Id="rId1" Type="http://schemas.openxmlformats.org/officeDocument/2006/relationships/tags" Target="../tags/tag29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02.xml"/><Relationship Id="rId6" Type="http://schemas.openxmlformats.org/officeDocument/2006/relationships/image" Target="../media/image39.png"/><Relationship Id="rId5" Type="http://schemas.openxmlformats.org/officeDocument/2006/relationships/tags" Target="../tags/tag301.xml"/><Relationship Id="rId4" Type="http://schemas.openxmlformats.org/officeDocument/2006/relationships/image" Target="../media/image35.png"/><Relationship Id="rId3" Type="http://schemas.openxmlformats.org/officeDocument/2006/relationships/tags" Target="../tags/tag300.xml"/><Relationship Id="rId2" Type="http://schemas.openxmlformats.org/officeDocument/2006/relationships/image" Target="../media/image34.png"/><Relationship Id="rId1" Type="http://schemas.openxmlformats.org/officeDocument/2006/relationships/tags" Target="../tags/tag29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06.xml"/><Relationship Id="rId6" Type="http://schemas.openxmlformats.org/officeDocument/2006/relationships/image" Target="../media/image40.png"/><Relationship Id="rId5" Type="http://schemas.openxmlformats.org/officeDocument/2006/relationships/tags" Target="../tags/tag305.xml"/><Relationship Id="rId4" Type="http://schemas.openxmlformats.org/officeDocument/2006/relationships/image" Target="../media/image35.png"/><Relationship Id="rId3" Type="http://schemas.openxmlformats.org/officeDocument/2006/relationships/tags" Target="../tags/tag304.xml"/><Relationship Id="rId2" Type="http://schemas.openxmlformats.org/officeDocument/2006/relationships/image" Target="../media/image34.png"/><Relationship Id="rId1" Type="http://schemas.openxmlformats.org/officeDocument/2006/relationships/tags" Target="../tags/tag303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09.xml"/><Relationship Id="rId4" Type="http://schemas.openxmlformats.org/officeDocument/2006/relationships/image" Target="../media/image35.png"/><Relationship Id="rId3" Type="http://schemas.openxmlformats.org/officeDocument/2006/relationships/tags" Target="../tags/tag308.xml"/><Relationship Id="rId2" Type="http://schemas.openxmlformats.org/officeDocument/2006/relationships/image" Target="../media/image34.png"/><Relationship Id="rId1" Type="http://schemas.openxmlformats.org/officeDocument/2006/relationships/tags" Target="../tags/tag307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image" Target="../media/image35.png"/><Relationship Id="rId3" Type="http://schemas.openxmlformats.org/officeDocument/2006/relationships/tags" Target="../tags/tag311.xml"/><Relationship Id="rId2" Type="http://schemas.openxmlformats.org/officeDocument/2006/relationships/image" Target="../media/image34.png"/><Relationship Id="rId1" Type="http://schemas.openxmlformats.org/officeDocument/2006/relationships/tags" Target="../tags/tag310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16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Relationship Id="rId3" Type="http://schemas.openxmlformats.org/officeDocument/2006/relationships/tags" Target="../tags/tag315.xml"/><Relationship Id="rId2" Type="http://schemas.openxmlformats.org/officeDocument/2006/relationships/image" Target="../media/image34.png"/><Relationship Id="rId1" Type="http://schemas.openxmlformats.org/officeDocument/2006/relationships/tags" Target="../tags/tag314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19.xml"/><Relationship Id="rId5" Type="http://schemas.openxmlformats.org/officeDocument/2006/relationships/image" Target="../media/image42.png"/><Relationship Id="rId4" Type="http://schemas.openxmlformats.org/officeDocument/2006/relationships/image" Target="../media/image35.png"/><Relationship Id="rId3" Type="http://schemas.openxmlformats.org/officeDocument/2006/relationships/tags" Target="../tags/tag318.xml"/><Relationship Id="rId2" Type="http://schemas.openxmlformats.org/officeDocument/2006/relationships/image" Target="../media/image34.png"/><Relationship Id="rId1" Type="http://schemas.openxmlformats.org/officeDocument/2006/relationships/tags" Target="../tags/tag317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22.xml"/><Relationship Id="rId5" Type="http://schemas.openxmlformats.org/officeDocument/2006/relationships/image" Target="../media/image43.png"/><Relationship Id="rId4" Type="http://schemas.openxmlformats.org/officeDocument/2006/relationships/image" Target="../media/image35.png"/><Relationship Id="rId3" Type="http://schemas.openxmlformats.org/officeDocument/2006/relationships/tags" Target="../tags/tag321.xml"/><Relationship Id="rId2" Type="http://schemas.openxmlformats.org/officeDocument/2006/relationships/image" Target="../media/image34.png"/><Relationship Id="rId1" Type="http://schemas.openxmlformats.org/officeDocument/2006/relationships/tags" Target="../tags/tag320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25.xml"/><Relationship Id="rId4" Type="http://schemas.openxmlformats.org/officeDocument/2006/relationships/image" Target="../media/image35.png"/><Relationship Id="rId3" Type="http://schemas.openxmlformats.org/officeDocument/2006/relationships/tags" Target="../tags/tag324.xml"/><Relationship Id="rId2" Type="http://schemas.openxmlformats.org/officeDocument/2006/relationships/image" Target="../media/image34.png"/><Relationship Id="rId1" Type="http://schemas.openxmlformats.org/officeDocument/2006/relationships/tags" Target="../tags/tag3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4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29.xml"/><Relationship Id="rId6" Type="http://schemas.openxmlformats.org/officeDocument/2006/relationships/image" Target="../media/image44.png"/><Relationship Id="rId5" Type="http://schemas.openxmlformats.org/officeDocument/2006/relationships/tags" Target="../tags/tag328.xml"/><Relationship Id="rId4" Type="http://schemas.openxmlformats.org/officeDocument/2006/relationships/image" Target="../media/image35.png"/><Relationship Id="rId3" Type="http://schemas.openxmlformats.org/officeDocument/2006/relationships/tags" Target="../tags/tag327.xml"/><Relationship Id="rId2" Type="http://schemas.openxmlformats.org/officeDocument/2006/relationships/image" Target="../media/image34.png"/><Relationship Id="rId1" Type="http://schemas.openxmlformats.org/officeDocument/2006/relationships/tags" Target="../tags/tag3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33.xml"/><Relationship Id="rId6" Type="http://schemas.openxmlformats.org/officeDocument/2006/relationships/image" Target="../media/image45.png"/><Relationship Id="rId5" Type="http://schemas.openxmlformats.org/officeDocument/2006/relationships/tags" Target="../tags/tag332.xml"/><Relationship Id="rId4" Type="http://schemas.openxmlformats.org/officeDocument/2006/relationships/image" Target="../media/image35.png"/><Relationship Id="rId3" Type="http://schemas.openxmlformats.org/officeDocument/2006/relationships/tags" Target="../tags/tag331.xml"/><Relationship Id="rId2" Type="http://schemas.openxmlformats.org/officeDocument/2006/relationships/image" Target="../media/image34.png"/><Relationship Id="rId1" Type="http://schemas.openxmlformats.org/officeDocument/2006/relationships/tags" Target="../tags/tag33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3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5.png"/><Relationship Id="rId3" Type="http://schemas.openxmlformats.org/officeDocument/2006/relationships/tags" Target="../tags/tag335.xml"/><Relationship Id="rId2" Type="http://schemas.openxmlformats.org/officeDocument/2006/relationships/image" Target="../media/image34.png"/><Relationship Id="rId1" Type="http://schemas.openxmlformats.org/officeDocument/2006/relationships/tags" Target="../tags/tag33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3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5.png"/><Relationship Id="rId3" Type="http://schemas.openxmlformats.org/officeDocument/2006/relationships/tags" Target="../tags/tag338.xml"/><Relationship Id="rId2" Type="http://schemas.openxmlformats.org/officeDocument/2006/relationships/image" Target="../media/image34.png"/><Relationship Id="rId1" Type="http://schemas.openxmlformats.org/officeDocument/2006/relationships/tags" Target="../tags/tag33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4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Relationship Id="rId3" Type="http://schemas.openxmlformats.org/officeDocument/2006/relationships/tags" Target="../tags/tag341.xml"/><Relationship Id="rId2" Type="http://schemas.openxmlformats.org/officeDocument/2006/relationships/image" Target="../media/image34.png"/><Relationship Id="rId1" Type="http://schemas.openxmlformats.org/officeDocument/2006/relationships/tags" Target="../tags/tag34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46.xml"/><Relationship Id="rId6" Type="http://schemas.openxmlformats.org/officeDocument/2006/relationships/image" Target="../media/image52.png"/><Relationship Id="rId5" Type="http://schemas.openxmlformats.org/officeDocument/2006/relationships/tags" Target="../tags/tag345.xml"/><Relationship Id="rId4" Type="http://schemas.openxmlformats.org/officeDocument/2006/relationships/image" Target="../media/image35.png"/><Relationship Id="rId3" Type="http://schemas.openxmlformats.org/officeDocument/2006/relationships/tags" Target="../tags/tag344.xml"/><Relationship Id="rId2" Type="http://schemas.openxmlformats.org/officeDocument/2006/relationships/image" Target="../media/image34.png"/><Relationship Id="rId1" Type="http://schemas.openxmlformats.org/officeDocument/2006/relationships/tags" Target="../tags/tag34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50.xml"/><Relationship Id="rId6" Type="http://schemas.openxmlformats.org/officeDocument/2006/relationships/image" Target="../media/image53.png"/><Relationship Id="rId5" Type="http://schemas.openxmlformats.org/officeDocument/2006/relationships/tags" Target="../tags/tag349.xml"/><Relationship Id="rId4" Type="http://schemas.openxmlformats.org/officeDocument/2006/relationships/image" Target="../media/image35.png"/><Relationship Id="rId3" Type="http://schemas.openxmlformats.org/officeDocument/2006/relationships/tags" Target="../tags/tag348.xml"/><Relationship Id="rId2" Type="http://schemas.openxmlformats.org/officeDocument/2006/relationships/image" Target="../media/image34.png"/><Relationship Id="rId1" Type="http://schemas.openxmlformats.org/officeDocument/2006/relationships/tags" Target="../tags/tag34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54.xml"/><Relationship Id="rId6" Type="http://schemas.openxmlformats.org/officeDocument/2006/relationships/image" Target="../media/image54.png"/><Relationship Id="rId5" Type="http://schemas.openxmlformats.org/officeDocument/2006/relationships/tags" Target="../tags/tag353.xml"/><Relationship Id="rId4" Type="http://schemas.openxmlformats.org/officeDocument/2006/relationships/image" Target="../media/image35.png"/><Relationship Id="rId3" Type="http://schemas.openxmlformats.org/officeDocument/2006/relationships/tags" Target="../tags/tag352.xml"/><Relationship Id="rId2" Type="http://schemas.openxmlformats.org/officeDocument/2006/relationships/image" Target="../media/image34.png"/><Relationship Id="rId1" Type="http://schemas.openxmlformats.org/officeDocument/2006/relationships/tags" Target="../tags/tag35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58.xml"/><Relationship Id="rId6" Type="http://schemas.openxmlformats.org/officeDocument/2006/relationships/image" Target="../media/image55.png"/><Relationship Id="rId5" Type="http://schemas.openxmlformats.org/officeDocument/2006/relationships/tags" Target="../tags/tag357.xml"/><Relationship Id="rId4" Type="http://schemas.openxmlformats.org/officeDocument/2006/relationships/image" Target="../media/image35.png"/><Relationship Id="rId3" Type="http://schemas.openxmlformats.org/officeDocument/2006/relationships/tags" Target="../tags/tag356.xml"/><Relationship Id="rId2" Type="http://schemas.openxmlformats.org/officeDocument/2006/relationships/image" Target="../media/image34.png"/><Relationship Id="rId1" Type="http://schemas.openxmlformats.org/officeDocument/2006/relationships/tags" Target="../tags/tag35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62.xml"/><Relationship Id="rId6" Type="http://schemas.openxmlformats.org/officeDocument/2006/relationships/image" Target="../media/image56.png"/><Relationship Id="rId5" Type="http://schemas.openxmlformats.org/officeDocument/2006/relationships/tags" Target="../tags/tag361.xml"/><Relationship Id="rId4" Type="http://schemas.openxmlformats.org/officeDocument/2006/relationships/image" Target="../media/image35.png"/><Relationship Id="rId3" Type="http://schemas.openxmlformats.org/officeDocument/2006/relationships/tags" Target="../tags/tag360.xml"/><Relationship Id="rId2" Type="http://schemas.openxmlformats.org/officeDocument/2006/relationships/image" Target="../media/image34.png"/><Relationship Id="rId1" Type="http://schemas.openxmlformats.org/officeDocument/2006/relationships/tags" Target="../tags/tag35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44.xml"/><Relationship Id="rId4" Type="http://schemas.openxmlformats.org/officeDocument/2006/relationships/image" Target="../media/image19.png"/><Relationship Id="rId3" Type="http://schemas.openxmlformats.org/officeDocument/2006/relationships/tags" Target="../tags/tag243.xml"/><Relationship Id="rId2" Type="http://schemas.openxmlformats.org/officeDocument/2006/relationships/image" Target="../media/image18.png"/><Relationship Id="rId1" Type="http://schemas.openxmlformats.org/officeDocument/2006/relationships/tags" Target="../tags/tag24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66.xml"/><Relationship Id="rId6" Type="http://schemas.openxmlformats.org/officeDocument/2006/relationships/image" Target="../media/image57.png"/><Relationship Id="rId5" Type="http://schemas.openxmlformats.org/officeDocument/2006/relationships/tags" Target="../tags/tag365.xml"/><Relationship Id="rId4" Type="http://schemas.openxmlformats.org/officeDocument/2006/relationships/image" Target="../media/image35.png"/><Relationship Id="rId3" Type="http://schemas.openxmlformats.org/officeDocument/2006/relationships/tags" Target="../tags/tag364.xml"/><Relationship Id="rId2" Type="http://schemas.openxmlformats.org/officeDocument/2006/relationships/image" Target="../media/image34.png"/><Relationship Id="rId1" Type="http://schemas.openxmlformats.org/officeDocument/2006/relationships/tags" Target="../tags/tag363.xml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image" Target="../media/image35.png"/><Relationship Id="rId3" Type="http://schemas.openxmlformats.org/officeDocument/2006/relationships/tags" Target="../tags/tag368.xml"/><Relationship Id="rId2" Type="http://schemas.openxmlformats.org/officeDocument/2006/relationships/image" Target="../media/image34.png"/><Relationship Id="rId1" Type="http://schemas.openxmlformats.org/officeDocument/2006/relationships/tags" Target="../tags/tag367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72.xml"/><Relationship Id="rId2" Type="http://schemas.openxmlformats.org/officeDocument/2006/relationships/image" Target="../media/image58.png"/><Relationship Id="rId1" Type="http://schemas.openxmlformats.org/officeDocument/2006/relationships/tags" Target="../tags/tag371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60.png"/><Relationship Id="rId2" Type="http://schemas.openxmlformats.org/officeDocument/2006/relationships/tags" Target="../tags/tag373.xml"/><Relationship Id="rId1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image" Target="../media/image35.png"/><Relationship Id="rId3" Type="http://schemas.openxmlformats.org/officeDocument/2006/relationships/tags" Target="../tags/tag375.xml"/><Relationship Id="rId2" Type="http://schemas.openxmlformats.org/officeDocument/2006/relationships/image" Target="../media/image34.png"/><Relationship Id="rId1" Type="http://schemas.openxmlformats.org/officeDocument/2006/relationships/tags" Target="../tags/tag37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81.xml"/><Relationship Id="rId6" Type="http://schemas.openxmlformats.org/officeDocument/2006/relationships/image" Target="../media/image61.jpeg"/><Relationship Id="rId5" Type="http://schemas.openxmlformats.org/officeDocument/2006/relationships/tags" Target="../tags/tag380.xml"/><Relationship Id="rId4" Type="http://schemas.openxmlformats.org/officeDocument/2006/relationships/image" Target="../media/image35.png"/><Relationship Id="rId3" Type="http://schemas.openxmlformats.org/officeDocument/2006/relationships/tags" Target="../tags/tag379.xml"/><Relationship Id="rId2" Type="http://schemas.openxmlformats.org/officeDocument/2006/relationships/image" Target="../media/image34.png"/><Relationship Id="rId1" Type="http://schemas.openxmlformats.org/officeDocument/2006/relationships/tags" Target="../tags/tag3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tags" Target="../tags/tag249.xml"/><Relationship Id="rId6" Type="http://schemas.openxmlformats.org/officeDocument/2006/relationships/image" Target="../media/image20.png"/><Relationship Id="rId5" Type="http://schemas.openxmlformats.org/officeDocument/2006/relationships/tags" Target="../tags/tag248.xml"/><Relationship Id="rId4" Type="http://schemas.openxmlformats.org/officeDocument/2006/relationships/image" Target="../media/image6.png"/><Relationship Id="rId3" Type="http://schemas.openxmlformats.org/officeDocument/2006/relationships/tags" Target="../tags/tag247.xml"/><Relationship Id="rId2" Type="http://schemas.openxmlformats.org/officeDocument/2006/relationships/image" Target="../media/image7.png"/><Relationship Id="rId1" Type="http://schemas.openxmlformats.org/officeDocument/2006/relationships/tags" Target="../tags/tag2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tags" Target="../tags/tag253.xml"/><Relationship Id="rId6" Type="http://schemas.openxmlformats.org/officeDocument/2006/relationships/image" Target="../media/image21.png"/><Relationship Id="rId5" Type="http://schemas.openxmlformats.org/officeDocument/2006/relationships/tags" Target="../tags/tag252.xml"/><Relationship Id="rId4" Type="http://schemas.openxmlformats.org/officeDocument/2006/relationships/image" Target="../media/image7.png"/><Relationship Id="rId3" Type="http://schemas.openxmlformats.org/officeDocument/2006/relationships/tags" Target="../tags/tag251.xml"/><Relationship Id="rId2" Type="http://schemas.openxmlformats.org/officeDocument/2006/relationships/image" Target="../media/image6.png"/><Relationship Id="rId1" Type="http://schemas.openxmlformats.org/officeDocument/2006/relationships/tags" Target="../tags/tag2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tags" Target="../tags/tag257.xml"/><Relationship Id="rId6" Type="http://schemas.openxmlformats.org/officeDocument/2006/relationships/image" Target="../media/image22.png"/><Relationship Id="rId5" Type="http://schemas.openxmlformats.org/officeDocument/2006/relationships/tags" Target="../tags/tag256.xml"/><Relationship Id="rId4" Type="http://schemas.openxmlformats.org/officeDocument/2006/relationships/image" Target="../media/image6.png"/><Relationship Id="rId3" Type="http://schemas.openxmlformats.org/officeDocument/2006/relationships/tags" Target="../tags/tag255.xml"/><Relationship Id="rId2" Type="http://schemas.openxmlformats.org/officeDocument/2006/relationships/image" Target="../media/image7.png"/><Relationship Id="rId1" Type="http://schemas.openxmlformats.org/officeDocument/2006/relationships/tags" Target="../tags/tag2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ctrTitle" idx="3"/>
            <p:custDataLst>
              <p:tags r:id="rId1"/>
            </p:custDataLst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基础增分，技巧提分</a:t>
            </a:r>
            <a:endParaRPr lang="zh-CN" altLang="en-US"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副标题 5"/>
          <p:cNvSpPr/>
          <p:nvPr>
            <p:ph type="subTitle" idx="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solidFill>
                  <a:srgbClr val="002060"/>
                </a:solidFill>
              </a:rPr>
              <a:t>工欲善其事必先利其器</a:t>
            </a:r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7" name="文本占位符 6"/>
          <p:cNvSpPr/>
          <p:nvPr>
            <p:ph type="body" idx="5"/>
            <p:custDataLst>
              <p:tags r:id="rId3"/>
            </p:custDataLst>
          </p:nvPr>
        </p:nvSpPr>
        <p:spPr>
          <a:xfrm>
            <a:off x="2956971" y="3970292"/>
            <a:ext cx="6278052" cy="858280"/>
          </a:xfrm>
        </p:spPr>
        <p:txBody>
          <a:bodyPr/>
          <a:p>
            <a:r>
              <a:rPr lang="zh-CN" altLang="en-US" sz="4000">
                <a:solidFill>
                  <a:schemeClr val="accent2">
                    <a:lumMod val="75000"/>
                  </a:schemeClr>
                </a:solidFill>
              </a:rPr>
              <a:t>备考应考指导主题班会</a:t>
            </a:r>
            <a:endParaRPr lang="zh-CN" altLang="en-US" sz="40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295" y="916940"/>
            <a:ext cx="5568950" cy="5388610"/>
          </a:xfrm>
        </p:spPr>
        <p:txBody>
          <a:bodyPr>
            <a:normAutofit fontScale="70000"/>
          </a:bodyPr>
          <a:p>
            <a:pPr algn="ctr"/>
            <a:r>
              <a:rPr lang="zh-CN" altLang="en-US" sz="5400"/>
              <a:t>与其考试时，</a:t>
            </a:r>
            <a:endParaRPr lang="zh-CN" altLang="en-US" sz="5400"/>
          </a:p>
          <a:p>
            <a:pPr algn="ctr"/>
            <a:r>
              <a:rPr lang="zh-CN" altLang="en-US" sz="5400"/>
              <a:t>精神麻醉，</a:t>
            </a:r>
            <a:endParaRPr lang="zh-CN" altLang="en-US" sz="5400"/>
          </a:p>
          <a:p>
            <a:pPr algn="ctr"/>
            <a:r>
              <a:rPr lang="zh-CN" altLang="en-US" sz="5400"/>
              <a:t>考试后，</a:t>
            </a:r>
            <a:endParaRPr lang="zh-CN" altLang="en-US" sz="5400"/>
          </a:p>
          <a:p>
            <a:pPr algn="ctr"/>
            <a:r>
              <a:rPr lang="zh-CN" altLang="en-US" sz="5400"/>
              <a:t>捶胸顿足，</a:t>
            </a:r>
            <a:endParaRPr lang="zh-CN" altLang="en-US" sz="5400"/>
          </a:p>
          <a:p>
            <a:pPr algn="ctr"/>
            <a:r>
              <a:rPr lang="zh-CN" altLang="en-US" sz="5400">
                <a:solidFill>
                  <a:srgbClr val="FF0000"/>
                </a:solidFill>
              </a:rPr>
              <a:t>不如考试前，</a:t>
            </a:r>
            <a:endParaRPr lang="zh-CN" altLang="en-US" sz="5400">
              <a:solidFill>
                <a:srgbClr val="FF0000"/>
              </a:solidFill>
            </a:endParaRPr>
          </a:p>
          <a:p>
            <a:pPr algn="ctr"/>
            <a:r>
              <a:rPr lang="zh-CN" altLang="en-US" sz="5400">
                <a:solidFill>
                  <a:srgbClr val="FF0000"/>
                </a:solidFill>
              </a:rPr>
              <a:t>脚踏实地！</a:t>
            </a:r>
            <a:endParaRPr lang="zh-CN" altLang="en-US" sz="5400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6320" y="223520"/>
            <a:ext cx="4533900" cy="64115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1.</a:t>
            </a:r>
            <a:r>
              <a:rPr sz="3600"/>
              <a:t>等到火烧眉毛才开始学习，临时抱佛脚。</a:t>
            </a:r>
            <a:endParaRPr sz="36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35725" y="1539875"/>
            <a:ext cx="4501515" cy="4501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2.</a:t>
            </a:r>
            <a:r>
              <a:rPr sz="3600"/>
              <a:t>不知复习重点，不知核心考点，满眼尽是重点标记。</a:t>
            </a:r>
            <a:endParaRPr sz="3600"/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31025" y="1697355"/>
            <a:ext cx="3801745" cy="3801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3.</a:t>
            </a:r>
            <a:r>
              <a:rPr sz="3600"/>
              <a:t>眼高手低：看一眼解题方法，就觉得胸有成竹，没有总结思路与技巧。</a:t>
            </a:r>
            <a:endParaRPr sz="36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98590" y="1264920"/>
            <a:ext cx="4762500" cy="4762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4.</a:t>
            </a:r>
            <a:r>
              <a:rPr sz="3600"/>
              <a:t>时常分心，却还以为自己学的够深入。</a:t>
            </a:r>
            <a:endParaRPr sz="36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791960" y="1798955"/>
            <a:ext cx="4047490" cy="4047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5.</a:t>
            </a:r>
            <a:r>
              <a:rPr sz="3600"/>
              <a:t>明明是和同桌讨论问题，却变成了聊天。</a:t>
            </a:r>
            <a:endParaRPr sz="36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71640" y="1537970"/>
            <a:ext cx="3861435" cy="38614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6.</a:t>
            </a:r>
            <a:r>
              <a:rPr sz="3600"/>
              <a:t>不喜欢回顾知识，只知道埋头做题赶作业。</a:t>
            </a:r>
            <a:endParaRPr sz="36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73215" y="1712595"/>
            <a:ext cx="4108450" cy="4108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7.</a:t>
            </a:r>
            <a:r>
              <a:rPr sz="3600"/>
              <a:t>已清楚解法，但仍反复解答同一类型题。</a:t>
            </a:r>
            <a:endParaRPr sz="3600"/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77330" y="1343660"/>
            <a:ext cx="3993515" cy="3993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【自查习惯】</a:t>
            </a:r>
            <a:r>
              <a:rPr lang="zh-CN" altLang="en-US" sz="4000"/>
              <a:t>这么做你会原地踏步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2012950"/>
            <a:ext cx="5283200" cy="4440555"/>
          </a:xfrm>
        </p:spPr>
        <p:txBody>
          <a:bodyPr/>
          <a:p>
            <a:r>
              <a:rPr lang="en-US" altLang="zh-CN" sz="3600"/>
              <a:t>8.</a:t>
            </a:r>
            <a:r>
              <a:rPr sz="3600"/>
              <a:t>晚上开夜车，白天打瞌睡</a:t>
            </a:r>
            <a:r>
              <a:rPr sz="3600"/>
              <a:t>。</a:t>
            </a:r>
            <a:endParaRPr sz="3600"/>
          </a:p>
        </p:txBody>
      </p:sp>
      <p:pic>
        <p:nvPicPr>
          <p:cNvPr id="8" name="内容占位符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98590" y="1264920"/>
            <a:ext cx="4762500" cy="4762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我们可以这么做！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5145" y="1449705"/>
            <a:ext cx="10285095" cy="4440555"/>
          </a:xfrm>
        </p:spPr>
        <p:txBody>
          <a:bodyPr>
            <a:normAutofit lnSpcReduction="10000"/>
          </a:bodyPr>
          <a:p>
            <a:r>
              <a:rPr lang="en-US" altLang="zh-CN" sz="3600"/>
              <a:t>1.</a:t>
            </a:r>
            <a:r>
              <a:rPr sz="3600"/>
              <a:t>明确</a:t>
            </a:r>
            <a:r>
              <a:rPr sz="3600">
                <a:highlight>
                  <a:srgbClr val="FFFF00"/>
                </a:highlight>
              </a:rPr>
              <a:t>复习重点，核心考点</a:t>
            </a:r>
            <a:r>
              <a:rPr sz="3600"/>
              <a:t>，专心复习</a:t>
            </a:r>
            <a:endParaRPr sz="3600"/>
          </a:p>
          <a:p>
            <a:r>
              <a:rPr lang="en-US" altLang="zh-CN" sz="3600"/>
              <a:t>2.</a:t>
            </a:r>
            <a:r>
              <a:rPr sz="3600"/>
              <a:t>熟悉的知识不需要复习，</a:t>
            </a:r>
            <a:r>
              <a:rPr sz="3600">
                <a:highlight>
                  <a:srgbClr val="FFFF00"/>
                </a:highlight>
              </a:rPr>
              <a:t>模糊的知识优先复习，</a:t>
            </a:r>
            <a:r>
              <a:rPr sz="3600"/>
              <a:t>不会的知识随后复习</a:t>
            </a:r>
            <a:endParaRPr sz="3600"/>
          </a:p>
          <a:p>
            <a:r>
              <a:rPr lang="en-US" altLang="zh-CN" sz="3600"/>
              <a:t>3.</a:t>
            </a:r>
            <a:r>
              <a:rPr sz="3600"/>
              <a:t>提前做好复习计划，</a:t>
            </a:r>
            <a:r>
              <a:rPr sz="3600">
                <a:highlight>
                  <a:srgbClr val="FFFF00"/>
                </a:highlight>
              </a:rPr>
              <a:t>优先规划核心内容</a:t>
            </a:r>
            <a:endParaRPr sz="3600">
              <a:highlight>
                <a:srgbClr val="FFFF00"/>
              </a:highlight>
            </a:endParaRPr>
          </a:p>
          <a:p>
            <a:r>
              <a:rPr lang="en-US" altLang="zh-CN" sz="3600"/>
              <a:t>4.</a:t>
            </a:r>
            <a:r>
              <a:rPr sz="3600"/>
              <a:t>自习晚修期间</a:t>
            </a:r>
            <a:r>
              <a:rPr sz="3600">
                <a:highlight>
                  <a:srgbClr val="FFFF00"/>
                </a:highlight>
              </a:rPr>
              <a:t>全神贯注</a:t>
            </a:r>
            <a:r>
              <a:rPr sz="3600"/>
              <a:t>，课下讨论、问老师答疑解惑</a:t>
            </a:r>
            <a:endParaRPr sz="360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pPr algn="ctr"/>
            <a:r>
              <a:rPr lang="zh-CN" altLang="en-US" sz="4800">
                <a:solidFill>
                  <a:srgbClr val="FF0000"/>
                </a:solidFill>
              </a:rPr>
              <a:t>考试时，很多同学希望</a:t>
            </a:r>
            <a:endParaRPr lang="zh-CN" altLang="en-US" sz="4800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41755" y="1612900"/>
            <a:ext cx="9436100" cy="4036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我们可以这么做！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5145" y="1449705"/>
            <a:ext cx="10285095" cy="4440555"/>
          </a:xfrm>
        </p:spPr>
        <p:txBody>
          <a:bodyPr>
            <a:normAutofit lnSpcReduction="10000"/>
          </a:bodyPr>
          <a:p>
            <a:r>
              <a:rPr lang="en-US" altLang="zh-CN" sz="3600">
                <a:highlight>
                  <a:srgbClr val="FFFF00"/>
                </a:highlight>
              </a:rPr>
              <a:t>5.</a:t>
            </a:r>
            <a:r>
              <a:rPr sz="3600">
                <a:highlight>
                  <a:srgbClr val="FFFF00"/>
                </a:highlight>
              </a:rPr>
              <a:t>善用回想、组块、类比、限时训练</a:t>
            </a:r>
            <a:r>
              <a:rPr sz="3600"/>
              <a:t>等方法，融合优化</a:t>
            </a:r>
            <a:endParaRPr sz="3600"/>
          </a:p>
          <a:p>
            <a:r>
              <a:rPr lang="en-US" altLang="zh-CN" sz="3600">
                <a:highlight>
                  <a:srgbClr val="FFFF00"/>
                </a:highlight>
              </a:rPr>
              <a:t>6.</a:t>
            </a:r>
            <a:r>
              <a:rPr sz="3600">
                <a:highlight>
                  <a:srgbClr val="FFFF00"/>
                </a:highlight>
              </a:rPr>
              <a:t>在练习中交替使用不同解题技巧</a:t>
            </a:r>
            <a:endParaRPr sz="3600">
              <a:highlight>
                <a:srgbClr val="FFFF00"/>
              </a:highlight>
            </a:endParaRPr>
          </a:p>
          <a:p>
            <a:r>
              <a:rPr lang="en-US" altLang="zh-CN" sz="3600">
                <a:highlight>
                  <a:srgbClr val="FFFF00"/>
                </a:highlight>
              </a:rPr>
              <a:t>7.</a:t>
            </a:r>
            <a:r>
              <a:rPr sz="3600">
                <a:highlight>
                  <a:srgbClr val="FFFF00"/>
                </a:highlight>
              </a:rPr>
              <a:t>在状态最好的时间，复习解答最困难的内容</a:t>
            </a:r>
            <a:endParaRPr sz="3600">
              <a:highlight>
                <a:srgbClr val="FFFF00"/>
              </a:highlight>
            </a:endParaRPr>
          </a:p>
          <a:p>
            <a:r>
              <a:rPr lang="en-US" altLang="zh-CN" sz="3600">
                <a:highlight>
                  <a:srgbClr val="FFFF00"/>
                </a:highlight>
              </a:rPr>
              <a:t>8.</a:t>
            </a:r>
            <a:r>
              <a:rPr sz="3600">
                <a:highlight>
                  <a:srgbClr val="FFFF00"/>
                </a:highlight>
              </a:rPr>
              <a:t>间隔开重复动作</a:t>
            </a:r>
            <a:r>
              <a:rPr sz="3600"/>
              <a:t>，不要安排的太集中，避免过度焦虑</a:t>
            </a:r>
            <a:endParaRPr sz="360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7180" y="4929505"/>
            <a:ext cx="2888615" cy="19284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我们可以这么做！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5145" y="1290955"/>
            <a:ext cx="10285095" cy="4440555"/>
          </a:xfrm>
        </p:spPr>
        <p:txBody>
          <a:bodyPr>
            <a:normAutofit lnSpcReduction="10000"/>
          </a:bodyPr>
          <a:p>
            <a:r>
              <a:rPr lang="en-US" altLang="zh-CN" sz="3600">
                <a:highlight>
                  <a:srgbClr val="FFFF00"/>
                </a:highlight>
              </a:rPr>
              <a:t>9.</a:t>
            </a:r>
            <a:r>
              <a:rPr sz="3600">
                <a:highlight>
                  <a:srgbClr val="FFFF00"/>
                </a:highlight>
              </a:rPr>
              <a:t>利用碎片化时间</a:t>
            </a:r>
            <a:r>
              <a:rPr sz="3600"/>
              <a:t>，如走路、睡前进行核心知识盘点</a:t>
            </a:r>
            <a:endParaRPr sz="3600"/>
          </a:p>
          <a:p>
            <a:r>
              <a:rPr lang="en-US" altLang="zh-CN" sz="3600">
                <a:highlight>
                  <a:srgbClr val="FFFF00"/>
                </a:highlight>
              </a:rPr>
              <a:t>10.</a:t>
            </a:r>
            <a:r>
              <a:rPr sz="3600">
                <a:highlight>
                  <a:srgbClr val="FFFF00"/>
                </a:highlight>
              </a:rPr>
              <a:t>心理对照：</a:t>
            </a:r>
            <a:r>
              <a:rPr sz="3600"/>
              <a:t>想象过去的你，发现进步中的自己，获得学习的成就感</a:t>
            </a:r>
            <a:endParaRPr sz="3600"/>
          </a:p>
          <a:p>
            <a:r>
              <a:rPr lang="en-US" altLang="zh-CN" sz="3600">
                <a:highlight>
                  <a:srgbClr val="FFFF00"/>
                </a:highlight>
              </a:rPr>
              <a:t>11.</a:t>
            </a:r>
            <a:r>
              <a:rPr sz="3600">
                <a:highlight>
                  <a:srgbClr val="FFFF00"/>
                </a:highlight>
              </a:rPr>
              <a:t>劳逸结合：</a:t>
            </a:r>
            <a:r>
              <a:rPr sz="3600"/>
              <a:t>锻炼不能少，睡眠不能缺，学习才高效！</a:t>
            </a:r>
            <a:endParaRPr sz="3600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我们可以这么做！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5145" y="1449705"/>
            <a:ext cx="10285095" cy="4440555"/>
          </a:xfrm>
        </p:spPr>
        <p:txBody>
          <a:bodyPr>
            <a:normAutofit lnSpcReduction="10000"/>
          </a:bodyPr>
          <a:p>
            <a:r>
              <a:rPr lang="en-US" altLang="zh-CN" sz="3600"/>
              <a:t>5.</a:t>
            </a:r>
            <a:r>
              <a:rPr sz="3600"/>
              <a:t>善用回想、组块、类比、限时训练等方法，融合优化</a:t>
            </a:r>
            <a:endParaRPr sz="3600"/>
          </a:p>
          <a:p>
            <a:r>
              <a:rPr lang="en-US" altLang="zh-CN" sz="3600"/>
              <a:t>6.</a:t>
            </a:r>
            <a:r>
              <a:rPr sz="3600"/>
              <a:t>在练习中交替使用不同解题技巧</a:t>
            </a:r>
            <a:endParaRPr sz="3600"/>
          </a:p>
          <a:p>
            <a:r>
              <a:rPr lang="en-US" altLang="zh-CN" sz="3600"/>
              <a:t>7.</a:t>
            </a:r>
            <a:r>
              <a:rPr sz="3600"/>
              <a:t>在状态最好的时间，复习解答最困难的内容</a:t>
            </a:r>
            <a:endParaRPr sz="3600"/>
          </a:p>
          <a:p>
            <a:r>
              <a:rPr lang="en-US" altLang="zh-CN" sz="3600"/>
              <a:t>8.</a:t>
            </a:r>
            <a:r>
              <a:rPr sz="3600"/>
              <a:t>间隔开重复动作，不要安排的太集中，避免过度焦虑</a:t>
            </a:r>
            <a:endParaRPr sz="3600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751330"/>
            <a:ext cx="5283200" cy="4923155"/>
          </a:xfrm>
        </p:spPr>
        <p:txBody>
          <a:bodyPr/>
          <a:p>
            <a:r>
              <a:rPr lang="zh-CN" altLang="en-US" sz="3600"/>
              <a:t>同学们可以根据这张效率时间表，制定一日复习计划</a:t>
            </a:r>
            <a:endParaRPr lang="zh-CN" altLang="en-US" sz="3600"/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82715" y="270510"/>
            <a:ext cx="4853305" cy="631698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96925" y="570230"/>
            <a:ext cx="8696960" cy="44196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我们可以这么做！</a:t>
            </a:r>
            <a:endParaRPr lang="zh-CN" altLang="en-US" sz="4000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复习</a:t>
            </a:r>
            <a:r>
              <a:rPr lang="zh-CN" altLang="en-US" sz="4000">
                <a:solidFill>
                  <a:srgbClr val="FF0000"/>
                </a:solidFill>
              </a:rPr>
              <a:t>内容</a:t>
            </a:r>
            <a:r>
              <a:rPr lang="zh-CN" altLang="en-US" sz="4000"/>
              <a:t>的选择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5145" y="1179830"/>
            <a:ext cx="10996930" cy="5100320"/>
          </a:xfrm>
        </p:spPr>
        <p:txBody>
          <a:bodyPr>
            <a:noAutofit/>
          </a:bodyPr>
          <a:p>
            <a:r>
              <a:rPr sz="2400">
                <a:highlight>
                  <a:srgbClr val="FFFF00"/>
                </a:highlight>
              </a:rPr>
              <a:t>基础知识：</a:t>
            </a:r>
            <a:r>
              <a:rPr sz="2400"/>
              <a:t>期末考试中基础部分的占比最大，复习的重点也应该放在基础部分。</a:t>
            </a:r>
            <a:endParaRPr sz="2400"/>
          </a:p>
          <a:p>
            <a:r>
              <a:rPr sz="2400">
                <a:highlight>
                  <a:srgbClr val="FFFF00"/>
                </a:highlight>
              </a:rPr>
              <a:t>复习错题集：</a:t>
            </a:r>
            <a:r>
              <a:rPr sz="2400"/>
              <a:t>错题集是一学期以来做错的题的总和，这些错题都是因为不会的、或者马虎而做错的，复习错题集可以更加清楚的了解到知识上的不足。</a:t>
            </a:r>
            <a:endParaRPr sz="2400"/>
          </a:p>
          <a:p>
            <a:r>
              <a:rPr sz="2400">
                <a:highlight>
                  <a:srgbClr val="FFFF00"/>
                </a:highlight>
              </a:rPr>
              <a:t>精练书上的习题：</a:t>
            </a:r>
            <a:r>
              <a:rPr sz="2400"/>
              <a:t>书上的习题比较经典，它比较基础但却包含了书上的所有知识，要把书上的习题搞懂搞透。</a:t>
            </a:r>
            <a:endParaRPr sz="2400"/>
          </a:p>
          <a:p>
            <a:r>
              <a:rPr sz="2400">
                <a:highlight>
                  <a:srgbClr val="FFFF00"/>
                </a:highlight>
              </a:rPr>
              <a:t>练习历年的期末考试卷：</a:t>
            </a:r>
            <a:r>
              <a:rPr sz="2400"/>
              <a:t>每一年的期末考试卷的题型、难度、知识点都不会有太大的变化，通过练习历年的期末考试卷，可以更好的熟悉期末考试。</a:t>
            </a:r>
            <a:endParaRPr sz="2400"/>
          </a:p>
          <a:p>
            <a:r>
              <a:rPr sz="2400">
                <a:highlight>
                  <a:srgbClr val="FFFF00"/>
                </a:highlight>
              </a:rPr>
              <a:t>复习笔记本：</a:t>
            </a:r>
            <a:r>
              <a:rPr sz="2400"/>
              <a:t>笔记本作为记录学习效果的工具，看笔记本是相当有效的。</a:t>
            </a:r>
            <a:endParaRPr sz="24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复习</a:t>
            </a:r>
            <a:r>
              <a:rPr lang="zh-CN" altLang="en-US" sz="4000">
                <a:solidFill>
                  <a:srgbClr val="FF0000"/>
                </a:solidFill>
              </a:rPr>
              <a:t>方法</a:t>
            </a:r>
            <a:r>
              <a:rPr lang="zh-CN" altLang="en-US" sz="4000"/>
              <a:t>的选择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5145" y="1179830"/>
            <a:ext cx="10996930" cy="5100320"/>
          </a:xfrm>
        </p:spPr>
        <p:txBody>
          <a:bodyPr>
            <a:noAutofit/>
          </a:bodyPr>
          <a:p>
            <a:r>
              <a:rPr sz="2600">
                <a:highlight>
                  <a:srgbClr val="FFFF00"/>
                </a:highlight>
              </a:rPr>
              <a:t>及时复习：</a:t>
            </a:r>
            <a:r>
              <a:rPr sz="2600"/>
              <a:t>人们对于刚学过的东西，总是一开始忘得快，过一段时间就逐渐减慢。要先复习当天所学的内容，复习之后再做作业。</a:t>
            </a:r>
            <a:endParaRPr sz="2600"/>
          </a:p>
          <a:p>
            <a:r>
              <a:rPr sz="2600">
                <a:highlight>
                  <a:srgbClr val="FFFF00"/>
                </a:highlight>
              </a:rPr>
              <a:t>分散复习：</a:t>
            </a:r>
            <a:r>
              <a:rPr sz="2600"/>
              <a:t>如果有60分钟的复习内容，是一下子复习完呢？还是分成几段间隔复习呢？心理学家很早就对这个问题进行了实验，实验的结果表明：分散复习要比长时间的集中复习效果好。</a:t>
            </a:r>
            <a:endParaRPr sz="2600"/>
          </a:p>
          <a:p>
            <a:r>
              <a:rPr sz="2600">
                <a:highlight>
                  <a:srgbClr val="FFFF00"/>
                </a:highlight>
              </a:rPr>
              <a:t>交叉复习</a:t>
            </a:r>
            <a:r>
              <a:rPr sz="2600"/>
              <a:t>：当面临几门课程的复习任务时，最好采用交叉复习的方式，即这段时间复习语文，休息后换成别的科目，这样复习的好处是不会产生厌倦心理。</a:t>
            </a:r>
            <a:endParaRPr sz="2600"/>
          </a:p>
          <a:p>
            <a:endParaRPr sz="26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</a:rPr>
              <a:t>【基础增分策略】</a:t>
            </a:r>
            <a:r>
              <a:rPr lang="zh-CN" altLang="en-US" sz="4000"/>
              <a:t>复习</a:t>
            </a:r>
            <a:r>
              <a:rPr lang="zh-CN" altLang="en-US" sz="4000">
                <a:solidFill>
                  <a:srgbClr val="FF0000"/>
                </a:solidFill>
              </a:rPr>
              <a:t>方法</a:t>
            </a:r>
            <a:r>
              <a:rPr lang="zh-CN" altLang="en-US" sz="4000"/>
              <a:t>的选择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5145" y="1179830"/>
            <a:ext cx="10996930" cy="5100320"/>
          </a:xfrm>
        </p:spPr>
        <p:txBody>
          <a:bodyPr>
            <a:noAutofit/>
          </a:bodyPr>
          <a:p>
            <a:r>
              <a:rPr sz="2800">
                <a:highlight>
                  <a:srgbClr val="FFFF00"/>
                </a:highlight>
              </a:rPr>
              <a:t>查缺补漏复习法：</a:t>
            </a:r>
            <a:r>
              <a:rPr sz="2800"/>
              <a:t>在对知识点进行梳理的时候抓住重难点，还可以把平时作业中所出现的错误再分析，确保不再犯同样的错误。</a:t>
            </a:r>
            <a:endParaRPr sz="2800"/>
          </a:p>
          <a:p>
            <a:r>
              <a:rPr sz="2800">
                <a:highlight>
                  <a:srgbClr val="FFFF00"/>
                </a:highlight>
              </a:rPr>
              <a:t>思维导图复习法：</a:t>
            </a:r>
            <a:r>
              <a:rPr sz="2800"/>
              <a:t>每个重点知识画一个思维导图出来，不仅能节省时间，还能把知识点和框架在头脑里又梳理一遍，从而有效地提高效率。</a:t>
            </a:r>
            <a:endParaRPr sz="2800"/>
          </a:p>
          <a:p>
            <a:r>
              <a:rPr sz="2800">
                <a:highlight>
                  <a:srgbClr val="FFFF00"/>
                </a:highlight>
              </a:rPr>
              <a:t>任务分解复习法：</a:t>
            </a:r>
            <a:r>
              <a:rPr sz="2800"/>
              <a:t>根据一定的原则，把要完成的整体复习工作分解成若干个小任务，再把小任务分解成更小的单元任务，然后逐个击破，这样更容易完成复习工作，同时也会起到事半功倍的效果。</a:t>
            </a:r>
            <a:endParaRPr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9882" y="3014345"/>
            <a:ext cx="10852237" cy="441964"/>
          </a:xfrm>
        </p:spPr>
        <p:txBody>
          <a:bodyPr/>
          <a:p>
            <a:pPr algn="ctr"/>
            <a:r>
              <a:rPr lang="en-US" altLang="zh-CN" sz="6000"/>
              <a:t>02</a:t>
            </a:r>
            <a:r>
              <a:rPr sz="6000"/>
              <a:t>考试有法，技巧提分</a:t>
            </a:r>
            <a:endParaRPr lang="en-US" altLang="zh-CN" sz="6000"/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7030A0"/>
                </a:solidFill>
              </a:rPr>
              <a:t>非智力因素失分不可小觑</a:t>
            </a:r>
            <a:endParaRPr lang="zh-CN" altLang="en-US" sz="4000">
              <a:solidFill>
                <a:srgbClr val="7030A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1158883"/>
            <a:ext cx="5283242" cy="5388907"/>
          </a:xfrm>
        </p:spPr>
        <p:txBody>
          <a:bodyPr/>
          <a:p>
            <a:r>
              <a:rPr lang="zh-CN" altLang="en-US" sz="2800"/>
              <a:t>对于同一发展水平的考生来说，如何超人1分，很大程度上来说，非智力因素对考试的成败起着决定性的作用。</a:t>
            </a:r>
            <a:r>
              <a:rPr lang="zh-CN" altLang="en-US" sz="2800">
                <a:solidFill>
                  <a:srgbClr val="FF0000"/>
                </a:solidFill>
              </a:rPr>
              <a:t>克服考试中的非智力因素的失分，这主要是指心理 、方法和规范答题等因素，</a:t>
            </a:r>
            <a:r>
              <a:rPr lang="zh-CN" altLang="en-US" sz="2800"/>
              <a:t>就可能是战场上的那匹黑马，收获着超常发挥的喜悦。</a:t>
            </a:r>
            <a:endParaRPr lang="zh-CN" altLang="en-US" sz="28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64630" y="1054735"/>
            <a:ext cx="4565650" cy="45485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01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确保试卷扫描不失分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60074"/>
            <a:ext cx="10852237" cy="441964"/>
          </a:xfrm>
        </p:spPr>
        <p:txBody>
          <a:bodyPr/>
          <a:p>
            <a:pPr algn="ctr"/>
            <a:r>
              <a:rPr lang="zh-CN" altLang="en-US" sz="4800">
                <a:solidFill>
                  <a:srgbClr val="FF0000"/>
                </a:solidFill>
              </a:rPr>
              <a:t>考试时，很多同学希望</a:t>
            </a:r>
            <a:endParaRPr lang="zh-CN" altLang="en-US" sz="4800">
              <a:solidFill>
                <a:srgbClr val="FF0000"/>
              </a:solidFill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11680" y="1351280"/>
            <a:ext cx="7465695" cy="5207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08400" y="78366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1.如果不使用规定的2B铅笔，可能会被误判为“空选”，造成失分。</a:t>
            </a:r>
            <a:r>
              <a:rPr lang="zh-CN" altLang="en-US">
                <a:solidFill>
                  <a:srgbClr val="7030A0"/>
                </a:solidFill>
                <a:latin typeface="汉仪旗黑-85S" charset="0"/>
                <a:cs typeface="汉仪旗黑-85S" charset="0"/>
                <a:sym typeface="+mn-ea"/>
              </a:rPr>
              <a:t>务必使用正品2B铅笔，推荐中华、晨光等品牌！</a:t>
            </a:r>
            <a:endParaRPr lang="zh-CN" altLang="en-US">
              <a:solidFill>
                <a:srgbClr val="7030A0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8795" y="1602105"/>
            <a:ext cx="6067425" cy="47593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2.蓝色钢笔书写后，扫描字迹较浅，若无法辨认，容易误判或不给分。</a:t>
            </a:r>
            <a:r>
              <a:rPr lang="zh-CN" altLang="en-US">
                <a:solidFill>
                  <a:srgbClr val="7030A0"/>
                </a:solidFill>
                <a:latin typeface="汉仪旗黑-85S" charset="0"/>
                <a:cs typeface="汉仪旗黑-85S" charset="0"/>
                <a:sym typeface="+mn-ea"/>
              </a:rPr>
              <a:t>务必使用黑色签字笔！</a:t>
            </a:r>
            <a:endParaRPr lang="zh-CN" altLang="en-US">
              <a:solidFill>
                <a:srgbClr val="7030A0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1827530" y="1524000"/>
            <a:ext cx="8536940" cy="54305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08400" y="84589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3.作图未使用规定铅笔，或下笔太轻，会造成扫描看不清楚，请慎重。</a:t>
            </a:r>
            <a:r>
              <a:rPr lang="zh-CN" altLang="en-US">
                <a:solidFill>
                  <a:srgbClr val="7030A0"/>
                </a:solidFill>
                <a:latin typeface="汉仪旗黑-85S" charset="0"/>
                <a:cs typeface="汉仪旗黑-85S" charset="0"/>
                <a:sym typeface="+mn-ea"/>
              </a:rPr>
              <a:t>务必使用正品铅笔，推荐中华、晨光等品牌！</a:t>
            </a:r>
            <a:br>
              <a:rPr lang="zh-CN" altLang="en-US">
                <a:solidFill>
                  <a:srgbClr val="7030A0"/>
                </a:solidFill>
                <a:latin typeface="汉仪旗黑-85S" charset="0"/>
                <a:cs typeface="汉仪旗黑-85S" charset="0"/>
                <a:sym typeface="+mn-ea"/>
              </a:rPr>
            </a:br>
            <a:endParaRPr lang="zh-CN" altLang="en-US">
              <a:solidFill>
                <a:srgbClr val="7030A0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1741805" y="1519555"/>
            <a:ext cx="9004935" cy="50234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08400" y="69603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4.语言表述需简明扼要，勿超出答题区域。</a:t>
            </a:r>
            <a:r>
              <a:rPr lang="zh-CN" altLang="en-US">
                <a:solidFill>
                  <a:srgbClr val="7030A0"/>
                </a:solidFill>
                <a:latin typeface="汉仪旗黑-85S" charset="0"/>
                <a:cs typeface="汉仪旗黑-85S" charset="0"/>
                <a:sym typeface="+mn-ea"/>
              </a:rPr>
              <a:t>务必对答题区文字量做预判，整合心中答案再填写！</a:t>
            </a:r>
            <a:br>
              <a:rPr lang="zh-CN" altLang="en-US">
                <a:solidFill>
                  <a:srgbClr val="7030A0"/>
                </a:solidFill>
                <a:latin typeface="汉仪旗黑-85S" charset="0"/>
                <a:cs typeface="汉仪旗黑-85S" charset="0"/>
                <a:sym typeface="+mn-ea"/>
              </a:rPr>
            </a:br>
            <a:endParaRPr lang="zh-CN" altLang="en-US">
              <a:solidFill>
                <a:srgbClr val="7030A0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786130" y="1542415"/>
            <a:ext cx="10613390" cy="50590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02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规范作答规避评卷误差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评卷误差是如何产生的？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评阅老师们在网上阅卷中发现了很多不规范的答题情况。</a:t>
            </a:r>
            <a:r>
              <a:rPr lang="zh-CN" altLang="en-US" sz="280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答题超出指定区域、字迹潦草、涂抹严重、选考题题号填涂与作答不符、答案不分层次</a:t>
            </a: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……类似的丢分实在不应该。</a:t>
            </a:r>
            <a:endParaRPr lang="zh-CN" altLang="en-US" sz="28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评卷误差的产生，主要有两个原因：</a:t>
            </a:r>
            <a:r>
              <a:rPr lang="zh-CN" altLang="en-US" sz="280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一是解题过程的规范性，二是书写的规范性。</a:t>
            </a:r>
            <a:endParaRPr lang="zh-CN" altLang="en-US" sz="2800">
              <a:solidFill>
                <a:srgbClr val="7030A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由于解题过程的不规范，其实是方法掌握得不够全面，各题迥异不具代表性，这里主要展示一些书写规范性的问题：</a:t>
            </a:r>
            <a:endParaRPr lang="zh-CN" altLang="en-US" sz="28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汉仪旗黑-85S" charset="0"/>
                <a:cs typeface="汉仪旗黑-85S" charset="0"/>
                <a:sym typeface="+mn-ea"/>
              </a:rPr>
              <a:t>①危险的字迹，无法辨认，容易引起歧义。</a:t>
            </a:r>
            <a:endParaRPr lang="zh-CN" altLang="en-US">
              <a:solidFill>
                <a:srgbClr val="FF0000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2436495" y="1419860"/>
            <a:ext cx="6570345" cy="52139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汉仪旗黑-85S" charset="0"/>
                <a:cs typeface="汉仪旗黑-85S" charset="0"/>
                <a:sym typeface="+mn-ea"/>
              </a:rPr>
              <a:t>②解答题未化简到最终结果可能会扣分；填空题以下三种情况未化简则全扣。</a:t>
            </a:r>
            <a:endParaRPr lang="zh-CN" altLang="en-US">
              <a:solidFill>
                <a:srgbClr val="FF0000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3030220" y="1530985"/>
            <a:ext cx="6772910" cy="51720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汉仪旗黑-85S" charset="0"/>
                <a:cs typeface="汉仪旗黑-85S" charset="0"/>
                <a:sym typeface="+mn-ea"/>
              </a:rPr>
              <a:t>③千万别和阅卷老师开玩笑，情节严重者，本题即使有部分正确依然0分处理。</a:t>
            </a:r>
            <a:endParaRPr lang="zh-CN" altLang="en-US">
              <a:solidFill>
                <a:srgbClr val="FF0000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2886075" y="1490345"/>
            <a:ext cx="6823710" cy="53676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 fontScale="9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03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答题不规范的典型情况及应对措施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 sz="4800">
                <a:solidFill>
                  <a:srgbClr val="FF0000"/>
                </a:solidFill>
              </a:rPr>
              <a:t>考试时，很多同学希望</a:t>
            </a:r>
            <a:endParaRPr lang="zh-CN" altLang="en-US" sz="4800">
              <a:solidFill>
                <a:srgbClr val="FF0000"/>
              </a:solidFill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3985" y="1411605"/>
            <a:ext cx="5819140" cy="4091940"/>
          </a:xfrm>
          <a:prstGeom prst="rect">
            <a:avLst/>
          </a:prstGeom>
        </p:spPr>
      </p:pic>
      <p:pic>
        <p:nvPicPr>
          <p:cNvPr id="10" name="内容占位符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3020" y="1411605"/>
            <a:ext cx="4098925" cy="4098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1.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字迹潦草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366395" y="1369695"/>
            <a:ext cx="7591425" cy="4748530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问题：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字迹潦草、字迹过淡的情况不少。高考阅卷是在计算机中阅读扫描后的考生答题卡，没有平时纸质阅卷那么清晰易认，加上高考阅卷时间短、任务重，因此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字迹不清楚的试卷是不受阅卷教师欢迎的。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应对：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书写差的学生应加强书法练习，不仅每个字要力争书写工整、大方，而且整个卷面要做到干净、清洁；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考试时统一要求学生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使用配套的0.5mm考试专用黑色签字笔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，避免笔迹过淡或过浓导致扫描不清晰。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8114030" y="1866900"/>
            <a:ext cx="3794760" cy="2794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试卷扫描到机器以后，字迹会被放大，字写得清楚漂亮，电脑屏幕上就显得格外清楚；</a:t>
            </a:r>
            <a:endParaRPr lang="zh-CN" altLang="en-US" sz="28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你写得潦草，屏幕上就显得格外潦草；</a:t>
            </a:r>
            <a:endParaRPr lang="zh-CN" altLang="en-US" sz="2800">
              <a:solidFill>
                <a:schemeClr val="dk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所以，容易辨识是第一位的字可以写得不漂亮，但一定要清楚。</a:t>
            </a:r>
            <a:endParaRPr lang="zh-CN" altLang="en-US" sz="280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5951855" y="1557655"/>
            <a:ext cx="5850890" cy="37617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高质量书写答卷，美的享受，易得高分。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6284595" y="1600200"/>
            <a:ext cx="5176520" cy="4289425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608330" y="1577340"/>
            <a:ext cx="5177155" cy="45954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清晰书写答卷，看的清楚，不易失分。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4294967295"/>
          </p:nvPr>
        </p:nvPicPr>
        <p:blipFill>
          <a:blip r:embed="rId5">
            <a:lum bright="36000" contrast="-6000"/>
          </a:blip>
          <a:stretch>
            <a:fillRect/>
          </a:stretch>
        </p:blipFill>
        <p:spPr>
          <a:xfrm>
            <a:off x="452755" y="1971040"/>
            <a:ext cx="5177155" cy="3115945"/>
          </a:xfrm>
          <a:prstGeom prst="rect">
            <a:avLst/>
          </a:prstGeom>
        </p:spPr>
      </p:pic>
      <p:pic>
        <p:nvPicPr>
          <p:cNvPr id="10" name="内容占位符 9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5841365" y="1878965"/>
            <a:ext cx="5735955" cy="33000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低质量书写答卷，会拉低观感，降低分数。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523240" y="1552575"/>
            <a:ext cx="5177155" cy="4088130"/>
          </a:xfrm>
          <a:prstGeom prst="rect">
            <a:avLst/>
          </a:prstGeom>
        </p:spPr>
      </p:pic>
      <p:pic>
        <p:nvPicPr>
          <p:cNvPr id="10" name="内容占位符 9"/>
          <p:cNvPicPr>
            <a:picLocks noChangeAspect="1"/>
          </p:cNvPicPr>
          <p:nvPr>
            <p:ph sz="half" idx="4294967295"/>
          </p:nvPr>
        </p:nvPicPr>
        <p:blipFill>
          <a:blip r:embed="rId6">
            <a:lum bright="30000"/>
          </a:blip>
          <a:stretch>
            <a:fillRect/>
          </a:stretch>
        </p:blipFill>
        <p:spPr>
          <a:xfrm>
            <a:off x="6154420" y="1781810"/>
            <a:ext cx="5320665" cy="36296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6" name="内容占位符 5"/>
          <p:cNvSpPr/>
          <p:nvPr>
            <p:ph sz="half" idx="4294967295"/>
            <p:custDataLst>
              <p:tags r:id="rId5"/>
            </p:custDataLst>
          </p:nvPr>
        </p:nvSpPr>
        <p:spPr>
          <a:xfrm>
            <a:off x="608330" y="391160"/>
            <a:ext cx="7137400" cy="5989955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考试在即，再花费大量时间练字肯定来不及，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但可以注意以下几点，平时有意识地进行强化训练∶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1.距离上∶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拉大行距，同时字距不要过密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2.重心上∶同一行字重心的高低要平稳，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不要忽高忽低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，应像写乐谱一样;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3.空间上∶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字内结构不要太紧，要宽松，字外轮廓不要太尖锐，要平和。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如果能做到对距离、重心、空间的改进，那么卷面就一定会有所改观，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尽管时间短，也必然有效。</a:t>
            </a:r>
            <a:endParaRPr lang="zh-CN" altLang="en-US" sz="24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7311390" y="1229360"/>
            <a:ext cx="4160520" cy="38741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2.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题号填涂与作答不符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608330" y="1501140"/>
            <a:ext cx="5568950" cy="4748530"/>
          </a:xfr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2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问题：</a:t>
            </a:r>
            <a:r>
              <a:rPr lang="zh-CN" altLang="en-US" sz="22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试卷中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有选考题</a:t>
            </a:r>
            <a:r>
              <a:rPr lang="zh-CN" altLang="en-US" sz="22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，要求考生除了答出所选题目的答案外，</a:t>
            </a:r>
            <a:r>
              <a:rPr lang="zh-CN" altLang="en-US" sz="22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还要在答题卡中将相应的选择题号涂黑，而部分考生出现答题内容与所涂题号不一致的情况，这样做，该题0分。</a:t>
            </a:r>
            <a:endParaRPr lang="zh-CN" altLang="en-US" sz="22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2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例如右卷，考生涂的是43题题号，答的却是42题的内容，只能得零。</a:t>
            </a:r>
            <a:endParaRPr lang="zh-CN" altLang="en-US" sz="22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2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应对：</a:t>
            </a:r>
            <a:r>
              <a:rPr lang="zh-CN" altLang="en-US" sz="22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答选考题时，一定要头脑清醒，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选定要答的题目一定要涂对题号</a:t>
            </a:r>
            <a:r>
              <a:rPr lang="zh-CN" altLang="en-US" sz="22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，否则白费了工夫，还不得分。</a:t>
            </a:r>
            <a:endParaRPr lang="zh-CN" altLang="en-US" sz="22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6295390" y="1530350"/>
            <a:ext cx="5176520" cy="37973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3.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超过答题规定区域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问题：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部分学生还没想好便匆忙答题，以至于格式没安排好，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超出了该题预留的答题位置。在网上阅卷中，超出规定区域的答案无效。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应对：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答大题时，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想好了再动笔，先答什么，后答什么，要有条理。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不能写了半天还没入主题，重要的东西没地方写了，再东找点地方，西找点地方写，结果不得分。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6037580" y="1937385"/>
            <a:ext cx="5958205" cy="22250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4.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答案不分点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311785" y="1501140"/>
            <a:ext cx="6691630" cy="4748530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问题：</a:t>
            </a: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不少考生答一道大题时，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没有层次，一口气写了一大段</a:t>
            </a: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，让阅卷老师很难查找知识点。</a:t>
            </a:r>
            <a:endParaRPr lang="zh-CN" altLang="en-US" sz="28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应对：</a:t>
            </a: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对于一道需要答出很多采分点的大题，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考生作答时要尽可能做到有层次</a:t>
            </a: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分点作答，标出序号，适当留白。</a:t>
            </a:r>
            <a:r>
              <a:rPr lang="zh-CN" altLang="en-US" sz="280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这样能让阅卷老师感觉到该考生思路是清晰的，便于得高分。</a:t>
            </a:r>
            <a:endParaRPr lang="zh-CN" altLang="en-US" sz="280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6962140" y="2039620"/>
            <a:ext cx="4882515" cy="29781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5.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做图不规范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473075" y="1501140"/>
            <a:ext cx="7107555" cy="4748530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问题：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部分学生在答题卡上作图不清晰，要不过淡，要不就东一条线、西一条线，擦又擦不干净，显得很脏，这让阅卷老师很难辨识清楚。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如右图物理卷第34题，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考生画光路图不用尺作图、光路虚实不分、不加箭头、不会作法线。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应对：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作图题要本着清晰、干净的原则，该用尺子的地方一定要用尺子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，线条要重些，但又不能让其看起来显脏。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7611110" y="1198245"/>
            <a:ext cx="5134610" cy="44615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 sz="4800">
                <a:solidFill>
                  <a:srgbClr val="002060"/>
                </a:solidFill>
              </a:rPr>
              <a:t>考试时，确却可能是</a:t>
            </a:r>
            <a:endParaRPr lang="zh-CN" altLang="en-US" sz="4800">
              <a:solidFill>
                <a:srgbClr val="00206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94755" y="1463040"/>
            <a:ext cx="4445000" cy="4515485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6435" y="1951990"/>
            <a:ext cx="4908550" cy="36760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6.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出现删除符号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问题：</a:t>
            </a: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部分考生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匆忙答题，答错了一段，便用删除符号大面积删掉。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应对：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镇定答题，不要错区。思考要充分，适当打草稿，书写要准确快速，避免出错。</a:t>
            </a:r>
            <a:endParaRPr lang="zh-CN" altLang="en-US" sz="24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6970395" y="1981835"/>
            <a:ext cx="3381375" cy="26003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汉仪旗黑-85S" charset="0"/>
                <a:cs typeface="汉仪旗黑-85S" charset="0"/>
                <a:sym typeface="+mn-ea"/>
              </a:rPr>
              <a:t>阅卷教师希望看到的是能够减轻阅读量的卷面，具体包括以下6点：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08400" y="1592635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1.卷面清洁，这是最基本的要求；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2.书写工整，字迹清晰；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3.在规定的答题区域答题，否则做无用功；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4.表述是要根据分值思考要点，尽量细分，用分号或①②③④等符号清楚表述；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5.语言要简洁，答中要害；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6.语言表述要规范，尽量使用专业术语。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如果卷面做到了以上6点，将无形中增加了多得分的砝码。</a:t>
            </a:r>
            <a:endParaRPr lang="zh-CN" altLang="en-US" sz="24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文本框 8194"/>
          <p:cNvSpPr txBox="1"/>
          <p:nvPr/>
        </p:nvSpPr>
        <p:spPr>
          <a:xfrm>
            <a:off x="942340" y="1155700"/>
            <a:ext cx="1089088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1、知识性错误</a:t>
            </a:r>
            <a:r>
              <a:rPr lang="zh-CN" altLang="en-US"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：</a:t>
            </a:r>
            <a:r>
              <a:rPr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审图不清（读不懂材料的意思；所学知识不扎实，不能正确调动知识进行判断）</a:t>
            </a:r>
            <a:endParaRPr sz="2800" b="1" noProof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2、审题不清</a:t>
            </a:r>
            <a:r>
              <a:rPr lang="zh-CN" altLang="en-US"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：</a:t>
            </a:r>
            <a:r>
              <a:rPr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（不明确题干设问的知识要求范围；没有审清</a:t>
            </a:r>
            <a:r>
              <a:rPr lang="zh-CN" altLang="en-US"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题意</a:t>
            </a:r>
            <a:r>
              <a:rPr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；不明确试题的设问角度；不能兼顾题干和选项，正确选项就在剩下的两个选项中时，最终误选）</a:t>
            </a:r>
            <a:endParaRPr sz="2800" b="1" noProof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3、知识迁移能力欠缺</a:t>
            </a:r>
            <a:r>
              <a:rPr lang="zh-CN" altLang="en-US"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：</a:t>
            </a:r>
            <a:r>
              <a:rPr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（不能灵活运用所学知识） </a:t>
            </a:r>
            <a:endParaRPr sz="2800" b="1" noProof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4、粗心大意</a:t>
            </a:r>
            <a:r>
              <a:rPr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（不细心，答题卡填涂出错等）</a:t>
            </a:r>
            <a:r>
              <a:rPr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 </a:t>
            </a:r>
            <a:endParaRPr lang="en-US" sz="2800" b="1" noProof="1" smtClean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2800" b="1" noProof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5</a:t>
            </a:r>
            <a:r>
              <a:rPr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、心理素质</a:t>
            </a:r>
            <a:r>
              <a:rPr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（做题时，缺乏耐心继续审题</a:t>
            </a:r>
            <a:r>
              <a:rPr sz="2800" b="1" noProof="1" smtClean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）</a:t>
            </a:r>
            <a:endParaRPr lang="en-US" sz="2800" b="1" noProof="1" smtClean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2800" b="1" noProof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6</a:t>
            </a:r>
            <a:r>
              <a:rPr sz="2800" b="1" noProof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、答题规范</a:t>
            </a:r>
            <a:r>
              <a:rPr sz="2800" b="1" noProof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（书写）</a:t>
            </a:r>
            <a:endParaRPr sz="2800" b="1" noProof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pic>
        <p:nvPicPr>
          <p:cNvPr id="14337" name="图片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9020" y="4109720"/>
            <a:ext cx="249999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664417" y="427994"/>
            <a:ext cx="10852237" cy="441964"/>
          </a:xfrm>
        </p:spPr>
        <p:txBody>
          <a:bodyPr/>
          <a:p>
            <a:r>
              <a:rPr sz="4000">
                <a:solidFill>
                  <a:srgbClr val="7030A0"/>
                </a:solidFill>
              </a:rPr>
              <a:t>考试时我们需要注意的细节</a:t>
            </a:r>
            <a:endParaRPr sz="40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矩形 22530"/>
          <p:cNvSpPr>
            <a:spLocks noChangeArrowheads="1"/>
          </p:cNvSpPr>
          <p:nvPr/>
        </p:nvSpPr>
        <p:spPr bwMode="auto">
          <a:xfrm>
            <a:off x="1123950" y="952911"/>
            <a:ext cx="10452100" cy="8802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细节不是“细枝末节”，而是用心，是一种认真的态度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06" name="矩形 22531"/>
          <p:cNvSpPr>
            <a:spLocks noChangeArrowheads="1"/>
          </p:cNvSpPr>
          <p:nvPr/>
        </p:nvSpPr>
        <p:spPr bwMode="auto">
          <a:xfrm>
            <a:off x="3286125" y="198438"/>
            <a:ext cx="6127750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小事成就大事，细节成就完美</a:t>
            </a:r>
            <a:endParaRPr lang="zh-CN" altLang="en-US" sz="36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507" name="图片 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756535" y="2107427"/>
            <a:ext cx="7130955" cy="311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5915" y="4558665"/>
            <a:ext cx="2163445" cy="216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4890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汉仪旗黑-85S" charset="0"/>
                <a:sym typeface="+mn-ea"/>
              </a:rPr>
              <a:t>版权声明：</a:t>
            </a:r>
            <a:endParaRPr lang="zh-CN" altLang="en-US" sz="4890">
              <a:solidFill>
                <a:schemeClr val="accent1">
                  <a:lumMod val="75000"/>
                </a:schemeClr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5"/>
            </p:custDataLst>
          </p:nvPr>
        </p:nvSpPr>
        <p:spPr>
          <a:xfrm>
            <a:off x="666750" y="1588135"/>
            <a:ext cx="10361295" cy="4404360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1.本人发表在公众号的原创文章、课件、图片等内容，</a:t>
            </a:r>
            <a:r>
              <a:rPr lang="en-US" altLang="zh-CN" sz="2700" b="1">
                <a:solidFill>
                  <a:schemeClr val="dk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禁止其他用户拿来做商业用途，</a:t>
            </a:r>
            <a:r>
              <a:rPr lang="zh-CN" altLang="en-US" sz="2700" b="1">
                <a:solidFill>
                  <a:schemeClr val="dk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禁止用于公开课或比赛课，</a:t>
            </a: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否则将举报维权。</a:t>
            </a:r>
            <a:endParaRPr lang="en-US" altLang="zh-CN" sz="27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转载本文需经本人同意，引用需注明出处。</a:t>
            </a:r>
            <a:endParaRPr lang="en-US" altLang="zh-CN" sz="27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本节班会部分图文来自网络等，如有侵权请联系删除。</a:t>
            </a:r>
            <a:endParaRPr lang="en-US" altLang="zh-CN" sz="27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en-US" altLang="zh-CN" sz="27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本班会版权归工作室所有。</a:t>
            </a:r>
            <a:endParaRPr lang="en-US" altLang="zh-CN" sz="27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endParaRPr lang="en-US" altLang="zh-CN" sz="27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669882" y="808359"/>
            <a:ext cx="10852237" cy="441964"/>
          </a:xfrm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3555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微软雅黑" panose="020B0503020204020204" charset="-122"/>
                <a:cs typeface="汉仪旗黑-85S" charset="0"/>
                <a:sym typeface="+mn-ea"/>
              </a:rPr>
              <a:t>扫码关注：</a:t>
            </a:r>
            <a:r>
              <a:rPr lang="zh-CN" altLang="en-US" sz="3555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微软雅黑" panose="020B0503020204020204" charset="-122"/>
                <a:cs typeface="汉仪旗黑-85S" charset="0"/>
                <a:sym typeface="+mn-ea"/>
              </a:rPr>
              <a:t>“</a:t>
            </a:r>
            <a:r>
              <a:rPr lang="zh-CN" altLang="en-US" sz="3555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微软雅黑" panose="020B0503020204020204" charset="-122"/>
                <a:cs typeface="汉仪旗黑-85S" charset="0"/>
                <a:sym typeface="+mn-ea"/>
              </a:rPr>
              <a:t>孙钦强名班主任工作室</a:t>
            </a:r>
            <a:r>
              <a:rPr lang="zh-CN" altLang="en-US" sz="3555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微软雅黑" panose="020B0503020204020204" charset="-122"/>
                <a:cs typeface="汉仪旗黑-85S" charset="0"/>
                <a:sym typeface="+mn-ea"/>
              </a:rPr>
              <a:t>”</a:t>
            </a:r>
            <a:r>
              <a:rPr lang="zh-CN" altLang="en-US" sz="3555">
                <a:solidFill>
                  <a:schemeClr val="accent1">
                    <a:lumMod val="75000"/>
                  </a:schemeClr>
                </a:solidFill>
                <a:latin typeface="汉仪旗黑-85S" charset="0"/>
                <a:ea typeface="微软雅黑" panose="020B0503020204020204" charset="-122"/>
                <a:cs typeface="汉仪旗黑-85S" charset="0"/>
                <a:sym typeface="+mn-ea"/>
              </a:rPr>
              <a:t>公众号</a:t>
            </a:r>
            <a:endParaRPr lang="zh-CN" altLang="en-US" sz="3555">
              <a:solidFill>
                <a:schemeClr val="accent1">
                  <a:lumMod val="75000"/>
                </a:schemeClr>
              </a:solidFill>
              <a:latin typeface="汉仪旗黑-85S" charset="0"/>
              <a:ea typeface="微软雅黑" panose="020B0503020204020204" charset="-122"/>
              <a:cs typeface="汉仪旗黑-85S" charset="0"/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882015" y="2599690"/>
            <a:ext cx="6343015" cy="3404235"/>
          </a:xfr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4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更多内容请扫描关注公众号，让我们共同成长！</a:t>
            </a:r>
            <a:endParaRPr lang="zh-CN" altLang="en-US" sz="4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 dir="d"/>
      </p:transition>
    </mc:Choice>
    <mc:Fallback>
      <p:transition spd="slow">
        <p:wipe dir="d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9882" y="3014345"/>
            <a:ext cx="10852237" cy="441964"/>
          </a:xfrm>
        </p:spPr>
        <p:txBody>
          <a:bodyPr/>
          <a:p>
            <a:pPr algn="ctr"/>
            <a:r>
              <a:rPr lang="en-US" altLang="zh-CN" sz="6000"/>
              <a:t>01</a:t>
            </a:r>
            <a:r>
              <a:rPr sz="6000"/>
              <a:t>脚踏实地，基础增分</a:t>
            </a:r>
            <a:endParaRPr sz="600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图片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pic>
        <p:nvPicPr>
          <p:cNvPr id="6" name="图片 5" descr="图片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【学生互动】</a:t>
            </a:r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</a:rPr>
              <a:t>你会抢救哪副画？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459230"/>
            <a:ext cx="5283200" cy="5071745"/>
          </a:xfrm>
        </p:spPr>
        <p:txBody>
          <a:bodyPr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有一年，在法国卢浮宫举行了一个世界名画展，每幅画都价值连城。</a:t>
            </a:r>
            <a:r>
              <a:rPr lang="zh-CN" altLang="en-US" sz="28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突然，发生了一场大火，因为火势凶猛，你只能抢救出一幅名画。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请问你会抢救哪一幅？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38875" y="2009140"/>
            <a:ext cx="5283200" cy="29870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片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【学生互动】</a:t>
            </a:r>
            <a:r>
              <a:rPr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你会抢救哪副画？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这是一个真实故事</a:t>
            </a:r>
            <a:endParaRPr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0060" y="1200785"/>
            <a:ext cx="6633210" cy="5388610"/>
          </a:xfrm>
        </p:spPr>
        <p:txBody>
          <a:bodyPr>
            <a:noAutofit/>
          </a:bodyPr>
          <a:p>
            <a:r>
              <a:rPr lang="zh-CN" altLang="en-US" sz="2400"/>
              <a:t>贝尔纳是法国著名的作家。有一次，法国一家报纸进行了一次有奖智力竞赛，其中有这样一个题目：</a:t>
            </a:r>
            <a:endParaRPr lang="zh-CN" altLang="en-US" sz="2400"/>
          </a:p>
          <a:p>
            <a:r>
              <a:rPr lang="zh-CN" altLang="en-US" sz="2400"/>
              <a:t>如果法国最大的博物馆卢浮宫失火了，情况只允许抢救出一幅画，你会救哪一幅?</a:t>
            </a:r>
            <a:endParaRPr lang="zh-CN" altLang="en-US" sz="2400"/>
          </a:p>
          <a:p>
            <a:r>
              <a:rPr lang="zh-CN" altLang="en-US" sz="2400"/>
              <a:t>结果在该报收到的成千上万回答中，贝尔纳以最佳答案获得该题的奖金。他的回答是：</a:t>
            </a:r>
            <a:endParaRPr lang="zh-CN" altLang="en-US" sz="2400"/>
          </a:p>
          <a:p>
            <a:r>
              <a:rPr lang="zh-CN" altLang="en-US" sz="2400">
                <a:solidFill>
                  <a:srgbClr val="FF0000"/>
                </a:solidFill>
              </a:rPr>
              <a:t>“我救离出口最近的那幅画。”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zh-CN" altLang="en-US" sz="2400">
                <a:solidFill>
                  <a:srgbClr val="FF0000"/>
                </a:solidFill>
              </a:rPr>
              <a:t>成功的最佳目标不是最有价值的那个，而是最有可能实现的那个。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7" name="图片 6" descr="图片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pic>
        <p:nvPicPr>
          <p:cNvPr id="10" name="内容占位符 9"/>
          <p:cNvPicPr>
            <a:picLocks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03135" y="1995170"/>
            <a:ext cx="5283200" cy="3302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图片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80295" y="4861745"/>
            <a:ext cx="2214245" cy="1996243"/>
          </a:xfrm>
          <a:prstGeom prst="rect">
            <a:avLst/>
          </a:prstGeom>
        </p:spPr>
      </p:pic>
      <p:pic>
        <p:nvPicPr>
          <p:cNvPr id="6" name="图片 5" descr="图片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" y="0"/>
            <a:ext cx="2198117" cy="20091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【师说】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25" y="1400810"/>
            <a:ext cx="5283200" cy="5071745"/>
          </a:xfrm>
        </p:spPr>
        <p:txBody>
          <a:bodyPr/>
          <a:p>
            <a:r>
              <a:rPr sz="2800">
                <a:solidFill>
                  <a:srgbClr val="FF0000"/>
                </a:solidFill>
                <a:sym typeface="+mn-ea"/>
              </a:rPr>
              <a:t>成功的最佳目标不是最有价值的那个，而是最有可能实现的那个。</a:t>
            </a:r>
            <a:endParaRPr sz="2800">
              <a:solidFill>
                <a:srgbClr val="FF0000"/>
              </a:solidFill>
              <a:sym typeface="+mn-ea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而对于备考，离我们最近的无疑是基础知识。而这确是多数同学（包括多数尖子生）不太重视的部分。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sz="half" idx="2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63360" y="885190"/>
            <a:ext cx="4654550" cy="49187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</p:tagLst>
</file>

<file path=ppt/tags/tag10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07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0e3da23d6de9495c9b651f961006661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065591c7b1489896e5e7ba6fa9c8d7"/>
</p:tagLst>
</file>

<file path=ppt/tags/tag108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</p:tagLst>
</file>

<file path=ppt/tags/tag109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1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1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18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*i*1"/>
  <p:tag name="KSO_WM_BEAUTIFY_FLAG" val="#wm#"/>
  <p:tag name="KSO_WM_TAG_VERSION" val="1.0"/>
  <p:tag name="KSO_WM_CHIP_GROUPID" val="62d8ba4602b43a043dd8c2cb"/>
  <p:tag name="KSO_WM_CHIP_XID" val="62d8ba4602b43a043dd8c360"/>
  <p:tag name="KSO_WM_UNIT_DEC_AREA_ID" val="53a3425a5c8149029d4590fdd2ef7e80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8337a7b5beb472a9ecf3f50571074fe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hip20224100_1*i*2"/>
  <p:tag name="KSO_WM_TEMPLATE_CATEGORY" val="chip"/>
  <p:tag name="KSO_WM_TEMPLATE_INDEX" val="20224100"/>
  <p:tag name="KSO_WM_UNIT_LAYERLEVEL" val="1"/>
  <p:tag name="KSO_WM_TAG_VERSION" val="1.0"/>
  <p:tag name="KSO_WM_BEAUTIFY_FLAG" val="#wm#"/>
  <p:tag name="KSO_WM_UNIT_SUBTYPE" val="v"/>
  <p:tag name="KSO_WM_UNIT_TYPE" val="i"/>
  <p:tag name="KSO_WM_UNIT_INDEX" val="2"/>
  <p:tag name="KSO_WM_CHIP_GROUPID" val="62d8ba4602b43a043dd8c2cb"/>
  <p:tag name="KSO_WM_CHIP_XID" val="62d8ba4602b43a043dd8c360"/>
  <p:tag name="KSO_WM_UNIT_DEC_AREA_ID" val="be17b21a92f748c9906e78e4398c61b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8337a7b5beb472a9ecf3f50571074fe"/>
  <p:tag name="KSO_WM_UNIT_TEXT_FILL_FORE_SCHEMECOLOR_INDEX_BRIGHTNESS" val="0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SUBTYPE" val="w"/>
  <p:tag name="KSO_WM_TEMPLATE_CATEGORY" val="chip"/>
  <p:tag name="KSO_WM_TEMPLATE_INDEX" val="20224100"/>
  <p:tag name="KSO_WM_UNIT_TYPE" val="i"/>
  <p:tag name="KSO_WM_UNIT_INDEX" val="1"/>
  <p:tag name="KSO_WM_UNIT_ID" val="chip20224100_3*i*1"/>
  <p:tag name="KSO_WM_BEAUTIFY_FLAG" val="#wm#"/>
  <p:tag name="KSO_WM_TAG_VERSION" val="1.0"/>
  <p:tag name="KSO_WM_CHIP_GROUPID" val="62d8ba4602b43a043dd8c2cb"/>
  <p:tag name="KSO_WM_CHIP_XID" val="62d8ba4602b43a043dd8c301"/>
  <p:tag name="KSO_WM_UNIT_DEC_AREA_ID" val="671d37ebb710466f9e8026662bb0d226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efff65cc35f44289309e866d30b69d5"/>
</p:tagLst>
</file>

<file path=ppt/tags/tag121.xml><?xml version="1.0" encoding="utf-8"?>
<p:tagLst xmlns:p="http://schemas.openxmlformats.org/presentationml/2006/main">
  <p:tag name="KSO_WM_UNIT_SUBTYPE" val="u"/>
  <p:tag name="KSO_WM_TEMPLATE_CATEGORY" val="chip"/>
  <p:tag name="KSO_WM_TEMPLATE_INDEX" val="20224100"/>
  <p:tag name="KSO_WM_UNIT_TYPE" val="i"/>
  <p:tag name="KSO_WM_UNIT_INDEX" val="1"/>
  <p:tag name="KSO_WM_UNIT_ID" val="chip20224100_2*i*1"/>
  <p:tag name="KSO_WM_BEAUTIFY_FLAG" val="#wm#"/>
  <p:tag name="KSO_WM_TAG_VERSION" val="1.0"/>
  <p:tag name="KSO_WM_CHIP_GROUPID" val="62d8ba4602b43a043dd8c2cb"/>
  <p:tag name="KSO_WM_CHIP_XID" val="62d8ba4602b43a043dd8c348"/>
  <p:tag name="KSO_WM_UNIT_DEC_AREA_ID" val="5e87644f291a474ea0df8fdab0889c4e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f54a8b29ffa4e628c34510a1bcf3c4c"/>
</p:tagLst>
</file>

<file path=ppt/tags/tag122.xml><?xml version="1.0" encoding="utf-8"?>
<p:tagLst xmlns:p="http://schemas.openxmlformats.org/presentationml/2006/main">
  <p:tag name="KSO_WM_UNIT_SUBTYPE" val="u"/>
  <p:tag name="KSO_WM_TEMPLATE_CATEGORY" val="chip"/>
  <p:tag name="KSO_WM_TEMPLATE_INDEX" val="20224100"/>
  <p:tag name="KSO_WM_UNIT_TYPE" val="i"/>
  <p:tag name="KSO_WM_UNIT_INDEX" val="1"/>
  <p:tag name="KSO_WM_UNIT_ID" val="chip20224100_4*i*1"/>
  <p:tag name="KSO_WM_BEAUTIFY_FLAG" val="#wm#"/>
  <p:tag name="KSO_WM_TAG_VERSION" val="1.0"/>
  <p:tag name="KSO_WM_CHIP_GROUPID" val="62d8ba4602b43a043dd8c2cb"/>
  <p:tag name="KSO_WM_CHIP_XID" val="62d8ba4602b43a043dd8c353"/>
  <p:tag name="KSO_WM_UNIT_DEC_AREA_ID" val="be9ee2dcd4b049a6aae9bf2eb0462d26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2a4e2ef1c824a14ab282e539dcc8b7d"/>
</p:tagLst>
</file>

<file path=ppt/tags/tag12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2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0e3da23d6de9495c9b651f961006661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065591c7b1489896e5e7ba6fa9c8d7"/>
</p:tagLst>
</file>

<file path=ppt/tags/tag131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</p:tagLst>
</file>

<file path=ppt/tags/tag132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</p:tagLst>
</file>

<file path=ppt/tags/tag1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39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0e3da23d6de9495c9b651f961006661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065591c7b1489896e5e7ba6fa9c8d7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</p:tagLst>
</file>

<file path=ppt/tags/tag141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</p:tagLst>
</file>

<file path=ppt/tags/tag1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47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0e3da23d6de9495c9b651f961006661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065591c7b1489896e5e7ba6fa9c8d7"/>
</p:tagLst>
</file>

<file path=ppt/tags/tag148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</p:tagLst>
</file>

<file path=ppt/tags/tag149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5*i*1"/>
  <p:tag name="KSO_WM_BEAUTIFY_FLAG" val="#wm#"/>
  <p:tag name="KSO_WM_TAG_VERSION" val="1.0"/>
  <p:tag name="KSO_WM_CHIP_GROUPID" val="62d8ba4602b43a043dd8c2cb"/>
  <p:tag name="KSO_WM_CHIP_XID" val="62d8ba4602b43a043dd8c524"/>
  <p:tag name="KSO_WM_UNIT_DEC_AREA_ID" val="e235fa72de5e4d09b410a58be007918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bc5eab37a9f41f69dc1a7c51ad5bf64"/>
</p:tagLst>
</file>

<file path=ppt/tags/tag155.xml><?xml version="1.0" encoding="utf-8"?>
<p:tagLst xmlns:p="http://schemas.openxmlformats.org/presentationml/2006/main">
  <p:tag name="KSO_WM_UNIT_SUBTYPE" val="u"/>
  <p:tag name="KSO_WM_TEMPLATE_CATEGORY" val="chip"/>
  <p:tag name="KSO_WM_TEMPLATE_INDEX" val="20224100"/>
  <p:tag name="KSO_WM_UNIT_TYPE" val="i"/>
  <p:tag name="KSO_WM_UNIT_INDEX" val="1"/>
  <p:tag name="KSO_WM_UNIT_ID" val="chip20224100_16*i*1"/>
  <p:tag name="KSO_WM_BEAUTIFY_FLAG" val="#wm#"/>
  <p:tag name="KSO_WM_TAG_VERSION" val="1.0"/>
  <p:tag name="KSO_WM_CHIP_GROUPID" val="62d8ba4602b43a043dd8c2cb"/>
  <p:tag name="KSO_WM_CHIP_XID" val="62d8ba4602b43a043dd8c4a1"/>
  <p:tag name="KSO_WM_UNIT_DEC_AREA_ID" val="2734f97823db4939871825794b28f2e7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1396133b53d4301958391d42d7d6a8a"/>
</p:tagLst>
</file>

<file path=ppt/tags/tag156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7*i*1"/>
  <p:tag name="KSO_WM_BEAUTIFY_FLAG" val="#wm#"/>
  <p:tag name="KSO_WM_TAG_VERSION" val="1.0"/>
  <p:tag name="KSO_WM_CHIP_GROUPID" val="62d8ba4602b43a043dd8c2cb"/>
  <p:tag name="KSO_WM_CHIP_XID" val="62d8ba4602b43a043dd8c3c1"/>
  <p:tag name="KSO_WM_UNIT_DEC_AREA_ID" val="f0965d75a87d4db1bbffb69c2eac62f1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79932af0d3c4d1b9ece114b16c7784a"/>
</p:tagLst>
</file>

<file path=ppt/tags/tag15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观赏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4100_1*a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DEFAULT_FONT" val="66;72;2"/>
  <p:tag name="KSO_WM_UNIT_BLOCK" val="0"/>
  <p:tag name="KSO_WM_UNIT_DEC_AREA_ID" val="4751553911f1487faed828f51461d6fe"/>
  <p:tag name="KSO_WM_CHIP_GROUPID" val="619211d618adb49c6c1f3c40"/>
  <p:tag name="KSO_WM_CHIP_XID" val="619211d618adb49c6c1f3c3d"/>
  <p:tag name="KSO_WM_CHIP_FILLAREA_FILL_RULE" val="{&quot;fill_align&quot;:&quot;lm&quot;,&quot;fill_mode&quot;:&quot;fix&quot;,&quot;sacle_strategy&quot;:&quot;smart&quot;}"/>
  <p:tag name="KSO_WM_ASSEMBLE_CHIP_INDEX" val="168fbc9ee7464f6d9414f506a84a13c2"/>
  <p:tag name="KSO_WM_UNIT_TEXT_FILL_FORE_SCHEMECOLOR_INDEX_BRIGHTNESS" val="0"/>
  <p:tag name="KSO_WM_UNIT_TEXT_FILL_FORE_SCHEMECOLOR_INDEX" val="5"/>
  <p:tag name="KSO_WM_UNIT_TEXT_FILL_TYPE" val="1"/>
  <p:tag name="KSO_WM_TEMPLATE_ASSEMBLE_XID" val="62d8bc0402b43a043dd8d7ee"/>
  <p:tag name="KSO_WM_TEMPLATE_ASSEMBLE_GROUPID" val="62d8ba4602b43a043dd8c2cb"/>
</p:tagLst>
</file>

<file path=ppt/tags/tag161.xml><?xml version="1.0" encoding="utf-8"?>
<p:tagLst xmlns:p="http://schemas.openxmlformats.org/presentationml/2006/main">
  <p:tag name="KSO_WM_UNIT_SUBTYPE" val="a"/>
  <p:tag name="KSO_WM_UNIT_PRESET_TEXT" val="THANK FOR YOU WATCHING 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3"/>
  <p:tag name="KSO_WM_UNIT_ID" val="custom20224100_1*f*3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DEFAULT_FONT" val="20;26;2"/>
  <p:tag name="KSO_WM_UNIT_BLOCK" val="0"/>
  <p:tag name="KSO_WM_UNIT_DEC_AREA_ID" val="e6edb153af344e9bb96b24b2cc28d750"/>
  <p:tag name="KSO_WM_CHIP_GROUPID" val="619211d618adb49c6c1f3c40"/>
  <p:tag name="KSO_WM_CHIP_XID" val="619211d618adb49c6c1f3c3d"/>
  <p:tag name="KSO_WM_CHIP_FILLAREA_FILL_RULE" val="{&quot;fill_align&quot;:&quot;lm&quot;,&quot;fill_mode&quot;:&quot;fix&quot;,&quot;sacle_strategy&quot;:&quot;smart&quot;}"/>
  <p:tag name="KSO_WM_ASSEMBLE_CHIP_INDEX" val="168fbc9ee7464f6d9414f506a84a13c2"/>
  <p:tag name="KSO_WM_UNIT_TEXT_FILL_FORE_SCHEMECOLOR_INDEX_BRIGHTNESS" val="0.15"/>
  <p:tag name="KSO_WM_UNIT_TEXT_FILL_FORE_SCHEMECOLOR_INDEX" val="13"/>
  <p:tag name="KSO_WM_UNIT_TEXT_FILL_TYPE" val="1"/>
  <p:tag name="KSO_WM_TEMPLATE_ASSEMBLE_XID" val="62d8bc0402b43a043dd8d7ee"/>
  <p:tag name="KSO_WM_TEMPLATE_ASSEMBLE_GROUPID" val="62d8ba4602b43a043dd8c2cb"/>
</p:tagLst>
</file>

<file path=ppt/tags/tag162.xml><?xml version="1.0" encoding="utf-8"?>
<p:tagLst xmlns:p="http://schemas.openxmlformats.org/presentationml/2006/main">
  <p:tag name="KSO_WM_UNIT_SUBTYPE" val="a"/>
  <p:tag name="KSO_WM_UNIT_PRESET_TEXT" val="演讲人姓名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24100_1*f*2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DEFAULT_FONT" val="16;18;2"/>
  <p:tag name="KSO_WM_UNIT_BLOCK" val="0"/>
  <p:tag name="KSO_WM_UNIT_DEC_AREA_ID" val="963d643dc55a474abc7f5da8d366737b"/>
  <p:tag name="KSO_WM_CHIP_GROUPID" val="619211d618adb49c6c1f3c40"/>
  <p:tag name="KSO_WM_CHIP_XID" val="619211d618adb49c6c1f3c3d"/>
  <p:tag name="KSO_WM_CHIP_FILLAREA_FILL_RULE" val="{&quot;fill_align&quot;:&quot;lm&quot;,&quot;fill_mode&quot;:&quot;fix&quot;,&quot;sacle_strategy&quot;:&quot;smart&quot;}"/>
  <p:tag name="KSO_WM_ASSEMBLE_CHIP_INDEX" val="168fbc9ee7464f6d9414f506a84a13c2"/>
  <p:tag name="KSO_WM_UNIT_TEXT_FILL_FORE_SCHEMECOLOR_INDEX_BRIGHTNESS" val="0"/>
  <p:tag name="KSO_WM_UNIT_TEXT_FILL_FORE_SCHEMECOLOR_INDEX" val="5"/>
  <p:tag name="KSO_WM_UNIT_TEXT_FILL_TYPE" val="1"/>
  <p:tag name="KSO_WM_UNIT_VALUE" val="9"/>
  <p:tag name="KSO_WM_TEMPLATE_ASSEMBLE_XID" val="62d8bc0402b43a043dd8d7ee"/>
  <p:tag name="KSO_WM_TEMPLATE_ASSEMBLE_GROUPID" val="62d8ba4602b43a043dd8c2cb"/>
</p:tagLst>
</file>

<file path=ppt/tags/tag163.xml><?xml version="1.0" encoding="utf-8"?>
<p:tagLst xmlns:p="http://schemas.openxmlformats.org/presentationml/2006/main">
  <p:tag name="KSO_WM_UNIT_SUBTYPE" val="a"/>
  <p:tag name="KSO_WM_UNIT_PRESET_TEXT" val="演讲时间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4100_1*f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DEFAULT_FONT" val="16;18;2"/>
  <p:tag name="KSO_WM_UNIT_BLOCK" val="0"/>
  <p:tag name="KSO_WM_UNIT_DEC_AREA_ID" val="53551e6ab1d64594bdf940616ed43aee"/>
  <p:tag name="KSO_WM_CHIP_GROUPID" val="619211d618adb49c6c1f3c40"/>
  <p:tag name="KSO_WM_CHIP_XID" val="619211d618adb49c6c1f3c3d"/>
  <p:tag name="KSO_WM_CHIP_FILLAREA_FILL_RULE" val="{&quot;fill_align&quot;:&quot;lm&quot;,&quot;fill_mode&quot;:&quot;fix&quot;,&quot;sacle_strategy&quot;:&quot;smart&quot;}"/>
  <p:tag name="KSO_WM_ASSEMBLE_CHIP_INDEX" val="168fbc9ee7464f6d9414f506a84a13c2"/>
  <p:tag name="KSO_WM_UNIT_TEXT_FILL_FORE_SCHEMECOLOR_INDEX_BRIGHTNESS" val="0"/>
  <p:tag name="KSO_WM_UNIT_TEXT_FILL_FORE_SCHEMECOLOR_INDEX" val="5"/>
  <p:tag name="KSO_WM_UNIT_TEXT_FILL_TYPE" val="1"/>
  <p:tag name="KSO_WM_UNIT_VALUE" val="9"/>
  <p:tag name="KSO_WM_TEMPLATE_ASSEMBLE_XID" val="62d8bc0402b43a043dd8d7ee"/>
  <p:tag name="KSO_WM_TEMPLATE_ASSEMBLE_GROUPID" val="62d8ba4602b43a043dd8c2cb"/>
</p:tagLst>
</file>

<file path=ppt/tags/tag164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0e3da23d6de9495c9b651f961006661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065591c7b1489896e5e7ba6fa9c8d7"/>
  <p:tag name="KSO_WM_SLIDE_BACKGROUND_TYPE" val="general"/>
</p:tagLst>
</file>

<file path=ppt/tags/tag165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  <p:tag name="KSO_WM_SLIDE_BACKGROUND_TYPE" val="general"/>
</p:tagLst>
</file>

<file path=ppt/tags/tag166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  <p:tag name="KSO_WM_SLIDE_BACKGROUND_TYPE" val="general"/>
</p:tagLst>
</file>

<file path=ppt/tags/tag167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69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71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82cc483dd99e4d9e906578e11d6bb04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a22fd4c6abf4a33bac822d87d1d8b55"/>
  <p:tag name="KSO_WM_SLIDE_BACKGROUND_TYPE" val="frame"/>
</p:tagLst>
</file>

<file path=ppt/tags/tag172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91465f0d4d964351a1a7fe961b2ce3b0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86d2459c544e4aa94e1e437ed381a5"/>
  <p:tag name="KSO_WM_SLIDE_BACKGROUND_TYPE" val="frame"/>
</p:tagLst>
</file>

<file path=ppt/tags/tag173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02177e395196412f8475a7208830c65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6ba38c47071449c9a935614ea74aae6"/>
  <p:tag name="KSO_WM_SLIDE_BACKGROUND_TYPE" val="frame"/>
</p:tagLst>
</file>

<file path=ppt/tags/tag17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b"/>
</p:tagLst>
</file>

<file path=ppt/tags/tag175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77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78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79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49c8db9c8b6c4938a9da94107cafd9c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af950edaa52548caa90672430ea3fb6a"/>
  <p:tag name="KSO_WM_SLIDE_BACKGROUND_TYPE" val="leftRight"/>
</p:tagLst>
</file>

<file path=ppt/tags/tag18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c"/>
</p:tagLst>
</file>

<file path=ppt/tags/tag182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e97f21528a8341bca7a61c3780ef282e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2f00df02e3b4282978eb5e3f5323aab"/>
  <p:tag name="KSO_WM_SLIDE_BACKGROUND_TYPE" val="leftRight"/>
</p:tagLst>
</file>

<file path=ppt/tags/tag183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85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86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87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db9afc4906434c60a176ee52f083fe7b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d35e083b5174d239911a4806ee7ccca"/>
  <p:tag name="KSO_WM_SLIDE_BACKGROUND_TYPE" val="topBottom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d"/>
</p:tagLst>
</file>

<file path=ppt/tags/tag191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7c42fe074c3c454ab6c5e3855ab7e4c1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5a261a16a814218acbbe7e90203b5c5"/>
  <p:tag name="KSO_WM_SLIDE_BACKGROUND_TYPE" val="topBottom"/>
</p:tagLst>
</file>

<file path=ppt/tags/tag192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94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95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96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98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3ab48547622444cab89c6d106c3801f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a54b966082b44328b3478c72b636697"/>
  <p:tag name="KSO_WM_SLIDE_BACKGROUND_TYPE" val="bottomTop"/>
</p:tagLst>
</file>

<file path=ppt/tags/tag1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e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5ef2f2d08f2440e29d2942f66c3a731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30e3a1dbdb9480db4697d09ac3bdff1"/>
  <p:tag name="KSO_WM_SLIDE_BACKGROUND_TYPE" val="bottomTop"/>
</p:tagLst>
</file>

<file path=ppt/tags/tag201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203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204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205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206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283d596168324fd9b0b2aa72221b861a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3323d55915b84a2182b97ef84a4d72ab"/>
  <p:tag name="KSO_WM_SLIDE_BACKGROUND_TYPE" val="navigation"/>
</p:tagLst>
</file>

<file path=ppt/tags/tag2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9f"/>
</p:tagLst>
</file>

<file path=ppt/tags/tag209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1f8b1680e03044dab89420818583325f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4e564927eb546128d33ead68a797008"/>
  <p:tag name="KSO_WM_SLIDE_BACKGROUND_TYPE" val="navigation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1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212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213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214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6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7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218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31207b67e0db4338a4f2abd110e13bb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8edc97f840ff402ba82691693d6701ed"/>
  <p:tag name="KSO_WM_SLIDE_BACKGROUND_TYPE" val="belt"/>
</p:tagLst>
</file>

<file path=ppt/tags/tag2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745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745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204c06597788eba87d90874"/>
  <p:tag name="KSO_WM_CHIP_XID" val="627b2ac8a0f60d12b19e6ba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fce7febb912e4fd2848099a2c5b5add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f51fd55cc274f6fb1e066f977b99cc9"/>
  <p:tag name="KSO_WM_SLIDE_BACKGROUND_TYPE" val="belt"/>
</p:tagLst>
</file>

<file path=ppt/tags/tag221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203d119936ba42b6bf2a102e4752c83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a7125dd0b8540999c1c4fcd9fb35201"/>
  <p:tag name="KSO_WM_SLIDE_BACKGROUND_TYPE" val="belt"/>
</p:tagLst>
</file>

<file path=ppt/tags/tag222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223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224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225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226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4100"/>
</p:tagLst>
</file>

<file path=ppt/tags/tag22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4100"/>
</p:tagLst>
</file>

<file path=ppt/tags/tag22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4100"/>
  <p:tag name="KSO_WM_CHIP_COLORING" val="1"/>
</p:tagLst>
</file>

<file path=ppt/tags/tag233.xml><?xml version="1.0" encoding="utf-8"?>
<p:tagLst xmlns:p="http://schemas.openxmlformats.org/presentationml/2006/main">
  <p:tag name="KSO_WM_UNIT_DEFAULT_FONT" val="60;80;2"/>
  <p:tag name="KSO_WM_UNIT_BLOCK" val="0"/>
  <p:tag name="KSO_WM_UNIT_DEC_AREA_ID" val="0f87785706594a9c9bdfd15ec64e2e51"/>
  <p:tag name="KSO_WM_UNIT_ISCONTENTSTITLE" val="0"/>
  <p:tag name="KSO_WM_UNIT_ISNUMDGMTITLE" val="0"/>
  <p:tag name="KSO_WM_UNIT_PRESET_TEXT" val="小清新学习汇报模板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4100_1*a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ASSEMBLE_CHIP_INDEX" val="24821fe6707a4b9f89f16b5a1bf22a98"/>
  <p:tag name="KSO_WM_UNIT_TEXT_FILL_FORE_SCHEMECOLOR_INDEX_BRIGHTNESS" val="0.15"/>
  <p:tag name="KSO_WM_UNIT_TEXT_FILL_FORE_SCHEMECOLOR_INDEX" val="13"/>
  <p:tag name="KSO_WM_UNIT_TEXT_FILL_TYPE" val="1"/>
</p:tagLst>
</file>

<file path=ppt/tags/tag234.xml><?xml version="1.0" encoding="utf-8"?>
<p:tagLst xmlns:p="http://schemas.openxmlformats.org/presentationml/2006/main">
  <p:tag name="KSO_WM_UNIT_BLOCK" val="0"/>
  <p:tag name="KSO_WM_UNIT_DEC_AREA_ID" val="0ea647c728fd475ea6847b2d0afd2d22"/>
  <p:tag name="KSO_WM_UNIT_DEFAULT_FONT" val="20;28;2"/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4100_1*b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ASSEMBLE_CHIP_INDEX" val="24821fe6707a4b9f89f16b5a1bf22a98"/>
  <p:tag name="KSO_WM_UNIT_TEXT_FILL_FORE_SCHEMECOLOR_INDEX_BRIGHTNESS" val="0.15"/>
  <p:tag name="KSO_WM_UNIT_TEXT_FILL_FORE_SCHEMECOLOR_INDEX" val="13"/>
  <p:tag name="KSO_WM_UNIT_TEXT_FILL_TYPE" val="1"/>
</p:tagLst>
</file>

<file path=ppt/tags/tag235.xml><?xml version="1.0" encoding="utf-8"?>
<p:tagLst xmlns:p="http://schemas.openxmlformats.org/presentationml/2006/main">
  <p:tag name="KSO_WM_UNIT_BLOCK" val="0"/>
  <p:tag name="KSO_WM_UNIT_DEC_AREA_ID" val="e9338503eb03423db94636c0661dbb0d"/>
  <p:tag name="KSO_WM_UNIT_DEFAULT_FONT" val="12;14;2"/>
  <p:tag name="KSO_WM_UNIT_SUBTYPE" val="a"/>
  <p:tag name="KSO_WM_UNIT_PRESET_TEXT" val="单击此处添加正文，文字是您思想的提炼，请尽量言简意赅的阐述观点。"/>
  <p:tag name="KSO_WM_UNIT_NOCLEAR" val="0"/>
  <p:tag name="KSO_WM_UNIT_VALUE" val="10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4100_1*f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ASSEMBLE_CHIP_INDEX" val="24821fe6707a4b9f89f16b5a1bf22a98"/>
  <p:tag name="KSO_WM_UNIT_TEXT_FILL_FORE_SCHEMECOLOR_INDEX_BRIGHTNESS" val="0.15"/>
  <p:tag name="KSO_WM_UNIT_TEXT_FILL_FORE_SCHEMECOLOR_INDEX" val="13"/>
  <p:tag name="KSO_WM_UNIT_TEXT_FILL_TYPE" val="1"/>
</p:tagLst>
</file>

<file path=ppt/tags/tag236.xml><?xml version="1.0" encoding="utf-8"?>
<p:tagLst xmlns:p="http://schemas.openxmlformats.org/presentationml/2006/main">
  <p:tag name="KSO_WM_SLIDE_ID" val="custom20224100_1"/>
  <p:tag name="KSO_WM_TEMPLATE_SUBCATEGORY" val="21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4100"/>
  <p:tag name="KSO_WM_SLIDE_LAYOUT" val="a_b_f"/>
  <p:tag name="KSO_WM_SLIDE_LAYOUT_CNT" val="1_1_1"/>
  <p:tag name="KSO_WM_CHIP_INFOS" val="{&quot;type&quot;:0,&quot;layout_type&quot;:&quot;1_NF_C_20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514078d3dcef8fee32c292"/>
  <p:tag name="KSO_WM_CHIP_FILLPROP" val="[[{&quot;text_align&quot;:&quot;lm&quot;,&quot;text_direction&quot;:&quot;horizontal&quot;,&quot;support_big_font&quot;:false,&quot;picture_toward&quot;:0,&quot;picture_dockside&quot;:[],&quot;fill_id&quot;:&quot;2fb9763a0e634043b18d8602ad493d66&quot;,&quot;fill_align&quot;:&quot;l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2fb9763a0e634043b18d8602ad493d66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2fb9763a0e634043b18d8602ad493d66&quot;,&quot;fill_align&quot;:&quot;ct&quot;,&quot;chip_types&quot;:[&quot;header&quot;]}]]"/>
  <p:tag name="KSO_WM_CHIP_DECFILLPROP" val="[]"/>
  <p:tag name="KSO_WM_CHIP_GROUPID" val="61514078d3dcef8fee32c291"/>
  <p:tag name="KSO_WM_SLIDE_LAYOUT_INFO" val="{&quot;id&quot;:&quot;2022-07-21T10:37:59&quot;,&quot;margin&quot;:{&quot;bottom&quot;:5.393883228302002,&quot;left&quot;:4.350890636444092,&quot;right&quot;:4.3509087562561035,&quot;top&quot;:5.393849849700928},&quot;type&quot;:0}"/>
  <p:tag name="KSO_WM_SLIDE_BK_DARK_LIGHT" val="2"/>
  <p:tag name="KSO_WM_SLIDE_BACKGROUND_TYPE" val="general"/>
  <p:tag name="KSO_WM_SLIDE_SUPPORT_FEATURE_TYPE" val="0"/>
  <p:tag name="KSO_WM_SLIDE_TYPE" val="title"/>
  <p:tag name="KSO_WM_TEMPLATE_MASTER_THUMB_INDEX" val="12"/>
  <p:tag name="KSO_WM_CHIP_COLORING" val="1"/>
  <p:tag name="KSO_WM_SLIDE_SUBTYPE" val="pureTxt"/>
  <p:tag name="KSO_WM_TEMPLATE_ASSEMBLE_XID" val="62d8bc0402b43a043dd8d7c3"/>
  <p:tag name="KSO_WM_TEMPLATE_ASSEMBLE_GROUPID" val="62d8ba4602b43a043dd8c2cb"/>
  <p:tag name="KSO_WM_TEMPLATE_THUMBS_INDEX" val="1、2、3、4、7、22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46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  <p:tag name="KSO_WM_SLIDE_BACKGROUND_TYPE" val="general"/>
  <p:tag name="WM_BEAUTIFY_SHAPE_IDENTITY" val="{30da3ccf-8a0d-4d2a-8544-b7f05b5e3503}"/>
</p:tagLst>
</file>

<file path=ppt/tags/tag247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  <p:tag name="KSO_WM_SLIDE_BACKGROUND_TYPE" val="general"/>
  <p:tag name="WM_BEAUTIFY_SHAPE_IDENTITY" val="{02b3c8ed-02b4-4674-a23b-999a43b87ae5}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"/>
  <p:tag name="KSO_WM_SLIDE_BACKGROUND_TYPE" val="general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  <p:tag name="KSO_WM_SLIDE_BACKGROUND_TYPE" val="general"/>
  <p:tag name="WM_BEAUTIFY_SHAPE_IDENTITY" val="{02b3c8ed-02b4-4674-a23b-999a43b87ae5}"/>
</p:tagLst>
</file>

<file path=ppt/tags/tag251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  <p:tag name="KSO_WM_SLIDE_BACKGROUND_TYPE" val="general"/>
  <p:tag name="WM_BEAUTIFY_SHAPE_IDENTITY" val="{30da3ccf-8a0d-4d2a-8544-b7f05b5e3503}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"/>
  <p:tag name="KSO_WM_SLIDE_BACKGROUND_TYPE" val="general"/>
</p:tagLst>
</file>

<file path=ppt/tags/tag254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  <p:tag name="KSO_WM_SLIDE_BACKGROUND_TYPE" val="general"/>
  <p:tag name="WM_BEAUTIFY_SHAPE_IDENTITY" val="{30da3ccf-8a0d-4d2a-8544-b7f05b5e3503}"/>
</p:tagLst>
</file>

<file path=ppt/tags/tag255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  <p:tag name="KSO_WM_SLIDE_BACKGROUND_TYPE" val="general"/>
  <p:tag name="WM_BEAUTIFY_SHAPE_IDENTITY" val="{02b3c8ed-02b4-4674-a23b-999a43b87ae5}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LIDE_BK_DARK_LIGHT" val=""/>
  <p:tag name="KSO_WM_SLIDE_BACKGROUND_TYPE" val="general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83.xml><?xml version="1.0" encoding="utf-8"?>
<p:tagLst xmlns:p="http://schemas.openxmlformats.org/presentationml/2006/main">
  <p:tag name="KSO_WM_BEAUTIFY_FLAG" val="#wm#"/>
  <p:tag name="KSO_WM_TEMPLATE_CATEGORY" val="custom"/>
  <p:tag name="KSO_WM_TEMPLATE_INDEX" val="20224100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2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2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292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293.xml><?xml version="1.0" encoding="utf-8"?>
<p:tagLst xmlns:p="http://schemas.openxmlformats.org/presentationml/2006/main">
  <p:tag name="KSO_WM_UNIT_PLACING_PICTURE_USER_VIEWPORT" val="{&quot;height&quot;:7495,&quot;width&quot;:9555}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29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2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0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0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12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28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32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45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49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53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57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61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65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69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"/>
  <p:tag name="KSO_WM_SLIDE_BACKGROUND_TYPE" val="general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7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7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  <p:tag name="KSO_WM_SLIDE_BK_DARK_LIGHT" val=""/>
  <p:tag name="KSO_WM_SLIDE_BACKGROUND_TYPE" val="general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3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6"/>
  <p:tag name="KSO_WM_UNIT_DEC_AREA_ID" val="ffe06ae395d6400aa25868c214716ea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43ee8358c542bbb867e67c939e556b"/>
  <p:tag name="KSO_WM_SLIDE_BACKGROUND_TYPE" val="general"/>
  <p:tag name="WM_BEAUTIFY_SHAPE_IDENTITY" val="{286ff64d-9391-411f-8f5d-14f803f84f9b}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361_4*i*1"/>
  <p:tag name="KSO_WM_TEMPLATE_CATEGORY" val="chip"/>
  <p:tag name="KSO_WM_TEMPLATE_INDEX" val="20204361"/>
  <p:tag name="KSO_WM_UNIT_LAYERLEVEL" val="1"/>
  <p:tag name="KSO_WM_TAG_VERSION" val="1.0"/>
  <p:tag name="KSO_WM_BEAUTIFY_FLAG" val="#wm#"/>
  <p:tag name="KSO_WM_CHIP_GROUPID" val="5fa11c9f58547e52881d84f3"/>
  <p:tag name="KSO_WM_CHIP_XID" val="5fa11c9f58547e52881d84f7"/>
  <p:tag name="KSO_WM_UNIT_DEC_AREA_ID" val="46aa6a2080c14ccbb9350c6b43f3d5d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865a3f30a5b4a8ea0b9181907779d3d"/>
  <p:tag name="KSO_WM_SLIDE_BACKGROUND_TYPE" val="general"/>
  <p:tag name="WM_BEAUTIFY_SHAPE_IDENTITY" val="{96358ac3-55f5-4fa1-bdea-3ec09864d980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  <p:tag name="KSO_WM_SLIDE_BK_DARK_LIGHT" val=""/>
  <p:tag name="KSO_WM_SLIDE_BACKGROUND_TYPE" val="general"/>
</p:tagLst>
</file>

<file path=ppt/tags/tag382.xml><?xml version="1.0" encoding="utf-8"?>
<p:tagLst xmlns:p="http://schemas.openxmlformats.org/presentationml/2006/main">
  <p:tag name="COMMONDATA" val="eyJoZGlkIjoiYjg1NTE3Yjg1Njg5Mzg5MGFlZjE0ZmY3MjM5MDI4YzIifQ=="/>
  <p:tag name="KSO_WPP_MARK_KEY" val="6af8b718-f8a4-45a6-a694-d66731bb5725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7*i*1"/>
  <p:tag name="KSO_WM_BEAUTIFY_FLAG" val="#wm#"/>
  <p:tag name="KSO_WM_TAG_VERSION" val="1.0"/>
  <p:tag name="KSO_WM_CHIP_GROUPID" val="62d8ba4602b43a043dd8c2cb"/>
  <p:tag name="KSO_WM_CHIP_XID" val="62d8ba4602b43a043dd8c80e"/>
  <p:tag name="KSO_WM_UNIT_DEC_AREA_ID" val="352fbf0db7674a0eb2234a371aa0f36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2fca751a77c04348afa0ccff5e3884bf"/>
</p:tagLst>
</file>

<file path=ppt/tags/tag64.xml><?xml version="1.0" encoding="utf-8"?>
<p:tagLst xmlns:p="http://schemas.openxmlformats.org/presentationml/2006/main">
  <p:tag name="KSO_WM_UNIT_SUBTYPE" val="u"/>
  <p:tag name="KSO_WM_TEMPLATE_CATEGORY" val="chip"/>
  <p:tag name="KSO_WM_TEMPLATE_INDEX" val="20224100"/>
  <p:tag name="KSO_WM_UNIT_TYPE" val="i"/>
  <p:tag name="KSO_WM_UNIT_INDEX" val="1"/>
  <p:tag name="KSO_WM_UNIT_ID" val="chip20224100_8*i*1"/>
  <p:tag name="KSO_WM_BEAUTIFY_FLAG" val="#wm#"/>
  <p:tag name="KSO_WM_TAG_VERSION" val="1.0"/>
  <p:tag name="KSO_WM_CHIP_GROUPID" val="62d8ba4602b43a043dd8c2cb"/>
  <p:tag name="KSO_WM_CHIP_XID" val="62d8ba4602b43a043dd8c7bf"/>
  <p:tag name="KSO_WM_UNIT_DEC_AREA_ID" val="6d51b0e9eb6a4d48bc0be65f06244a6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1b3cea2838543d8b035a24b19bb9452"/>
</p:tagLst>
</file>

<file path=ppt/tags/tag65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0*i*1"/>
  <p:tag name="KSO_WM_BEAUTIFY_FLAG" val="#wm#"/>
  <p:tag name="KSO_WM_TAG_VERSION" val="1.0"/>
  <p:tag name="KSO_WM_CHIP_GROUPID" val="62d8ba4602b43a043dd8c2cb"/>
  <p:tag name="KSO_WM_CHIP_XID" val="62d8ba4602b43a043dd8c732"/>
  <p:tag name="KSO_WM_UNIT_DEC_AREA_ID" val="724e74e4c8b94476a5140a004230bcf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157afbc41734b13a7fce11394c49298"/>
</p:tagLst>
</file>

<file path=ppt/tags/tag66.xml><?xml version="1.0" encoding="utf-8"?>
<p:tagLst xmlns:p="http://schemas.openxmlformats.org/presentationml/2006/main">
  <p:tag name="KSO_WM_UNIT_SUBTYPE" val="u"/>
  <p:tag name="KSO_WM_TEMPLATE_CATEGORY" val="chip"/>
  <p:tag name="KSO_WM_TEMPLATE_INDEX" val="20224100"/>
  <p:tag name="KSO_WM_UNIT_TYPE" val="i"/>
  <p:tag name="KSO_WM_UNIT_INDEX" val="1"/>
  <p:tag name="KSO_WM_UNIT_ID" val="chip20224100_11*i*1"/>
  <p:tag name="KSO_WM_BEAUTIFY_FLAG" val="#wm#"/>
  <p:tag name="KSO_WM_TAG_VERSION" val="1.0"/>
  <p:tag name="KSO_WM_CHIP_GROUPID" val="62d8ba4602b43a043dd8c2cb"/>
  <p:tag name="KSO_WM_CHIP_XID" val="62d8ba4602b43a043dd8c7e9"/>
  <p:tag name="KSO_WM_UNIT_DEC_AREA_ID" val="dcffebeffc014d8b97575dd7541216ed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6cb7871b19341a8a498aaa64ebbd54a"/>
</p:tagLst>
</file>

<file path=ppt/tags/tag67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9*i*1"/>
  <p:tag name="KSO_WM_BEAUTIFY_FLAG" val="#wm#"/>
  <p:tag name="KSO_WM_TAG_VERSION" val="1.0"/>
  <p:tag name="KSO_WM_CHIP_GROUPID" val="62d8ba4602b43a043dd8c2cb"/>
  <p:tag name="KSO_WM_CHIP_XID" val="62d8ba4602b43a043dd8c727"/>
  <p:tag name="KSO_WM_UNIT_DEC_AREA_ID" val="4e30b58a3385481783d98e9684977cef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c2ee7d140ae428cae5d15cd5d687783"/>
</p:tagLst>
</file>

<file path=ppt/tags/tag6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1.xml><?xml version="1.0" encoding="utf-8"?>
<p:tagLst xmlns:p="http://schemas.openxmlformats.org/presentationml/2006/main">
  <p:tag name="KSO_WM_UNIT_BLOCK" val="0"/>
  <p:tag name="KSO_WM_UNIT_DEC_AREA_ID" val="9fb717aad37343b4963d42c50f2ae2e0"/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24100_1*i*2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0ea647c728fd475ea6847b2d0afd2d22&quot;,&quot;X&quot;:{&quot;Pos&quot;:2},&quot;Y&quot;:{&quot;Pos&quot;:1}},&quot;whChangeMode&quot;:0}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24821fe6707a4b9f89f16b5a1bf22a98"/>
  <p:tag name="KSO_WM_UNIT_LINE_FORE_SCHEMECOLOR_INDEX_BRIGHTNESS" val="0"/>
  <p:tag name="KSO_WM_UNIT_LINE_FORE_SCHEMECOLOR_INDEX" val="13"/>
  <p:tag name="KSO_WM_UNIT_LINE_FILL_TYPE" val="2"/>
  <p:tag name="KSO_WM_TEMPLATE_ASSEMBLE_XID" val="62d8bc0402b43a043dd8d7c3"/>
  <p:tag name="KSO_WM_TEMPLATE_ASSEMBLE_GROUPID" val="62d8ba4602b43a043dd8c2cb"/>
</p:tagLst>
</file>

<file path=ppt/tags/tag72.xml><?xml version="1.0" encoding="utf-8"?>
<p:tagLst xmlns:p="http://schemas.openxmlformats.org/presentationml/2006/main">
  <p:tag name="KSO_WM_UNIT_BLOCK" val="0"/>
  <p:tag name="KSO_WM_UNIT_DEC_AREA_ID" val="d9024105a454435dba1be87ec7bf1873"/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4100_1*i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0ea647c728fd475ea6847b2d0afd2d22&quot;,&quot;X&quot;:{&quot;Pos&quot;:0},&quot;Y&quot;:{&quot;Pos&quot;:1}},&quot;whChangeMode&quot;:0}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24821fe6707a4b9f89f16b5a1bf22a98"/>
  <p:tag name="KSO_WM_UNIT_LINE_FORE_SCHEMECOLOR_INDEX_BRIGHTNESS" val="0"/>
  <p:tag name="KSO_WM_UNIT_LINE_FORE_SCHEMECOLOR_INDEX" val="13"/>
  <p:tag name="KSO_WM_UNIT_LINE_FILL_TYPE" val="2"/>
  <p:tag name="KSO_WM_TEMPLATE_ASSEMBLE_XID" val="62d8bc0402b43a043dd8d7c3"/>
  <p:tag name="KSO_WM_TEMPLATE_ASSEMBLE_GROUPID" val="62d8ba4602b43a043dd8c2cb"/>
</p:tagLst>
</file>

<file path=ppt/tags/tag73.xml><?xml version="1.0" encoding="utf-8"?>
<p:tagLst xmlns:p="http://schemas.openxmlformats.org/presentationml/2006/main">
  <p:tag name="KSO_WM_UNIT_DEFAULT_FONT" val="60;80;2"/>
  <p:tag name="KSO_WM_UNIT_BLOCK" val="0"/>
  <p:tag name="KSO_WM_UNIT_DEC_AREA_ID" val="0f87785706594a9c9bdfd15ec64e2e51"/>
  <p:tag name="KSO_WM_UNIT_ISCONTENTSTITLE" val="0"/>
  <p:tag name="KSO_WM_UNIT_ISNUMDGMTITLE" val="0"/>
  <p:tag name="KSO_WM_UNIT_PRESET_TEXT" val="小清新学习汇报模板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4100_1*a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ASSEMBLE_CHIP_INDEX" val="24821fe6707a4b9f89f16b5a1bf22a98"/>
  <p:tag name="KSO_WM_UNIT_TEXT_FILL_FORE_SCHEMECOLOR_INDEX_BRIGHTNESS" val="0.15"/>
  <p:tag name="KSO_WM_UNIT_TEXT_FILL_FORE_SCHEMECOLOR_INDEX" val="13"/>
  <p:tag name="KSO_WM_UNIT_TEXT_FILL_TYPE" val="1"/>
  <p:tag name="KSO_WM_TEMPLATE_ASSEMBLE_XID" val="62d8bc0402b43a043dd8d7c3"/>
  <p:tag name="KSO_WM_TEMPLATE_ASSEMBLE_GROUPID" val="62d8ba4602b43a043dd8c2cb"/>
</p:tagLst>
</file>

<file path=ppt/tags/tag74.xml><?xml version="1.0" encoding="utf-8"?>
<p:tagLst xmlns:p="http://schemas.openxmlformats.org/presentationml/2006/main">
  <p:tag name="KSO_WM_UNIT_BLOCK" val="0"/>
  <p:tag name="KSO_WM_UNIT_DEC_AREA_ID" val="0ea647c728fd475ea6847b2d0afd2d22"/>
  <p:tag name="KSO_WM_UNIT_DEFAULT_FONT" val="20;28;2"/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4100_1*b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ASSEMBLE_CHIP_INDEX" val="24821fe6707a4b9f89f16b5a1bf22a98"/>
  <p:tag name="KSO_WM_UNIT_TEXT_FILL_FORE_SCHEMECOLOR_INDEX_BRIGHTNESS" val="0.15"/>
  <p:tag name="KSO_WM_UNIT_TEXT_FILL_FORE_SCHEMECOLOR_INDEX" val="13"/>
  <p:tag name="KSO_WM_UNIT_TEXT_FILL_TYPE" val="1"/>
  <p:tag name="KSO_WM_TEMPLATE_ASSEMBLE_XID" val="62d8bc0402b43a043dd8d7c3"/>
  <p:tag name="KSO_WM_TEMPLATE_ASSEMBLE_GROUPID" val="62d8ba4602b43a043dd8c2cb"/>
</p:tagLst>
</file>

<file path=ppt/tags/tag75.xml><?xml version="1.0" encoding="utf-8"?>
<p:tagLst xmlns:p="http://schemas.openxmlformats.org/presentationml/2006/main">
  <p:tag name="KSO_WM_UNIT_BLOCK" val="0"/>
  <p:tag name="KSO_WM_UNIT_DEC_AREA_ID" val="e9338503eb03423db94636c0661dbb0d"/>
  <p:tag name="KSO_WM_UNIT_DEFAULT_FONT" val="12;14;2"/>
  <p:tag name="KSO_WM_UNIT_SUBTYPE" val="a"/>
  <p:tag name="KSO_WM_UNIT_PRESET_TEXT" val="单击此处添加正文，文字是您思想的提炼，请尽量言简意赅的阐述观点。"/>
  <p:tag name="KSO_WM_UNIT_NOCLEAR" val="0"/>
  <p:tag name="KSO_WM_UNIT_VALUE" val="10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4100_1*f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CHIP_GROUPID" val="61445dc01e630cfd8f1141bb"/>
  <p:tag name="KSO_WM_CHIP_XID" val="61445dc01e630cfd8f1141bc"/>
  <p:tag name="KSO_WM_CHIP_FILLAREA_FILL_RULE" val="{&quot;fill_align&quot;:&quot;cm&quot;,&quot;fill_mode&quot;:&quot;adaptive&quot;,&quot;sacle_strategy&quot;:&quot;smart&quot;}"/>
  <p:tag name="KSO_WM_ASSEMBLE_CHIP_INDEX" val="24821fe6707a4b9f89f16b5a1bf22a98"/>
  <p:tag name="KSO_WM_UNIT_TEXT_FILL_FORE_SCHEMECOLOR_INDEX_BRIGHTNESS" val="0.15"/>
  <p:tag name="KSO_WM_UNIT_TEXT_FILL_FORE_SCHEMECOLOR_INDEX" val="13"/>
  <p:tag name="KSO_WM_UNIT_TEXT_FILL_TYPE" val="1"/>
  <p:tag name="KSO_WM_TEMPLATE_ASSEMBLE_XID" val="62d8bc0402b43a043dd8d7c3"/>
  <p:tag name="KSO_WM_TEMPLATE_ASSEMBLE_GROUPID" val="62d8ba4602b43a043dd8c2cb"/>
</p:tagLst>
</file>

<file path=ppt/tags/tag76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0e3da23d6de9495c9b651f961006661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065591c7b1489896e5e7ba6fa9c8d7"/>
</p:tagLst>
</file>

<file path=ppt/tags/tag77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</p:tagLst>
</file>

<file path=ppt/tags/tag78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4*i*1"/>
  <p:tag name="KSO_WM_BEAUTIFY_FLAG" val="#wm#"/>
  <p:tag name="KSO_WM_TAG_VERSION" val="1.0"/>
  <p:tag name="KSO_WM_CHIP_GROUPID" val="62d8ba4602b43a043dd8c2cb"/>
  <p:tag name="KSO_WM_CHIP_XID" val="62d8ba4602b43a043dd8c6c6"/>
  <p:tag name="KSO_WM_UNIT_DEC_AREA_ID" val="ceec047414c24f5ca962ec509133b68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cc59729650443499347ab9a373794c"/>
</p:tagLst>
</file>

<file path=ppt/tags/tag7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5*i*1"/>
  <p:tag name="KSO_WM_BEAUTIFY_FLAG" val="#wm#"/>
  <p:tag name="KSO_WM_TAG_VERSION" val="1.0"/>
  <p:tag name="KSO_WM_CHIP_GROUPID" val="62d8ba4602b43a043dd8c2cb"/>
  <p:tag name="KSO_WM_CHIP_XID" val="62d8ba4602b43a043dd8c661"/>
  <p:tag name="KSO_WM_UNIT_DEC_AREA_ID" val="59946e2f3b684744b8c22e716ffb9ab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ebd6fd399ed45cf908a7d5c773869d9"/>
</p:tagLst>
</file>

<file path=ppt/tags/tag85.xml><?xml version="1.0" encoding="utf-8"?>
<p:tagLst xmlns:p="http://schemas.openxmlformats.org/presentationml/2006/main">
  <p:tag name="KSO_WM_UNIT_SUBTYPE" val="u"/>
  <p:tag name="KSO_WM_TEMPLATE_CATEGORY" val="chip"/>
  <p:tag name="KSO_WM_TEMPLATE_INDEX" val="20224100"/>
  <p:tag name="KSO_WM_UNIT_TYPE" val="i"/>
  <p:tag name="KSO_WM_UNIT_INDEX" val="1"/>
  <p:tag name="KSO_WM_UNIT_ID" val="chip20224100_6*i*1"/>
  <p:tag name="KSO_WM_BEAUTIFY_FLAG" val="#wm#"/>
  <p:tag name="KSO_WM_TAG_VERSION" val="1.0"/>
  <p:tag name="KSO_WM_CHIP_GROUPID" val="62d8ba4602b43a043dd8c2cb"/>
  <p:tag name="KSO_WM_CHIP_XID" val="62d8ba4602b43a043dd8c5fe"/>
  <p:tag name="KSO_WM_UNIT_DEC_AREA_ID" val="baddb50883324ca8a1906fa45508e6b1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05f7be48ddf4bb0ba71a827e043eaa5"/>
</p:tagLst>
</file>

<file path=ppt/tags/tag8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9.xml><?xml version="1.0" encoding="utf-8"?>
<p:tagLst xmlns:p="http://schemas.openxmlformats.org/presentationml/2006/main">
  <p:tag name="KSO_WM_UNIT_BLOCK" val="0"/>
  <p:tag name="KSO_WM_UNIT_SM_LIMIT_TYPE" val="0"/>
  <p:tag name="KSO_WM_UNIT_DEC_AREA_ID" val="3b126557aed94e8bbd5195706a84656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4100_1*i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ad5f4ca174a04d939df19b9e3ff59151&quot;,&quot;X&quot;:{&quot;Pos&quot;:0},&quot;Y&quot;:{&quot;Pos&quot;:2}},&quot;whChangeMode&quot;:0}"/>
  <p:tag name="KSO_WM_CHIP_GROUPID" val="6184997ca6a891b1f9dbb85e"/>
  <p:tag name="KSO_WM_CHIP_XID" val="6184997ca6a891b1f9dbb85b"/>
  <p:tag name="KSO_WM_CHIP_FILLAREA_FILL_RULE" val="{&quot;fill_align&quot;:&quot;rm&quot;,&quot;fill_mode&quot;:&quot;adaptive&quot;,&quot;sacle_strategy&quot;:&quot;smart&quot;}"/>
  <p:tag name="KSO_WM_UNIT_DEC_SUPPORTCHANGEPIC" val="0"/>
  <p:tag name="KSO_WM_UNIT_DEC_CHANGEPICRESERVED" val="0"/>
  <p:tag name="KSO_WM_ASSEMBLE_CHIP_INDEX" val="46efe18695bf49d4883a6cdd612c377e"/>
  <p:tag name="KSO_WM_TEMPLATE_ASSEMBLE_XID" val="62d8bc0202b43a043dd8d759"/>
  <p:tag name="KSO_WM_TEMPLATE_ASSEMBLE_GROUPID" val="62d8ba4602b43a043dd8c2cb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24100_1*i*2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61776b8472148239171e055f4c743f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2d8bc0202b43a043dd8d759"/>
  <p:tag name="KSO_WM_TEMPLATE_ASSEMBLE_GROUPID" val="62d8ba4602b43a043dd8c2cb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24100_1*i*3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2cbdebe706394009afcac6a86db56128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2d8bc0202b43a043dd8d759"/>
  <p:tag name="KSO_WM_TEMPLATE_ASSEMBLE_GROUPID" val="62d8ba4602b43a043dd8c2cb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24100_1*i*4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5dcf25188df4faca9a0bbbdeef6cae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2d8bc0202b43a043dd8d759"/>
  <p:tag name="KSO_WM_TEMPLATE_ASSEMBLE_GROUPID" val="62d8ba4602b43a043dd8c2cb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24100_1*i*5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7113218436f472d803df227da2327a3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2d8bc0202b43a043dd8d759"/>
  <p:tag name="KSO_WM_TEMPLATE_ASSEMBLE_GROUPID" val="62d8ba4602b43a043dd8c2cb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24100_1*i*6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a3bc3f908b141c5b1f77aeb5711ccb6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2d8bc0202b43a043dd8d759"/>
  <p:tag name="KSO_WM_TEMPLATE_ASSEMBLE_GROUPID" val="62d8ba4602b43a043dd8c2cb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24100_1*i*7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759830d01034f0ba554367753ed0c9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84997ca6a891b1f9dbb85e"/>
  <p:tag name="KSO_WM_CHIP_XID" val="6184997ca6a891b1f9dbb85b"/>
  <p:tag name="KSO_WM_UNIT_FILL_FORE_SCHEMECOLOR_INDEX_BRIGHTNESS" val="0"/>
  <p:tag name="KSO_WM_UNIT_FILL_FORE_SCHEMECOLOR_INDEX" val="13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"/>
  <p:tag name="KSO_WM_TEMPLATE_ASSEMBLE_XID" val="62d8bc0202b43a043dd8d759"/>
  <p:tag name="KSO_WM_TEMPLATE_ASSEMBLE_GROUPID" val="62d8ba4602b43a043dd8c2cb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4100_1*a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VALUE" val="7"/>
  <p:tag name="KSO_WM_UNIT_DEFAULT_FONT" val="60;72;2"/>
  <p:tag name="KSO_WM_UNIT_BLOCK" val="0"/>
  <p:tag name="KSO_WM_UNIT_DEC_AREA_ID" val="ad5f4ca174a04d939df19b9e3ff59151"/>
  <p:tag name="KSO_WM_CHIP_GROUPID" val="6184997ca6a891b1f9dbb85e"/>
  <p:tag name="KSO_WM_CHIP_XID" val="6184997ca6a891b1f9dbb85b"/>
  <p:tag name="KSO_WM_CHIP_FILLAREA_FILL_RULE" val="{&quot;fill_align&quot;:&quot;rm&quot;,&quot;fill_mode&quot;:&quot;adaptive&quot;,&quot;sacle_strategy&quot;:&quot;smart&quot;}"/>
  <p:tag name="KSO_WM_ASSEMBLE_CHIP_INDEX" val="46efe18695bf49d4883a6cdd612c377e"/>
  <p:tag name="KSO_WM_UNIT_TEXT_FILL_FORE_SCHEMECOLOR_INDEX_BRIGHTNESS" val="0.15"/>
  <p:tag name="KSO_WM_UNIT_TEXT_FILL_FORE_SCHEMECOLOR_INDEX" val="13"/>
  <p:tag name="KSO_WM_UNIT_TEXT_FILL_TYPE" val="1"/>
  <p:tag name="KSO_WM_TEMPLATE_ASSEMBLE_XID" val="62d8bc0202b43a043dd8d759"/>
  <p:tag name="KSO_WM_TEMPLATE_ASSEMBLE_GROUPID" val="62d8ba4602b43a043dd8c2cb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4100_1*f*1"/>
  <p:tag name="KSO_WM_TEMPLATE_CATEGORY" val="custom"/>
  <p:tag name="KSO_WM_TEMPLATE_INDEX" val="20224100"/>
  <p:tag name="KSO_WM_UNIT_LAYERLEVEL" val="1"/>
  <p:tag name="KSO_WM_TAG_VERSION" val="1.0"/>
  <p:tag name="KSO_WM_BEAUTIFY_FLAG" val="#wm#"/>
  <p:tag name="KSO_WM_UNIT_SUBTYPE" val="a"/>
  <p:tag name="KSO_WM_UNIT_PRESET_TEXT" val="单击此处添加正文，文字是您思想的提炼，为了演示发布的良好效果，请言简意赅地阐述您的观点。"/>
  <p:tag name="KSO_WM_UNIT_NOCLEAR" val="0"/>
  <p:tag name="KSO_WM_UNIT_VALUE" val="66"/>
  <p:tag name="KSO_WM_UNIT_DEFAULT_FONT" val="14;16;2"/>
  <p:tag name="KSO_WM_UNIT_BLOCK" val="0"/>
  <p:tag name="KSO_WM_UNIT_DEC_AREA_ID" val="568fa054ba254a0a9f0565ef6a39d2c0"/>
  <p:tag name="KSO_WM_CHIP_GROUPID" val="6184997ca6a891b1f9dbb85e"/>
  <p:tag name="KSO_WM_CHIP_XID" val="6184997ca6a891b1f9dbb85b"/>
  <p:tag name="KSO_WM_CHIP_FILLAREA_FILL_RULE" val="{&quot;fill_align&quot;:&quot;rm&quot;,&quot;fill_mode&quot;:&quot;adaptive&quot;,&quot;sacle_strategy&quot;:&quot;smart&quot;}"/>
  <p:tag name="KSO_WM_ASSEMBLE_CHIP_INDEX" val="46efe18695bf49d4883a6cdd612c377e"/>
  <p:tag name="KSO_WM_UNIT_TEXT_FILL_FORE_SCHEMECOLOR_INDEX_BRIGHTNESS" val="0.15"/>
  <p:tag name="KSO_WM_UNIT_TEXT_FILL_FORE_SCHEMECOLOR_INDEX" val="13"/>
  <p:tag name="KSO_WM_UNIT_TEXT_FILL_TYPE" val="1"/>
  <p:tag name="KSO_WM_TEMPLATE_ASSEMBLE_XID" val="62d8bc0202b43a043dd8d759"/>
  <p:tag name="KSO_WM_TEMPLATE_ASSEMBLE_GROUPID" val="62d8ba4602b43a043dd8c2cb"/>
</p:tagLst>
</file>

<file path=ppt/tags/tag98.xml><?xml version="1.0" encoding="utf-8"?>
<p:tagLst xmlns:p="http://schemas.openxmlformats.org/presentationml/2006/main">
  <p:tag name="KSO_WM_UNIT_SUBTYPE" val="v"/>
  <p:tag name="KSO_WM_TEMPLATE_CATEGORY" val="chip"/>
  <p:tag name="KSO_WM_TEMPLATE_INDEX" val="20224100"/>
  <p:tag name="KSO_WM_UNIT_TYPE" val="i"/>
  <p:tag name="KSO_WM_UNIT_INDEX" val="1"/>
  <p:tag name="KSO_WM_UNIT_ID" val="chip20224100_12*i*1"/>
  <p:tag name="KSO_WM_BEAUTIFY_FLAG" val="#wm#"/>
  <p:tag name="KSO_WM_TAG_VERSION" val="1.0"/>
  <p:tag name="KSO_WM_CHIP_GROUPID" val="62d8ba4602b43a043dd8c2cb"/>
  <p:tag name="KSO_WM_CHIP_XID" val="62d8ba4602b43a043dd8c6fb"/>
  <p:tag name="KSO_WM_UNIT_DEC_AREA_ID" val="0e3da23d6de9495c9b651f9610066612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4065591c7b1489896e5e7ba6fa9c8d7"/>
</p:tagLst>
</file>

<file path=ppt/tags/tag99.xml><?xml version="1.0" encoding="utf-8"?>
<p:tagLst xmlns:p="http://schemas.openxmlformats.org/presentationml/2006/main">
  <p:tag name="KSO_WM_UNIT_SUBTYPE" val="t"/>
  <p:tag name="KSO_WM_TEMPLATE_CATEGORY" val="chip"/>
  <p:tag name="KSO_WM_TEMPLATE_INDEX" val="20224100"/>
  <p:tag name="KSO_WM_UNIT_TYPE" val="i"/>
  <p:tag name="KSO_WM_UNIT_INDEX" val="1"/>
  <p:tag name="KSO_WM_UNIT_ID" val="chip20224100_13*i*1"/>
  <p:tag name="KSO_WM_BEAUTIFY_FLAG" val="#wm#"/>
  <p:tag name="KSO_WM_TAG_VERSION" val="1.0"/>
  <p:tag name="KSO_WM_CHIP_GROUPID" val="62d8ba4602b43a043dd8c2cb"/>
  <p:tag name="KSO_WM_CHIP_XID" val="62d8ba4602b43a043dd8c6aa"/>
  <p:tag name="KSO_WM_UNIT_DEC_AREA_ID" val="e0b0081d8f90426fbe2e72c0a59ff8e4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4d99e9b6a9a4cc6a96a91a9a62ffeba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FFFFF"/>
      </a:dk2>
      <a:lt2>
        <a:srgbClr val="FFF1DD"/>
      </a:lt2>
      <a:accent1>
        <a:srgbClr val="F7C5C9"/>
      </a:accent1>
      <a:accent2>
        <a:srgbClr val="F0989F"/>
      </a:accent2>
      <a:accent3>
        <a:srgbClr val="F6C668"/>
      </a:accent3>
      <a:accent4>
        <a:srgbClr val="F8D48F"/>
      </a:accent4>
      <a:accent5>
        <a:srgbClr val="EDC8DE"/>
      </a:accent5>
      <a:accent6>
        <a:srgbClr val="B89AC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4273</Words>
  <Application>WPS 演示</Application>
  <PresentationFormat>宽屏</PresentationFormat>
  <Paragraphs>242</Paragraphs>
  <Slides>55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71" baseType="lpstr">
      <vt:lpstr>Arial</vt:lpstr>
      <vt:lpstr>宋体</vt:lpstr>
      <vt:lpstr>Wingdings</vt:lpstr>
      <vt:lpstr>Wingdings</vt:lpstr>
      <vt:lpstr>汉仪铁线黑-35简</vt:lpstr>
      <vt:lpstr>黑体</vt:lpstr>
      <vt:lpstr>汉仪宋韵朗黑简</vt:lpstr>
      <vt:lpstr>微软雅黑</vt:lpstr>
      <vt:lpstr>Times New Roman</vt:lpstr>
      <vt:lpstr>Dubai Medium</vt:lpstr>
      <vt:lpstr>Segoe Print</vt:lpstr>
      <vt:lpstr>Arial Unicode MS</vt:lpstr>
      <vt:lpstr>Calibri</vt:lpstr>
      <vt:lpstr>汉仪旗黑-85S</vt:lpstr>
      <vt:lpstr>Office 主题​​</vt:lpstr>
      <vt:lpstr>1_Office 主题​​</vt:lpstr>
      <vt:lpstr>基础增分，技巧提分</vt:lpstr>
      <vt:lpstr>PowerPoint 演示文稿</vt:lpstr>
      <vt:lpstr>考试时，很多同学希望</vt:lpstr>
      <vt:lpstr>考试时，很多同学希望</vt:lpstr>
      <vt:lpstr>考试时，很多同学希望</vt:lpstr>
      <vt:lpstr>01脚踏实地，基础增分</vt:lpstr>
      <vt:lpstr>【学生互动】你会抢救哪副画？</vt:lpstr>
      <vt:lpstr>PowerPoint 演示文稿</vt:lpstr>
      <vt:lpstr>【学生互动】你会抢救哪副画？</vt:lpstr>
      <vt:lpstr>PowerPoint 演示文稿</vt:lpstr>
      <vt:lpstr>PowerPoint 演示文稿</vt:lpstr>
      <vt:lpstr>【自查习惯】这么做你会原地踏步</vt:lpstr>
      <vt:lpstr>【自查习惯】这么做你会原地踏步</vt:lpstr>
      <vt:lpstr>【自查习惯】这么做你会原地踏步</vt:lpstr>
      <vt:lpstr>【自查习惯】这么做你会原地踏步</vt:lpstr>
      <vt:lpstr>【自查习惯】这么做你会原地踏步</vt:lpstr>
      <vt:lpstr>【自查习惯】这么做你会原地踏步</vt:lpstr>
      <vt:lpstr>【自查习惯】这么做你会原地踏步</vt:lpstr>
      <vt:lpstr>【自查习惯】这么做你会原地踏步</vt:lpstr>
      <vt:lpstr>【基础增分策略】我们可以这么做！</vt:lpstr>
      <vt:lpstr>【基础增分策略】我们可以这么做！</vt:lpstr>
      <vt:lpstr>【基础增分策略】我们可以这么做！</vt:lpstr>
      <vt:lpstr>【基础增分策略】我们可以这么做！</vt:lpstr>
      <vt:lpstr>【基础增分策略】我们可以这么做！</vt:lpstr>
      <vt:lpstr>【基础增分策略】复习内容的选择</vt:lpstr>
      <vt:lpstr>【基础增分策略】复习方法的选择</vt:lpstr>
      <vt:lpstr>01脚踏实地，基础增分</vt:lpstr>
      <vt:lpstr>非智力因素失分不可小觑</vt:lpstr>
      <vt:lpstr>二、确保试卷扫描不失分</vt:lpstr>
      <vt:lpstr>1.如果不使用规定的2B铅笔，可能会被误判为“空选”，造成失分。务必使用正品2B铅笔，推荐中华、晨光等品牌！</vt:lpstr>
      <vt:lpstr>2.蓝色钢笔书写后，扫描字迹较浅，若无法辨认，容易误判或不给分。务必使用黑色签字笔！</vt:lpstr>
      <vt:lpstr>3.作图未使用规定铅笔，或下笔太轻，会造成扫描看不清楚，请慎重。务必使用正品铅笔，推荐中华、晨光等品牌！ </vt:lpstr>
      <vt:lpstr>4.语言表述需简明扼要，勿超出答题区域。务必对答题区文字量做预判，整合心中答案再填写！ </vt:lpstr>
      <vt:lpstr>三、规范作答规避评卷误差</vt:lpstr>
      <vt:lpstr>3.评卷误差是如何产生的？</vt:lpstr>
      <vt:lpstr>①危险的字迹，无法辨认，容易引起歧义。</vt:lpstr>
      <vt:lpstr>②解答题未化简到最终结果可能会扣分；填空题以下三种情况未化简则全扣。</vt:lpstr>
      <vt:lpstr>③千万别和阅卷老师开玩笑，情节严重者，本题即使有部分正确依然0分处理。</vt:lpstr>
      <vt:lpstr>四、答题不规范的典型情况及应对措施</vt:lpstr>
      <vt:lpstr>1.字迹潦草</vt:lpstr>
      <vt:lpstr>PowerPoint 演示文稿</vt:lpstr>
      <vt:lpstr>高质量书写答卷，美的享受，易得高分。</vt:lpstr>
      <vt:lpstr>清晰书写答卷，看的清楚，不易失分。</vt:lpstr>
      <vt:lpstr>低质量书写答卷，会拉低观感，降低分数。</vt:lpstr>
      <vt:lpstr>PowerPoint 演示文稿</vt:lpstr>
      <vt:lpstr>2.题号填涂与作答不符</vt:lpstr>
      <vt:lpstr>3.超过答题规定区域</vt:lpstr>
      <vt:lpstr>4.答案不分点</vt:lpstr>
      <vt:lpstr>5.做图不规范</vt:lpstr>
      <vt:lpstr>6.出现删除符号</vt:lpstr>
      <vt:lpstr>阅卷教师希望看到的是能够减轻阅读量的卷面，具体包括以下6点：</vt:lpstr>
      <vt:lpstr>考试时我们需要注意的细节</vt:lpstr>
      <vt:lpstr>PowerPoint 演示文稿</vt:lpstr>
      <vt:lpstr>版权声明：</vt:lpstr>
      <vt:lpstr>扫码关注：“孙钦强名班主任工作室”公众号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昆明湖</cp:lastModifiedBy>
  <cp:revision>205</cp:revision>
  <dcterms:created xsi:type="dcterms:W3CDTF">2019-06-19T02:08:00Z</dcterms:created>
  <dcterms:modified xsi:type="dcterms:W3CDTF">2022-12-18T04:03:50Z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6E247C3BBCE84BB2BF0EC2C3063D07E5</vt:lpwstr>
  </property>
</Properties>
</file>