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35"/>
  </p:notesMasterIdLst>
  <p:sldIdLst>
    <p:sldId id="271" r:id="rId5"/>
    <p:sldId id="293" r:id="rId6"/>
    <p:sldId id="300" r:id="rId7"/>
    <p:sldId id="299" r:id="rId8"/>
    <p:sldId id="301" r:id="rId9"/>
    <p:sldId id="272" r:id="rId10"/>
    <p:sldId id="302" r:id="rId11"/>
    <p:sldId id="303" r:id="rId12"/>
    <p:sldId id="273" r:id="rId13"/>
    <p:sldId id="292" r:id="rId14"/>
    <p:sldId id="294" r:id="rId15"/>
    <p:sldId id="295" r:id="rId16"/>
    <p:sldId id="277" r:id="rId17"/>
    <p:sldId id="304" r:id="rId18"/>
    <p:sldId id="283" r:id="rId19"/>
    <p:sldId id="297" r:id="rId20"/>
    <p:sldId id="296" r:id="rId21"/>
    <p:sldId id="284" r:id="rId22"/>
    <p:sldId id="285" r:id="rId23"/>
    <p:sldId id="286" r:id="rId24"/>
    <p:sldId id="287" r:id="rId25"/>
    <p:sldId id="289" r:id="rId26"/>
    <p:sldId id="306" r:id="rId27"/>
    <p:sldId id="310" r:id="rId28"/>
    <p:sldId id="311" r:id="rId29"/>
    <p:sldId id="312" r:id="rId30"/>
    <p:sldId id="313" r:id="rId31"/>
    <p:sldId id="315" r:id="rId32"/>
    <p:sldId id="327" r:id="rId33"/>
    <p:sldId id="328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0" clrIdx="2"/>
  <p:cmAuthor id="1" name="魏耀辉" initials="魏耀辉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68.xml"/><Relationship Id="rId3" Type="http://schemas.openxmlformats.org/officeDocument/2006/relationships/image" Target="../media/image3.png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image" Target="../media/image1.png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image" Target="../media/image2.pn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2.png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image" Target="../media/image2.png"/><Relationship Id="rId2" Type="http://schemas.openxmlformats.org/officeDocument/2006/relationships/tags" Target="../tags/tag90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image" Target="../media/image2.png"/><Relationship Id="rId2" Type="http://schemas.openxmlformats.org/officeDocument/2006/relationships/tags" Target="../tags/tag98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image" Target="../media/image2.png"/><Relationship Id="rId2" Type="http://schemas.openxmlformats.org/officeDocument/2006/relationships/tags" Target="../tags/tag106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image" Target="../media/image2.png"/><Relationship Id="rId2" Type="http://schemas.openxmlformats.org/officeDocument/2006/relationships/tags" Target="../tags/tag11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image" Target="../media/image2.png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image" Target="../media/image1.png"/><Relationship Id="rId2" Type="http://schemas.openxmlformats.org/officeDocument/2006/relationships/tags" Target="../tags/tag134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tags" Target="../tags/tag139.xml"/><Relationship Id="rId3" Type="http://schemas.openxmlformats.org/officeDocument/2006/relationships/image" Target="../media/image3.png"/><Relationship Id="rId2" Type="http://schemas.openxmlformats.org/officeDocument/2006/relationships/tags" Target="../tags/tag138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43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44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image" Target="../media/image1.png"/><Relationship Id="rId2" Type="http://schemas.openxmlformats.org/officeDocument/2006/relationships/tags" Target="../tags/tag146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image" Target="../media/image2.png"/><Relationship Id="rId2" Type="http://schemas.openxmlformats.org/officeDocument/2006/relationships/tags" Target="../tags/tag14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image" Target="../media/image2.png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image" Target="../media/image2.png"/><Relationship Id="rId2" Type="http://schemas.openxmlformats.org/officeDocument/2006/relationships/tags" Target="../tags/tag161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image" Target="../media/image2.png"/><Relationship Id="rId2" Type="http://schemas.openxmlformats.org/officeDocument/2006/relationships/tags" Target="../tags/tag169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image" Target="../media/image2.png"/><Relationship Id="rId2" Type="http://schemas.openxmlformats.org/officeDocument/2006/relationships/tags" Target="../tags/tag177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image" Target="../media/image2.png"/><Relationship Id="rId2" Type="http://schemas.openxmlformats.org/officeDocument/2006/relationships/tags" Target="../tags/tag18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image" Target="../media/image2.png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2196537" y="2197967"/>
            <a:ext cx="7798926" cy="1688481"/>
          </a:xfrm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600" b="0" i="0" u="none" strike="noStrike" kern="1200" cap="none" spc="4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副标题 2"/>
          <p:cNvSpPr/>
          <p:nvPr>
            <p:ph type="subTitle" idx="2" hasCustomPrompt="1"/>
            <p:custDataLst>
              <p:tags r:id="rId5"/>
            </p:custDataLst>
          </p:nvPr>
        </p:nvSpPr>
        <p:spPr>
          <a:xfrm>
            <a:off x="2196537" y="1732218"/>
            <a:ext cx="7798926" cy="444721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55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2129284" y="3333694"/>
            <a:ext cx="7933432" cy="1267460"/>
          </a:xfrm>
          <a:noFill/>
          <a:ln>
            <a:noFill/>
          </a:ln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600" b="0" i="0" u="none" strike="noStrike" kern="1200" cap="none" spc="0" normalizeH="0" baseline="0" noProof="1" dirty="0">
                <a:solidFill>
                  <a:schemeClr val="dk1"/>
                </a:solidFill>
                <a:effectLst>
                  <a:outerShdw dist="76200" algn="l" rotWithShape="0">
                    <a:schemeClr val="accent1">
                      <a:alpha val="100000"/>
                    </a:schemeClr>
                  </a:outerShdw>
                </a:effectLst>
                <a:uFillTx/>
                <a:latin typeface="Arial" panose="020B0604020202020204" pitchFamily="34" charset="0"/>
                <a:ea typeface="汉仪糯米团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1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2364160" y="3343275"/>
            <a:ext cx="7463680" cy="867537"/>
          </a:xfrm>
          <a:ln w="3175">
            <a:miter lim="400000"/>
          </a:ln>
        </p:spPr>
        <p:txBody>
          <a:bodyPr vert="horz" wrap="square" lIns="101600" tIns="38100" rIns="76200" bIns="3810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YouSheBiaoTiHei"/>
                <a:sym typeface="YouSheBiaoTiHei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2"/>
          <p:cNvSpPr/>
          <p:nvPr>
            <p:ph type="title" idx="2" hasCustomPrompt="1"/>
            <p:custDataLst>
              <p:tags r:id="rId5"/>
            </p:custDataLst>
          </p:nvPr>
        </p:nvSpPr>
        <p:spPr>
          <a:xfrm>
            <a:off x="2364795" y="1736090"/>
            <a:ext cx="7462410" cy="1583690"/>
          </a:xfrm>
          <a:ln w="3175">
            <a:miter lim="400000"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200" b="0" i="0" u="none" strike="noStrike" kern="1200" cap="none" spc="3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YouSheBiaoTiHei"/>
                <a:sym typeface="YouSheBiaoTiHei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2196537" y="2197967"/>
            <a:ext cx="7798926" cy="1688481"/>
          </a:xfrm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600" b="0" i="0" u="none" strike="noStrike" kern="1200" cap="none" spc="4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副标题 2"/>
          <p:cNvSpPr/>
          <p:nvPr>
            <p:ph type="subTitle" idx="2" hasCustomPrompt="1"/>
            <p:custDataLst>
              <p:tags r:id="rId5"/>
            </p:custDataLst>
          </p:nvPr>
        </p:nvSpPr>
        <p:spPr>
          <a:xfrm>
            <a:off x="2196537" y="1732218"/>
            <a:ext cx="7798926" cy="444721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55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2129284" y="3333694"/>
            <a:ext cx="7933432" cy="1267460"/>
          </a:xfrm>
          <a:noFill/>
          <a:ln>
            <a:noFill/>
          </a:ln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600" b="0" i="0" u="none" strike="noStrike" kern="1200" cap="none" spc="0" normalizeH="0" baseline="0" noProof="1" dirty="0">
                <a:solidFill>
                  <a:schemeClr val="dk1"/>
                </a:solidFill>
                <a:effectLst>
                  <a:outerShdw dist="76200" algn="l" rotWithShape="0">
                    <a:schemeClr val="accent1">
                      <a:alpha val="100000"/>
                    </a:schemeClr>
                  </a:outerShdw>
                </a:effectLst>
                <a:uFillTx/>
                <a:latin typeface="Arial" panose="020B0604020202020204" pitchFamily="34" charset="0"/>
                <a:ea typeface="汉仪糯米团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1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2364160" y="3343275"/>
            <a:ext cx="7463680" cy="867537"/>
          </a:xfrm>
          <a:ln w="3175">
            <a:miter lim="400000"/>
          </a:ln>
        </p:spPr>
        <p:txBody>
          <a:bodyPr vert="horz" wrap="square" lIns="101600" tIns="38100" rIns="76200" bIns="3810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YouSheBiaoTiHei"/>
                <a:sym typeface="YouSheBiaoTiHei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2"/>
          <p:cNvSpPr/>
          <p:nvPr>
            <p:ph type="title" idx="2" hasCustomPrompt="1"/>
            <p:custDataLst>
              <p:tags r:id="rId5"/>
            </p:custDataLst>
          </p:nvPr>
        </p:nvSpPr>
        <p:spPr>
          <a:xfrm>
            <a:off x="2364795" y="1736090"/>
            <a:ext cx="7462410" cy="1583690"/>
          </a:xfrm>
          <a:ln w="3175">
            <a:miter lim="400000"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200" b="0" i="0" u="none" strike="noStrike" kern="1200" cap="none" spc="3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YouSheBiaoTiHei"/>
                <a:sym typeface="YouSheBiaoTiHei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133.xml"/><Relationship Id="rId20" Type="http://schemas.openxmlformats.org/officeDocument/2006/relationships/tags" Target="../tags/tag13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1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2" Type="http://schemas.openxmlformats.org/officeDocument/2006/relationships/theme" Target="../theme/theme3.xml"/><Relationship Id="rId21" Type="http://schemas.openxmlformats.org/officeDocument/2006/relationships/tags" Target="../tags/tag204.xml"/><Relationship Id="rId20" Type="http://schemas.openxmlformats.org/officeDocument/2006/relationships/tags" Target="../tags/tag203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02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2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226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1.xml"/><Relationship Id="rId5" Type="http://schemas.openxmlformats.org/officeDocument/2006/relationships/tags" Target="../tags/tag228.xml"/><Relationship Id="rId4" Type="http://schemas.openxmlformats.org/officeDocument/2006/relationships/image" Target="../media/image12.png"/><Relationship Id="rId3" Type="http://schemas.openxmlformats.org/officeDocument/2006/relationships/tags" Target="../tags/tag227.xml"/><Relationship Id="rId2" Type="http://schemas.microsoft.com/office/2007/relationships/media" Target="file:///C:\Users\Administrator\Desktop\&#25298;&#32477;&#25302;&#24310;.mp4" TargetMode="External"/><Relationship Id="rId1" Type="http://schemas.openxmlformats.org/officeDocument/2006/relationships/video" Target="file:///C:\Users\Administrator\Desktop\&#25298;&#32477;&#25302;&#24310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29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image" Target="../media/image14.png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3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8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39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0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41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42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43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44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45.xml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2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250.xml"/><Relationship Id="rId1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212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252.xml"/><Relationship Id="rId1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1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1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2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220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21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ctrTitle" idx="1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665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拒绝拖延，提升自我</a:t>
            </a:r>
            <a:endParaRPr lang="zh-CN" altLang="en-US" sz="6665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104"/>
          <p:cNvSpPr txBox="1"/>
          <p:nvPr>
            <p:custDataLst>
              <p:tags r:id="rId2"/>
            </p:custDataLst>
          </p:nvPr>
        </p:nvSpPr>
        <p:spPr>
          <a:xfrm>
            <a:off x="2196537" y="3903260"/>
            <a:ext cx="7798926" cy="426669"/>
          </a:xfrm>
          <a:prstGeom prst="rect">
            <a:avLst/>
          </a:prstGeom>
        </p:spPr>
        <p:txBody>
          <a:bodyPr vert="horz" wrap="square" tIns="0" rtlCol="0" anchor="t" anchorCtr="0">
            <a:noAutofit/>
          </a:bodyPr>
          <a:p>
            <a:pPr algn="ctr">
              <a:lnSpc>
                <a:spcPct val="120000"/>
              </a:lnSpc>
            </a:pPr>
            <a:r>
              <a:rPr lang="zh-CN" sz="4000" b="1" i="0" spc="1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正圆 55简" panose="00020600040101010101" charset="-122"/>
              </a:rPr>
              <a:t>主题班会</a:t>
            </a:r>
            <a:endParaRPr lang="zh-CN" sz="4000" b="1" i="0" spc="1000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正圆 5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ctrTitle"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b="1">
                <a:solidFill>
                  <a:schemeClr val="dk1"/>
                </a:solidFill>
                <a:effectLst>
                  <a:outerShdw dist="76200" algn="l" rotWithShape="0">
                    <a:schemeClr val="accent1">
                      <a:alpha val="10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拒绝拖延，提升自我</a:t>
            </a:r>
            <a:endParaRPr lang="zh-CN" altLang="en-US" b="1">
              <a:solidFill>
                <a:schemeClr val="dk1"/>
              </a:solidFill>
              <a:effectLst>
                <a:outerShdw dist="76200" algn="l" rotWithShape="0">
                  <a:schemeClr val="accent1">
                    <a:alpha val="10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5126484" y="1736090"/>
            <a:ext cx="1939032" cy="1558234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lnSpcReduction="10000"/>
          </a:bodyPr>
          <a:p>
            <a:pPr algn="ctr"/>
            <a:r>
              <a:rPr lang="en-US" altLang="zh-CN" sz="9600" b="1" spc="10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noFill/>
                <a:uFillTx/>
                <a:latin typeface="Arial" panose="020B0604020202020204" pitchFamily="34" charset="0"/>
                <a:ea typeface="汉仪正圆 55简" panose="00020600040101010101" charset="-122"/>
                <a:cs typeface="+mj-ea"/>
              </a:rPr>
              <a:t>03</a:t>
            </a:r>
            <a:endParaRPr lang="en-US" altLang="zh-CN" sz="9600" b="1" spc="100" dirty="0">
              <a:ln w="28575">
                <a:solidFill>
                  <a:schemeClr val="accent1">
                    <a:lumMod val="50000"/>
                  </a:schemeClr>
                </a:solidFill>
              </a:ln>
              <a:noFill/>
              <a:uFillTx/>
              <a:latin typeface="Arial" panose="020B0604020202020204" pitchFamily="34" charset="0"/>
              <a:ea typeface="汉仪正圆 55简" panose="00020600040101010101" charset="-122"/>
              <a:cs typeface="+mj-ea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5313584" y="3175579"/>
            <a:ext cx="1564831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5400">
              <a:solidFill>
                <a:schemeClr val="lt1"/>
              </a:solidFill>
              <a:latin typeface="Arial" panose="020B0604020202020204" pitchFamily="34" charset="0"/>
              <a:ea typeface="汉仪正圆 55简" panose="0002060004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9925" y="315595"/>
            <a:ext cx="10852150" cy="923290"/>
          </a:xfrm>
        </p:spPr>
        <p:txBody>
          <a:bodyPr/>
          <a:p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【学生互动】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69925" y="1483360"/>
            <a:ext cx="5283200" cy="4857750"/>
          </a:xfrm>
        </p:spPr>
        <p:txBody>
          <a:bodyPr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小组讨论，日常学习生活中，如果你有拖延的表现，有哪些方法可以改善这些行为？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</a:t>
            </a: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分享：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3-4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位同学分享</a:t>
            </a: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内容占位符 6" descr="微信图片_2021090307292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763385" y="168910"/>
            <a:ext cx="4346575" cy="6520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83845" y="443230"/>
            <a:ext cx="11238230" cy="441960"/>
          </a:xfrm>
        </p:spPr>
        <p:txBody>
          <a:bodyPr/>
          <a:p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【视频领悟】</a:t>
            </a:r>
            <a:r>
              <a:rPr lang="zh-CN" altLang="en-US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观看视频并记录拒绝拖延的方法（</a:t>
            </a:r>
            <a:r>
              <a:rPr lang="en-US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zh-CN" altLang="en-US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2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拒绝拖延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39215" y="1183640"/>
            <a:ext cx="9514205" cy="52470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第一：把你要做的事逐步分解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>
          <a:xfrm>
            <a:off x="749305" y="1317633"/>
            <a:ext cx="5283242" cy="5388907"/>
          </a:xfrm>
        </p:spPr>
        <p:txBody>
          <a:bodyPr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¸"/>
            </a:pPr>
            <a:r>
              <a:rPr sz="2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把每天要做的事列一份清单</a:t>
            </a:r>
            <a:endParaRPr lang="zh-CN" altLang="en-US" sz="2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¸"/>
            </a:pPr>
            <a:r>
              <a:rPr sz="2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用数字表明优先顺序，从最重要的事情做起</a:t>
            </a:r>
            <a:endParaRPr lang="zh-CN" altLang="en-US" sz="2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¸"/>
            </a:pPr>
            <a:r>
              <a:rPr sz="2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每天都这么做，养成习惯</a:t>
            </a:r>
            <a:endParaRPr sz="2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sz="2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en-US" altLang="zh-CN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世界最大的钢铁制造公司伯利恒钢铁公司管理顾问李爱菲</a:t>
            </a:r>
            <a:endParaRPr lang="zh-CN" altLang="en-US" sz="24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内容占位符 12" descr="微信图片_2021120507344710"/>
          <p:cNvPicPr>
            <a:picLocks noChangeAspect="1"/>
          </p:cNvPicPr>
          <p:nvPr>
            <p:ph sz="half" idx="2"/>
          </p:nvPr>
        </p:nvPicPr>
        <p:blipFill>
          <a:blip r:embed="rId1"/>
          <a:srcRect l="18269" r="18570"/>
          <a:stretch>
            <a:fillRect/>
          </a:stretch>
        </p:blipFill>
        <p:spPr>
          <a:xfrm>
            <a:off x="6581775" y="1732915"/>
            <a:ext cx="4714875" cy="33921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铅笔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310600" y="133297"/>
            <a:ext cx="713774" cy="692922"/>
          </a:xfrm>
          <a:prstGeom prst="rect">
            <a:avLst/>
          </a:prstGeom>
        </p:spPr>
      </p:pic>
      <p:sp>
        <p:nvSpPr>
          <p:cNvPr id="67585" name="标题 1"/>
          <p:cNvSpPr>
            <a:spLocks noGrp="1"/>
          </p:cNvSpPr>
          <p:nvPr>
            <p:ph type="title" idx="4294967295"/>
          </p:nvPr>
        </p:nvSpPr>
        <p:spPr>
          <a:xfrm>
            <a:off x="2133600" y="-76200"/>
            <a:ext cx="7772400" cy="1143000"/>
          </a:xfrm>
          <a:noFill/>
          <a:ln w="9525"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Eras Bk BT" pitchFamily="34" charset="0"/>
                <a:ea typeface="M 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Eras Bk BT" pitchFamily="34" charset="0"/>
                <a:ea typeface="M 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Eras Bk BT" pitchFamily="34" charset="0"/>
                <a:ea typeface="M 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Eras Bk BT" pitchFamily="34" charset="0"/>
                <a:ea typeface="M 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Eras Bk BT" pitchFamily="34" charset="0"/>
                <a:ea typeface="M 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Eras Bk BT" pitchFamily="34" charset="0"/>
                <a:ea typeface="M 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Eras Bk BT" pitchFamily="34" charset="0"/>
                <a:ea typeface="M 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Eras Bk BT" pitchFamily="34" charset="0"/>
                <a:ea typeface="M 黑體" pitchFamily="34" charset="-120"/>
              </a:defRPr>
            </a:lvl9pPr>
          </a:lstStyle>
          <a:p>
            <a:pPr lvl="0" algn="ctr" defTabSz="914400">
              <a:buClrTx/>
              <a:buSzTx/>
              <a:buFontTx/>
            </a:pPr>
            <a:r>
              <a:rPr lang="zh-CN" altLang="en-US" kern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给自己算算一天的时间清单</a:t>
            </a:r>
            <a:endParaRPr lang="zh-CN" altLang="en-US" kern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  <p:custDataLst>
              <p:tags r:id="rId3"/>
            </p:custDataLst>
          </p:nvPr>
        </p:nvGraphicFramePr>
        <p:xfrm>
          <a:off x="2133600" y="1217295"/>
          <a:ext cx="7772400" cy="521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505200"/>
                <a:gridCol w="25908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幼圆" charset="0"/>
                          <a:ea typeface="幼圆" charset="0"/>
                        </a:rPr>
                        <a:t>时间段</a:t>
                      </a:r>
                      <a:endParaRPr lang="zh-CN" altLang="en-US" sz="2000" b="1" dirty="0" smtClean="0">
                        <a:latin typeface="幼圆" charset="0"/>
                        <a:ea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幼圆" charset="0"/>
                          <a:ea typeface="幼圆" charset="0"/>
                        </a:rPr>
                        <a:t>任务</a:t>
                      </a:r>
                      <a:endParaRPr lang="zh-CN" altLang="en-US" sz="2000" b="1" dirty="0" smtClean="0">
                        <a:latin typeface="幼圆" charset="0"/>
                        <a:ea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幼圆" charset="0"/>
                          <a:ea typeface="幼圆" charset="0"/>
                        </a:rPr>
                        <a:t>备注</a:t>
                      </a:r>
                      <a:endParaRPr lang="zh-CN" altLang="en-US" sz="2000" b="1" dirty="0" smtClean="0">
                        <a:latin typeface="幼圆" charset="0"/>
                        <a:ea typeface="幼圆" charset="0"/>
                      </a:endParaRPr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幼圆" charset="0"/>
                          <a:cs typeface="幼圆" charset="0"/>
                        </a:rPr>
                        <a:t>6:00-6:50</a:t>
                      </a:r>
                      <a:endParaRPr lang="en-US" altLang="zh-CN" sz="2000" b="1" dirty="0" smtClean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幼圆" charset="0"/>
                          <a:ea typeface="幼圆" charset="0"/>
                        </a:rPr>
                        <a:t>起床、个人卫生、早餐</a:t>
                      </a:r>
                      <a:endParaRPr lang="zh-CN" altLang="en-US" sz="2000" b="1" dirty="0" smtClean="0">
                        <a:latin typeface="幼圆" charset="0"/>
                        <a:ea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幼圆" charset="0"/>
                          <a:cs typeface="幼圆" charset="0"/>
                        </a:rPr>
                        <a:t>6:50-7:30</a:t>
                      </a:r>
                      <a:endParaRPr lang="en-US" altLang="zh-CN" sz="2000" b="1" dirty="0" smtClean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幼圆" charset="0"/>
                          <a:ea typeface="幼圆" charset="0"/>
                        </a:rPr>
                        <a:t>早读</a:t>
                      </a:r>
                      <a:endParaRPr lang="zh-CN" altLang="en-US" sz="2000" b="1" dirty="0" smtClean="0">
                        <a:latin typeface="幼圆" charset="0"/>
                        <a:ea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幼圆" charset="0"/>
                          <a:cs typeface="幼圆" charset="0"/>
                        </a:rPr>
                        <a:t>7:31-7:40</a:t>
                      </a:r>
                      <a:endParaRPr lang="en-US" altLang="zh-CN" sz="2000" b="1" dirty="0" smtClean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幼圆" charset="0"/>
                          <a:ea typeface="幼圆" charset="0"/>
                        </a:rPr>
                        <a:t>课间</a:t>
                      </a:r>
                      <a:endParaRPr lang="zh-CN" altLang="en-US" sz="2000" b="1" dirty="0" smtClean="0">
                        <a:latin typeface="幼圆" charset="0"/>
                        <a:ea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幼圆" charset="0"/>
                          <a:cs typeface="幼圆" charset="0"/>
                        </a:rPr>
                        <a:t>7:41-8:20</a:t>
                      </a:r>
                      <a:endParaRPr lang="en-US" altLang="zh-CN" sz="2000" b="1" dirty="0" smtClean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幼圆" charset="0"/>
                          <a:ea typeface="幼圆" charset="0"/>
                        </a:rPr>
                        <a:t>第一节课</a:t>
                      </a:r>
                      <a:endParaRPr lang="zh-CN" altLang="en-US" sz="2000" b="1" dirty="0" smtClean="0">
                        <a:latin typeface="幼圆" charset="0"/>
                        <a:ea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幼圆" charset="0"/>
                          <a:cs typeface="幼圆" charset="0"/>
                        </a:rPr>
                        <a:t>8:21-8:30</a:t>
                      </a:r>
                      <a:endParaRPr lang="en-US" altLang="zh-CN" sz="2000" b="1" dirty="0" smtClean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幼圆" charset="0"/>
                          <a:ea typeface="幼圆" charset="0"/>
                        </a:rPr>
                        <a:t>课间</a:t>
                      </a:r>
                      <a:endParaRPr lang="zh-CN" altLang="en-US" sz="2000" b="1" dirty="0" smtClean="0">
                        <a:latin typeface="幼圆" charset="0"/>
                        <a:ea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幼圆" charset="0"/>
                          <a:cs typeface="幼圆" charset="0"/>
                        </a:rPr>
                        <a:t>……</a:t>
                      </a:r>
                      <a:endParaRPr lang="en-US" altLang="zh-CN" sz="2000" b="1" dirty="0" smtClean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幼圆" charset="0"/>
                          <a:cs typeface="幼圆" charset="0"/>
                        </a:rPr>
                        <a:t>12:00-12:50</a:t>
                      </a:r>
                      <a:endParaRPr lang="en-US" altLang="zh-CN" sz="2000" b="1" dirty="0" smtClean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幼圆" charset="0"/>
                          <a:ea typeface="幼圆" charset="0"/>
                        </a:rPr>
                        <a:t>午餐</a:t>
                      </a:r>
                      <a:endParaRPr lang="zh-CN" altLang="en-US" sz="2000" b="1" dirty="0" smtClean="0">
                        <a:latin typeface="幼圆" charset="0"/>
                        <a:ea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幼圆" charset="0"/>
                          <a:cs typeface="幼圆" charset="0"/>
                        </a:rPr>
                        <a:t>12:51-14:15</a:t>
                      </a:r>
                      <a:endParaRPr lang="en-US" altLang="zh-CN" sz="2000" b="1" dirty="0" smtClean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幼圆" charset="0"/>
                          <a:ea typeface="幼圆" charset="0"/>
                        </a:rPr>
                        <a:t>午睡</a:t>
                      </a:r>
                      <a:endParaRPr lang="zh-CN" altLang="en-US" sz="2000" b="1" dirty="0" smtClean="0">
                        <a:latin typeface="幼圆" charset="0"/>
                        <a:ea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幼圆" charset="0"/>
                          <a:cs typeface="幼圆" charset="0"/>
                        </a:rPr>
                        <a:t>……</a:t>
                      </a:r>
                      <a:endParaRPr lang="en-US" altLang="zh-CN" sz="2000" b="1" dirty="0" smtClean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幼圆" charset="0"/>
                        <a:cs typeface="幼圆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7696200" y="1598295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dirty="0">
                <a:solidFill>
                  <a:schemeClr val="dk1"/>
                </a:solidFill>
                <a:latin typeface="幼圆" charset="0"/>
                <a:ea typeface="幼圆" charset="0"/>
              </a:rPr>
              <a:t>可支配</a:t>
            </a:r>
            <a:endParaRPr lang="zh-CN" altLang="en-US" sz="2400" dirty="0">
              <a:solidFill>
                <a:schemeClr val="dk1"/>
              </a:solidFill>
              <a:latin typeface="幼圆" charset="0"/>
              <a:ea typeface="幼圆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7696200" y="220599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dirty="0">
                <a:solidFill>
                  <a:schemeClr val="dk1"/>
                </a:solidFill>
                <a:latin typeface="幼圆" charset="0"/>
                <a:ea typeface="幼圆" charset="0"/>
              </a:rPr>
              <a:t>固定时间</a:t>
            </a:r>
            <a:endParaRPr lang="zh-CN" altLang="en-US" sz="2400" dirty="0">
              <a:solidFill>
                <a:schemeClr val="dk1"/>
              </a:solidFill>
              <a:latin typeface="幼圆" charset="0"/>
              <a:ea typeface="幼圆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7696200" y="2765108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dirty="0">
                <a:solidFill>
                  <a:schemeClr val="dk1"/>
                </a:solidFill>
                <a:latin typeface="幼圆" charset="0"/>
                <a:ea typeface="幼圆" charset="0"/>
              </a:rPr>
              <a:t>可支配</a:t>
            </a:r>
            <a:endParaRPr lang="zh-CN" altLang="en-US" sz="2400" dirty="0">
              <a:solidFill>
                <a:schemeClr val="dk1"/>
              </a:solidFill>
              <a:latin typeface="幼圆" charset="0"/>
              <a:ea typeface="幼圆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7696200" y="319468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dirty="0">
                <a:solidFill>
                  <a:schemeClr val="dk1"/>
                </a:solidFill>
                <a:latin typeface="幼圆" charset="0"/>
                <a:ea typeface="幼圆" charset="0"/>
              </a:rPr>
              <a:t>固定时间</a:t>
            </a:r>
            <a:endParaRPr lang="zh-CN" altLang="en-US" sz="2400" dirty="0">
              <a:solidFill>
                <a:schemeClr val="dk1"/>
              </a:solidFill>
              <a:latin typeface="幼圆" charset="0"/>
              <a:ea typeface="幼圆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7696200" y="3730943"/>
            <a:ext cx="1676400" cy="13220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4000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</a:rPr>
              <a:t>……</a:t>
            </a:r>
            <a:endParaRPr lang="en-US" altLang="zh-CN" sz="4000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</a:endParaRPr>
          </a:p>
          <a:p>
            <a:r>
              <a:rPr lang="en-US" altLang="zh-CN" sz="4000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</a:rPr>
              <a:t>……</a:t>
            </a:r>
            <a:endParaRPr lang="en-US" altLang="zh-CN" sz="4000" dirty="0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第二：使任务量尽量小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内容占位符 4" descr="微信图片_202112050734471"/>
          <p:cNvPicPr>
            <a:picLocks noChangeAspect="1"/>
          </p:cNvPicPr>
          <p:nvPr>
            <p:ph sz="half" idx="2"/>
          </p:nvPr>
        </p:nvPicPr>
        <p:blipFill>
          <a:blip r:embed="rId1"/>
          <a:srcRect l="14315" r="14002"/>
          <a:stretch>
            <a:fillRect/>
          </a:stretch>
        </p:blipFill>
        <p:spPr>
          <a:xfrm>
            <a:off x="338455" y="2028190"/>
            <a:ext cx="5167630" cy="3276600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38875" y="2180590"/>
            <a:ext cx="5283200" cy="2971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番茄工作法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>
          <a:xfrm>
            <a:off x="363855" y="952500"/>
            <a:ext cx="6840220" cy="5388610"/>
          </a:xfrm>
        </p:spPr>
        <p:txBody>
          <a:bodyPr>
            <a:no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番茄工作法是简单易行的时间管理方法。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使用番茄工作法，</a:t>
            </a:r>
            <a:r>
              <a:rPr lang="zh-CN" altLang="en-US" sz="24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一个待完成的任务，将番茄时间设为25分钟，专注工作，中途不允许做任何与该任务无关的事，直到番茄时钟响起，然后进行短暂休息一下（5分钟就行），然后再开始下一个番茄。每4个番茄时段多休息一会儿。</a:t>
            </a:r>
            <a:endParaRPr lang="zh-CN" altLang="en-US" sz="2400" b="1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番茄工作法极大地提高了工作的效率，还会有意想不到的成就感。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内容占位符 12"/>
          <p:cNvPicPr>
            <a:picLocks noChangeAspect="1"/>
          </p:cNvPicPr>
          <p:nvPr>
            <p:ph sz="half" idx="2"/>
          </p:nvPr>
        </p:nvPicPr>
        <p:blipFill>
          <a:blip r:embed="rId1"/>
          <a:srcRect l="11262" r="9435" b="7824"/>
          <a:stretch>
            <a:fillRect/>
          </a:stretch>
        </p:blipFill>
        <p:spPr>
          <a:xfrm>
            <a:off x="7073265" y="1606550"/>
            <a:ext cx="4947920" cy="31451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1230" y="25400"/>
            <a:ext cx="9662795" cy="72783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320044"/>
            <a:ext cx="10852237" cy="441964"/>
          </a:xfrm>
        </p:spPr>
        <p:txBody>
          <a:bodyPr/>
          <a:p>
            <a:r>
              <a:rPr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第三：降低标准</a:t>
            </a:r>
            <a:r>
              <a:rPr lang="en-US" altLang="zh-CN" sz="3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</a:t>
            </a:r>
            <a:r>
              <a:rPr sz="3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给自己先制定容易实现的目标</a:t>
            </a:r>
            <a:endParaRPr sz="36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内容占位符 4" descr="微信图片_202112050734472"/>
          <p:cNvPicPr>
            <a:picLocks noChangeAspect="1"/>
          </p:cNvPicPr>
          <p:nvPr>
            <p:ph sz="half" idx="2"/>
          </p:nvPr>
        </p:nvPicPr>
        <p:blipFill>
          <a:blip r:embed="rId1"/>
          <a:srcRect l="14303" r="15841"/>
          <a:stretch>
            <a:fillRect/>
          </a:stretch>
        </p:blipFill>
        <p:spPr>
          <a:xfrm>
            <a:off x="5967095" y="1660525"/>
            <a:ext cx="5554980" cy="3614420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6535" y="1660525"/>
            <a:ext cx="3810000" cy="3810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第四：从学习中得到快乐</a:t>
            </a:r>
            <a:r>
              <a:rPr lang="en-US" altLang="zh-CN" sz="3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</a:t>
            </a:r>
            <a:r>
              <a:rPr sz="3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给自己设定一些奖励</a:t>
            </a:r>
            <a:endParaRPr sz="36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内容占位符 4" descr="微信图片_202112050734473"/>
          <p:cNvPicPr>
            <a:picLocks noChangeAspect="1"/>
          </p:cNvPicPr>
          <p:nvPr>
            <p:ph sz="half" idx="2"/>
          </p:nvPr>
        </p:nvPicPr>
        <p:blipFill>
          <a:blip r:embed="rId1"/>
          <a:srcRect l="17668" r="18570"/>
          <a:stretch>
            <a:fillRect/>
          </a:stretch>
        </p:blipFill>
        <p:spPr>
          <a:xfrm>
            <a:off x="6095365" y="1691005"/>
            <a:ext cx="5191760" cy="3701415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5390" y="1759585"/>
            <a:ext cx="4191000" cy="4191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ctrTitle"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b="1">
                <a:solidFill>
                  <a:schemeClr val="dk1"/>
                </a:solidFill>
                <a:effectLst>
                  <a:outerShdw dist="76200" algn="l" rotWithShape="0">
                    <a:schemeClr val="accent1">
                      <a:alpha val="10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拖延</a:t>
            </a:r>
            <a:r>
              <a:rPr lang="en-US" altLang="zh-CN" b="1">
                <a:solidFill>
                  <a:schemeClr val="dk1"/>
                </a:solidFill>
                <a:effectLst>
                  <a:outerShdw dist="76200" algn="l" rotWithShape="0">
                    <a:schemeClr val="accent1">
                      <a:alpha val="10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VS</a:t>
            </a:r>
            <a:r>
              <a:rPr b="1">
                <a:solidFill>
                  <a:schemeClr val="dk1"/>
                </a:solidFill>
                <a:effectLst>
                  <a:outerShdw dist="76200" algn="l" rotWithShape="0">
                    <a:schemeClr val="accent1">
                      <a:alpha val="10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</a:t>
            </a:r>
            <a:endParaRPr b="1">
              <a:solidFill>
                <a:schemeClr val="dk1"/>
              </a:solidFill>
              <a:effectLst>
                <a:outerShdw dist="76200" algn="l" rotWithShape="0">
                  <a:schemeClr val="accent1">
                    <a:alpha val="10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5126484" y="1736090"/>
            <a:ext cx="1939032" cy="1558234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lnSpcReduction="10000"/>
          </a:bodyPr>
          <a:p>
            <a:pPr algn="ctr"/>
            <a:r>
              <a:rPr lang="en-US" altLang="zh-CN" sz="9600" b="1" spc="10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noFill/>
                <a:uFillTx/>
                <a:latin typeface="Arial" panose="020B0604020202020204" pitchFamily="34" charset="0"/>
                <a:ea typeface="汉仪正圆 55简" panose="00020600040101010101" charset="-122"/>
                <a:cs typeface="+mj-ea"/>
              </a:rPr>
              <a:t>01</a:t>
            </a:r>
            <a:endParaRPr lang="en-US" altLang="zh-CN" sz="9600" b="1" spc="100" dirty="0">
              <a:ln w="28575">
                <a:solidFill>
                  <a:schemeClr val="accent1">
                    <a:lumMod val="50000"/>
                  </a:schemeClr>
                </a:solidFill>
              </a:ln>
              <a:noFill/>
              <a:uFillTx/>
              <a:latin typeface="Arial" panose="020B0604020202020204" pitchFamily="34" charset="0"/>
              <a:ea typeface="汉仪正圆 55简" panose="00020600040101010101" charset="-122"/>
              <a:cs typeface="+mj-ea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5313584" y="3175579"/>
            <a:ext cx="1564831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5400">
              <a:solidFill>
                <a:schemeClr val="lt1"/>
              </a:solidFill>
              <a:latin typeface="Arial" panose="020B0604020202020204" pitchFamily="34" charset="0"/>
              <a:ea typeface="汉仪正圆 55简" panose="0002060004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第五：使用帕金森定律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25" y="1238250"/>
            <a:ext cx="5637530" cy="5388610"/>
          </a:xfrm>
        </p:spPr>
        <p:txBody>
          <a:bodyPr/>
          <a:p>
            <a:pPr>
              <a:lnSpc>
                <a:spcPct val="18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如果一个人给自己安排了充裕的时间去完成一项工作，他就会放慢节奏或者增加其他项目以便用掉所有的时间。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4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在这种时间弹性很大的环境中入并不会感到轻松。相反会因为工作的拖沓、膨胀而苦闷、劳累，从而精疲力竭。</a:t>
            </a:r>
            <a:endParaRPr lang="zh-CN" altLang="en-US" sz="2400" b="1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内容占位符 4" descr="微信图片_202112050734474"/>
          <p:cNvPicPr>
            <a:picLocks noChangeAspect="1"/>
          </p:cNvPicPr>
          <p:nvPr>
            <p:ph sz="half" idx="2"/>
          </p:nvPr>
        </p:nvPicPr>
        <p:blipFill>
          <a:blip r:embed="rId1"/>
          <a:srcRect l="15829" r="16142"/>
          <a:stretch>
            <a:fillRect/>
          </a:stretch>
        </p:blipFill>
        <p:spPr>
          <a:xfrm>
            <a:off x="6579235" y="1561465"/>
            <a:ext cx="5262245" cy="35153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帕金森定律</a:t>
            </a:r>
            <a:r>
              <a:rPr lang="en-US" altLang="zh-CN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学会限时并严格执行</a:t>
            </a:r>
            <a:endParaRPr sz="32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内容占位符 4" descr="微信图片_202112050734475"/>
          <p:cNvPicPr>
            <a:picLocks noChangeAspect="1"/>
          </p:cNvPicPr>
          <p:nvPr>
            <p:ph sz="half" idx="1"/>
          </p:nvPr>
        </p:nvPicPr>
        <p:blipFill>
          <a:blip r:embed="rId1"/>
          <a:srcRect l="34349" r="22236"/>
          <a:stretch>
            <a:fillRect/>
          </a:stretch>
        </p:blipFill>
        <p:spPr>
          <a:xfrm>
            <a:off x="428625" y="1755140"/>
            <a:ext cx="3335655" cy="3491865"/>
          </a:xfrm>
          <a:prstGeom prst="rect">
            <a:avLst/>
          </a:prstGeom>
        </p:spPr>
      </p:pic>
      <p:pic>
        <p:nvPicPr>
          <p:cNvPr id="6" name="内容占位符 5" descr="微信图片_202112050734476"/>
          <p:cNvPicPr>
            <a:picLocks noChangeAspect="1"/>
          </p:cNvPicPr>
          <p:nvPr>
            <p:ph sz="half" idx="2"/>
          </p:nvPr>
        </p:nvPicPr>
        <p:blipFill>
          <a:blip r:embed="rId2"/>
          <a:srcRect l="26478" r="26490"/>
          <a:stretch>
            <a:fillRect/>
          </a:stretch>
        </p:blipFill>
        <p:spPr>
          <a:xfrm>
            <a:off x="4206240" y="1838960"/>
            <a:ext cx="3437890" cy="3323590"/>
          </a:xfrm>
          <a:prstGeom prst="rect">
            <a:avLst/>
          </a:prstGeom>
        </p:spPr>
      </p:pic>
      <p:pic>
        <p:nvPicPr>
          <p:cNvPr id="7" name="图片 6" descr="微信图片_202112050734477"/>
          <p:cNvPicPr>
            <a:picLocks noChangeAspect="1"/>
          </p:cNvPicPr>
          <p:nvPr/>
        </p:nvPicPr>
        <p:blipFill>
          <a:blip r:embed="rId3"/>
          <a:srcRect l="24594" r="25057"/>
          <a:stretch>
            <a:fillRect/>
          </a:stretch>
        </p:blipFill>
        <p:spPr>
          <a:xfrm>
            <a:off x="8011795" y="1838960"/>
            <a:ext cx="3682365" cy="33242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第六：谨慎对待自己的学习环境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24510" y="1190625"/>
            <a:ext cx="6022975" cy="5388610"/>
          </a:xfrm>
        </p:spPr>
        <p:txBody>
          <a:bodyPr>
            <a:noAutofit/>
          </a:bodyPr>
          <a:p>
            <a:pPr lvl="0" algn="l" defTabSz="91440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◆</a:t>
            </a:r>
            <a:r>
              <a:rPr sz="24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远离电子产品</a:t>
            </a:r>
            <a:r>
              <a: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，这是你最大的敌人</a:t>
            </a:r>
            <a:endParaRPr lang="en-US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 defTabSz="91440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◆</a:t>
            </a:r>
            <a:r>
              <a:rPr sz="24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简化自己的桌面</a:t>
            </a:r>
            <a:r>
              <a: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，消除诱惑</a:t>
            </a:r>
            <a:endParaRPr lang="en-US" altLang="zh-CN" sz="2400" b="1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 defTabSz="91440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◆</a:t>
            </a:r>
            <a:r>
              <a:rPr lang="en-US" altLang="zh-CN" sz="24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不要有过多的交际</a:t>
            </a:r>
            <a:r>
              <a: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天天忙着串班、交朋友、聊天</a:t>
            </a:r>
            <a:endParaRPr lang="en-US" altLang="zh-CN" sz="2400" b="1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 defTabSz="91440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◆爱好</a:t>
            </a:r>
            <a:r>
              <a:rPr lang="en-US" altLang="zh-CN" sz="24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兴趣不能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没有，但不能</a:t>
            </a:r>
            <a:r>
              <a:rPr lang="en-US" altLang="zh-CN" sz="24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太过宽泛</a:t>
            </a:r>
            <a:endParaRPr lang="en-US" altLang="zh-CN" sz="2400" b="1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 defTabSz="91440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◆</a:t>
            </a:r>
            <a:r>
              <a:rPr lang="en-US" altLang="zh-CN" sz="24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要勇于说“不”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，学会拒绝别人不合理的请求，将外界干扰最小化   </a:t>
            </a:r>
            <a:endParaRPr lang="en-US" altLang="zh-CN" sz="2400" b="1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 defTabSz="91440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◆</a:t>
            </a:r>
            <a:r>
              <a:rPr lang="en-US" altLang="zh-CN" sz="24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要有定力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，学会专注做事，一次只做一件事</a:t>
            </a:r>
            <a:endParaRPr lang="en-US" altLang="zh-CN" sz="2400" b="1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2400" b="1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内容占位符 6" descr="微信图片_20211205074644"/>
          <p:cNvPicPr>
            <a:picLocks noChangeAspect="1"/>
          </p:cNvPicPr>
          <p:nvPr>
            <p:ph sz="half" idx="2"/>
          </p:nvPr>
        </p:nvPicPr>
        <p:blipFill>
          <a:blip r:embed="rId1"/>
          <a:srcRect l="11575" t="13383" r="13089"/>
          <a:stretch>
            <a:fillRect/>
          </a:stretch>
        </p:blipFill>
        <p:spPr>
          <a:xfrm>
            <a:off x="6742430" y="1834515"/>
            <a:ext cx="4779645" cy="24974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ctrTitle" idx="1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 b="1">
                <a:solidFill>
                  <a:schemeClr val="dk1"/>
                </a:solidFill>
                <a:effectLst>
                  <a:outerShdw dist="76200" algn="l" rotWithShape="0">
                    <a:schemeClr val="accent1">
                      <a:alpha val="10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找到一起奋斗的伙伴</a:t>
            </a:r>
            <a:endParaRPr lang="zh-CN" altLang="en-US" b="1">
              <a:solidFill>
                <a:schemeClr val="dk1"/>
              </a:solidFill>
              <a:effectLst>
                <a:outerShdw dist="76200" algn="l" rotWithShape="0">
                  <a:schemeClr val="accent1">
                    <a:alpha val="10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5126484" y="1736090"/>
            <a:ext cx="1939032" cy="1558234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lnSpcReduction="10000"/>
          </a:bodyPr>
          <a:p>
            <a:pPr algn="ctr"/>
            <a:r>
              <a:rPr lang="en-US" altLang="zh-CN" sz="9600" b="1" spc="10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noFill/>
                <a:uFillTx/>
                <a:latin typeface="Arial" panose="020B0604020202020204" pitchFamily="34" charset="0"/>
                <a:ea typeface="汉仪正圆 55简" panose="00020600040101010101" charset="-122"/>
                <a:cs typeface="+mj-ea"/>
              </a:rPr>
              <a:t>04</a:t>
            </a:r>
            <a:endParaRPr lang="en-US" altLang="zh-CN" sz="9600" b="1" spc="100" dirty="0">
              <a:ln w="28575">
                <a:solidFill>
                  <a:schemeClr val="accent1">
                    <a:lumMod val="50000"/>
                  </a:schemeClr>
                </a:solidFill>
              </a:ln>
              <a:noFill/>
              <a:uFillTx/>
              <a:latin typeface="Arial" panose="020B0604020202020204" pitchFamily="34" charset="0"/>
              <a:ea typeface="汉仪正圆 55简" panose="00020600040101010101" charset="-122"/>
              <a:cs typeface="+mj-ea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5313584" y="3175579"/>
            <a:ext cx="1564831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5400">
              <a:solidFill>
                <a:schemeClr val="lt1"/>
              </a:solidFill>
              <a:latin typeface="Arial" panose="020B0604020202020204" pitchFamily="34" charset="0"/>
              <a:ea typeface="汉仪正圆 55简" panose="0002060004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8180" y="635008"/>
            <a:ext cx="5283242" cy="5388907"/>
          </a:xfrm>
        </p:spPr>
        <p:txBody>
          <a:bodyPr/>
          <a:p>
            <a:pPr eaLnBrk="1" latinLnBrk="0" hangingPunct="1">
              <a:lnSpc>
                <a:spcPct val="200000"/>
              </a:lnSpc>
              <a:spcBef>
                <a:spcPts val="0"/>
              </a:spcBef>
            </a:pPr>
            <a:r>
              <a:rPr 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科学家认为：“人是唯一能接受暗示的动物。”</a:t>
            </a:r>
            <a:r>
              <a:rPr 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所以和勤奋的人在一起，你不会懒惰；和积极的人在一起，你不会消沉。与智者同行，你会不同凡响；与高人为伍，你能登上巅峰。</a:t>
            </a:r>
            <a:endParaRPr lang="zh-CN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38875" y="1005205"/>
            <a:ext cx="5283200" cy="5283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4055" y="682633"/>
            <a:ext cx="5283242" cy="5388907"/>
          </a:xfrm>
        </p:spPr>
        <p:txBody>
          <a:bodyPr>
            <a:normAutofit fontScale="90000" lnSpcReduction="10000"/>
          </a:bodyPr>
          <a:p>
            <a:pPr eaLnBrk="1" latinLnBrk="0" hangingPunct="1">
              <a:lnSpc>
                <a:spcPct val="200000"/>
              </a:lnSpc>
              <a:spcBef>
                <a:spcPts val="0"/>
              </a:spcBef>
            </a:pPr>
            <a:r>
              <a:rPr lang="zh-CN" sz="28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如何判断一个人是否靠谱呢？通常有这9个特点：</a:t>
            </a:r>
            <a:r>
              <a:rPr 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守信、守时、勇于认错、不在背后谈论八卦、心中有他人、不吹嘘、足够真诚、不占小便宜、有一定的能力。</a:t>
            </a:r>
            <a:r>
              <a:rPr lang="zh-CN" sz="28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李嘉诚曾说：“做事要找靠谱的人，聪明的人只能聊聊天。”</a:t>
            </a:r>
            <a:endParaRPr lang="zh-CN" sz="2800" b="1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内容占位符 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38875" y="1005205"/>
            <a:ext cx="5283200" cy="5283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650" y="698500"/>
            <a:ext cx="6070600" cy="5388610"/>
          </a:xfrm>
        </p:spPr>
        <p:txBody>
          <a:bodyPr>
            <a:normAutofit fontScale="90000" lnSpcReduction="10000"/>
          </a:bodyPr>
          <a:p>
            <a:pPr eaLnBrk="1" latinLnBrk="0" hangingPunct="1">
              <a:lnSpc>
                <a:spcPct val="200000"/>
              </a:lnSpc>
              <a:spcBef>
                <a:spcPts val="0"/>
              </a:spcBef>
            </a:pPr>
            <a:r>
              <a:rPr 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与积极的人在一起，总能感受正能量，如同被阳光围绕。积极的人像太阳，照到哪里哪里亮；消极的人像月亮，初一十五不一样。</a:t>
            </a:r>
            <a:r>
              <a:rPr 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有人说，人生有三大幸运：上学时遇到好老师、工作时遇到一位好师傅、成家遇到一个好伴侣。</a:t>
            </a:r>
            <a:endParaRPr lang="zh-CN" sz="2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38875" y="1005205"/>
            <a:ext cx="5283200" cy="5283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619133"/>
            <a:ext cx="5283242" cy="5388907"/>
          </a:xfrm>
        </p:spPr>
        <p:txBody>
          <a:bodyPr>
            <a:normAutofit lnSpcReduction="20000"/>
          </a:bodyPr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和负能量的人在一起心田慢慢荒芜，杂念丛生；而和正能量的人在一起，你会被激发出对生活的热爱，发现人生的美好。</a:t>
            </a:r>
            <a:endParaRPr lang="zh-CN" sz="28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正所谓“画眉麻雀不同嗓，金鸡鸟鸦不同窝”，这也许就是潜移默化的力量和耳濡目染的作用。</a:t>
            </a:r>
            <a:endParaRPr lang="zh-CN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38875" y="1005205"/>
            <a:ext cx="5283200" cy="5283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18745" y="1240790"/>
            <a:ext cx="693166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lnSpc>
                <a:spcPct val="200000"/>
              </a:lnSpc>
            </a:pPr>
            <a:r>
              <a:rPr lang="zh-CN" altLang="en-US" sz="4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和朋友并肩，</a:t>
            </a:r>
            <a:endParaRPr lang="zh-CN" altLang="en-US" sz="4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lnSpc>
                <a:spcPct val="200000"/>
              </a:lnSpc>
            </a:pPr>
            <a:r>
              <a:rPr lang="zh-CN" altLang="en-US" sz="4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一起奋斗，</a:t>
            </a:r>
            <a:endParaRPr lang="zh-CN" altLang="en-US" sz="4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lnSpc>
                <a:spcPct val="200000"/>
              </a:lnSpc>
            </a:pPr>
            <a:r>
              <a:rPr lang="zh-CN" altLang="en-US" sz="4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金榜题名！</a:t>
            </a:r>
            <a:endParaRPr lang="zh-CN" altLang="en-US" sz="4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38875" y="1005205"/>
            <a:ext cx="5283200" cy="5283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zh-CN" altLang="en-US" sz="4895">
                <a:solidFill>
                  <a:srgbClr val="FF0000"/>
                </a:solidFill>
              </a:rPr>
              <a:t>版权声明：</a:t>
            </a:r>
            <a:endParaRPr lang="zh-CN" altLang="en-US" sz="4895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4294967295"/>
          </p:nvPr>
        </p:nvSpPr>
        <p:spPr>
          <a:xfrm>
            <a:off x="666751" y="1588135"/>
            <a:ext cx="10361295" cy="4404360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</a:rPr>
              <a:t>1.</a:t>
            </a:r>
            <a:r>
              <a:rPr lang="zh-CN" altLang="en-US" sz="2700" b="1">
                <a:solidFill>
                  <a:schemeClr val="tx1"/>
                </a:solidFill>
              </a:rPr>
              <a:t>本人发表在公众号的原创文章、课件、图片等内容，禁止其他用户拿来做商业用途，否则将举报维权。</a:t>
            </a:r>
            <a:endParaRPr lang="zh-CN" altLang="en-US" sz="2700" b="1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</a:rPr>
              <a:t>2.</a:t>
            </a:r>
            <a:r>
              <a:rPr sz="2700" b="1">
                <a:solidFill>
                  <a:schemeClr val="tx1"/>
                </a:solidFill>
              </a:rPr>
              <a:t>转载本文需经本人同意，引用需注明出处。</a:t>
            </a:r>
            <a:endParaRPr sz="2700" b="1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</a:rPr>
              <a:t>3.</a:t>
            </a:r>
            <a:r>
              <a:rPr lang="zh-CN" altLang="en-US" sz="2700" b="1">
                <a:solidFill>
                  <a:schemeClr val="tx1"/>
                </a:solidFill>
              </a:rPr>
              <a:t>本节班会版权归南海中学孙钦强所有，禁止未经允许的盈利性传播。</a:t>
            </a:r>
            <a:endParaRPr lang="zh-CN" altLang="en-US" sz="2700" b="1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</a:rPr>
              <a:t>4.</a:t>
            </a:r>
            <a:r>
              <a:rPr lang="zh-CN" altLang="en-US" sz="2700" b="1">
                <a:solidFill>
                  <a:schemeClr val="tx1"/>
                </a:solidFill>
              </a:rPr>
              <a:t>部分图片文字图片来自网络，若侵权请联删。</a:t>
            </a:r>
            <a:endParaRPr sz="2700" b="1">
              <a:solidFill>
                <a:schemeClr val="tx1"/>
              </a:solidFill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2700" b="1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9925" y="315595"/>
            <a:ext cx="10852150" cy="923290"/>
          </a:xfrm>
        </p:spPr>
        <p:txBody>
          <a:bodyPr/>
          <a:p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【学生互动】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69925" y="1483360"/>
            <a:ext cx="5283200" cy="4857750"/>
          </a:xfrm>
        </p:spPr>
        <p:txBody>
          <a:bodyPr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小组讨论，想想你日常迟到或者早到的经历，分享一下当时的感受？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</a:t>
            </a: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分享：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3-4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位同学分享</a:t>
            </a: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内容占位符 4" descr="微信图片_2021090223490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923405" y="100330"/>
            <a:ext cx="4437380" cy="66567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3555">
                <a:solidFill>
                  <a:srgbClr val="FF0000"/>
                </a:solidFill>
              </a:rPr>
              <a:t>扫码关注：</a:t>
            </a:r>
            <a:r>
              <a:rPr lang="en-US" altLang="zh-CN" sz="3555">
                <a:solidFill>
                  <a:srgbClr val="0070C0"/>
                </a:solidFill>
              </a:rPr>
              <a:t>“</a:t>
            </a:r>
            <a:r>
              <a:rPr lang="zh-CN" altLang="en-US" sz="3555">
                <a:solidFill>
                  <a:srgbClr val="0070C0"/>
                </a:solidFill>
              </a:rPr>
              <a:t>孙钦强名班主任工作室</a:t>
            </a:r>
            <a:r>
              <a:rPr lang="en-US" altLang="zh-CN" sz="3555">
                <a:solidFill>
                  <a:srgbClr val="0070C0"/>
                </a:solidFill>
              </a:rPr>
              <a:t>”</a:t>
            </a:r>
            <a:r>
              <a:rPr lang="zh-CN" altLang="en-US" sz="3555"/>
              <a:t>公众号</a:t>
            </a:r>
            <a:endParaRPr lang="zh-CN" altLang="en-US" sz="3555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838200" y="1986280"/>
            <a:ext cx="6343015" cy="3404235"/>
          </a:xfrm>
        </p:spPr>
        <p:txBody>
          <a:bodyPr>
            <a:normAutofit lnSpcReduction="20000"/>
          </a:bodyPr>
          <a:p>
            <a:r>
              <a:rPr lang="zh-CN" altLang="en-US" sz="6000">
                <a:solidFill>
                  <a:srgbClr val="FF0000"/>
                </a:solidFill>
              </a:rPr>
              <a:t>更多内容请扫描关注本人公众号，感谢感恩！</a:t>
            </a:r>
            <a:endParaRPr lang="zh-CN" altLang="en-US" sz="6000">
              <a:solidFill>
                <a:srgbClr val="FF0000"/>
              </a:solidFill>
            </a:endParaRPr>
          </a:p>
        </p:txBody>
      </p:sp>
      <p:pic>
        <p:nvPicPr>
          <p:cNvPr id="8" name="内容占位符 7" descr="公众号二维码 (1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33640" y="2002791"/>
            <a:ext cx="3227071" cy="3227071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迟到的感受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25" y="1397000"/>
            <a:ext cx="5568950" cy="3940810"/>
          </a:xfrm>
        </p:spPr>
        <p:txBody>
          <a:bodyPr>
            <a:no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一顿乱跑，脑中上演被抓剧情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担心被老师批评，甚至惩罚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引来同学们关注的目光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一到教室就上课，别人气定神闲，你心脏还在砰砰乱跳，上课效率低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38875" y="1735455"/>
            <a:ext cx="5283200" cy="38220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早到的感受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25" y="1397000"/>
            <a:ext cx="5827395" cy="3940810"/>
          </a:xfrm>
        </p:spPr>
        <p:txBody>
          <a:bodyPr>
            <a:no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气定神闲，心平气和，一路阳光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不仅没有惩罚，还可能被表扬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积分有分加，换位笑哈哈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上课早已准备好，课堂听课效率高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96685" y="2019935"/>
            <a:ext cx="5283200" cy="28174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经常性迟到带来什么？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69925" y="1158875"/>
            <a:ext cx="6135370" cy="5388610"/>
          </a:xfrm>
        </p:spPr>
        <p:txBody>
          <a:bodyPr>
            <a:no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迟到行为令人非常讨厌。</a:t>
            </a:r>
            <a:r>
              <a:rPr lang="zh-CN" altLang="en-US" sz="24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大家约定的时间，你不遵守，那对遵守的来说就是不公平！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还有，要是别人因为你的迟到而误事，怎么可能喜欢你？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中国青年报社社会调查中心联合问卷网，对2003名受访者进行的一项调查显示：</a:t>
            </a:r>
            <a:r>
              <a:rPr lang="zh-CN" altLang="en-US" sz="24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对经常迟到的人，65.8%的受访者直言信任感会降低。</a:t>
            </a:r>
            <a:endParaRPr lang="zh-CN" altLang="en-US" sz="2400" b="1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经常性迟到的人，学习效率往往低下，理想信念缺失，觉得学习没什么意义。</a:t>
            </a:r>
            <a:endParaRPr lang="zh-CN" altLang="en-US" sz="2400" b="1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906895" y="1480820"/>
            <a:ext cx="4186555" cy="41865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ctrTitle" idx="1"/>
            <p:custDataLst>
              <p:tags r:id="rId1"/>
            </p:custDataLst>
          </p:nvPr>
        </p:nvSpPr>
        <p:spPr/>
        <p:txBody>
          <a:bodyPr/>
          <a:p>
            <a:r>
              <a:rPr b="1">
                <a:solidFill>
                  <a:schemeClr val="dk1"/>
                </a:solidFill>
                <a:effectLst>
                  <a:outerShdw dist="76200" algn="l" rotWithShape="0">
                    <a:schemeClr val="accent1">
                      <a:alpha val="10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拖延的原因</a:t>
            </a:r>
            <a:endParaRPr b="1">
              <a:solidFill>
                <a:schemeClr val="dk1"/>
              </a:solidFill>
              <a:effectLst>
                <a:outerShdw dist="76200" algn="l" rotWithShape="0">
                  <a:schemeClr val="accent1">
                    <a:alpha val="10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5126484" y="1736090"/>
            <a:ext cx="1939032" cy="1558234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lnSpcReduction="10000"/>
          </a:bodyPr>
          <a:p>
            <a:pPr algn="ctr"/>
            <a:r>
              <a:rPr lang="en-US" altLang="zh-CN" sz="9600" b="1" spc="10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noFill/>
                <a:uFillTx/>
                <a:latin typeface="Arial" panose="020B0604020202020204" pitchFamily="34" charset="0"/>
                <a:ea typeface="汉仪正圆 55简" panose="00020600040101010101" charset="-122"/>
                <a:cs typeface="+mj-ea"/>
              </a:rPr>
              <a:t>02</a:t>
            </a:r>
            <a:endParaRPr lang="en-US" altLang="zh-CN" sz="9600" b="1" spc="100" dirty="0">
              <a:ln w="28575">
                <a:solidFill>
                  <a:schemeClr val="accent1">
                    <a:lumMod val="50000"/>
                  </a:schemeClr>
                </a:solidFill>
              </a:ln>
              <a:noFill/>
              <a:uFillTx/>
              <a:latin typeface="Arial" panose="020B0604020202020204" pitchFamily="34" charset="0"/>
              <a:ea typeface="汉仪正圆 55简" panose="00020600040101010101" charset="-122"/>
              <a:cs typeface="+mj-ea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5313584" y="3175579"/>
            <a:ext cx="1564831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5400">
              <a:solidFill>
                <a:schemeClr val="lt1"/>
              </a:solidFill>
              <a:latin typeface="Arial" panose="020B0604020202020204" pitchFamily="34" charset="0"/>
              <a:ea typeface="汉仪正圆 55简" panose="0002060004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9925" y="315595"/>
            <a:ext cx="10852150" cy="923290"/>
          </a:xfrm>
        </p:spPr>
        <p:txBody>
          <a:bodyPr/>
          <a:p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【学生互动】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69925" y="1483360"/>
            <a:ext cx="5283200" cy="4857750"/>
          </a:xfrm>
        </p:spPr>
        <p:txBody>
          <a:bodyPr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小组讨论，分享你迟到或者做事拖拉的原因有哪些？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</a:t>
            </a: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分享：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3-4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位同学分享</a:t>
            </a: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974840" y="1741170"/>
            <a:ext cx="3810000" cy="381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拖延的原因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127125"/>
            <a:ext cx="5685790" cy="5388610"/>
          </a:xfrm>
        </p:spPr>
        <p:txBody>
          <a:bodyPr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被窝太暖，梦想太远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有梦想，但是行动力迟缓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没有时间观念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注意力容易分散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觉得任务太多，怎么做都完不成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基础差，觉得追不上，受挫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等等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内容占位符 6" descr="微信图片_2021120508504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964680" y="1264920"/>
            <a:ext cx="4296410" cy="42964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</p:tagLst>
</file>

<file path=ppt/tags/tag101.xml><?xml version="1.0" encoding="utf-8"?>
<p:tagLst xmlns:p="http://schemas.openxmlformats.org/presentationml/2006/main">
  <p:tag name="KSO_WM_SLIDE_BACKGROUND_TYPE" val="topBottom"/>
</p:tagLst>
</file>

<file path=ppt/tags/tag102.xml><?xml version="1.0" encoding="utf-8"?>
<p:tagLst xmlns:p="http://schemas.openxmlformats.org/presentationml/2006/main">
  <p:tag name="KSO_WM_SLIDE_BACKGROUND_TYPE" val="topBottom"/>
</p:tagLst>
</file>

<file path=ppt/tags/tag103.xml><?xml version="1.0" encoding="utf-8"?>
<p:tagLst xmlns:p="http://schemas.openxmlformats.org/presentationml/2006/main">
  <p:tag name="KSO_WM_SLIDE_BACKGROUND_TYPE" val="topBottom"/>
</p:tagLst>
</file>

<file path=ppt/tags/tag104.xml><?xml version="1.0" encoding="utf-8"?>
<p:tagLst xmlns:p="http://schemas.openxmlformats.org/presentationml/2006/main">
  <p:tag name="KSO_WM_SLIDE_BACKGROUND_TYPE" val="topBottom"/>
</p:tagLst>
</file>

<file path=ppt/tags/tag105.xml><?xml version="1.0" encoding="utf-8"?>
<p:tagLst xmlns:p="http://schemas.openxmlformats.org/presentationml/2006/main">
  <p:tag name="KSO_WM_SLIDE_BACKGROUND_TYPE" val="topBottom"/>
</p:tagLst>
</file>

<file path=ppt/tags/tag106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9f93d2b8d0f2480ea1acfb9b3c893da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cb96bc09e224189b4601d361c92f75a"/>
  <p:tag name="KSO_WM_SLIDE_BACKGROUND_TYPE" val="bottomTop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p="http://schemas.openxmlformats.org/presentationml/2006/main">
  <p:tag name="KSO_WM_SLIDE_BACKGROUND_TYPE" val="bottomTop"/>
</p:tagLst>
</file>

<file path=ppt/tags/tag109.xml><?xml version="1.0" encoding="utf-8"?>
<p:tagLst xmlns:p="http://schemas.openxmlformats.org/presentationml/2006/main">
  <p:tag name="KSO_WM_SLIDE_BACKGROUND_TYPE" val="bottomTop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</p:tagLst>
</file>

<file path=ppt/tags/tag111.xml><?xml version="1.0" encoding="utf-8"?>
<p:tagLst xmlns:p="http://schemas.openxmlformats.org/presentationml/2006/main">
  <p:tag name="KSO_WM_SLIDE_BACKGROUND_TYPE" val="bottomTop"/>
</p:tagLst>
</file>

<file path=ppt/tags/tag112.xml><?xml version="1.0" encoding="utf-8"?>
<p:tagLst xmlns:p="http://schemas.openxmlformats.org/presentationml/2006/main">
  <p:tag name="KSO_WM_SLIDE_BACKGROUND_TYPE" val="bottomTop"/>
</p:tagLst>
</file>

<file path=ppt/tags/tag113.xml><?xml version="1.0" encoding="utf-8"?>
<p:tagLst xmlns:p="http://schemas.openxmlformats.org/presentationml/2006/main">
  <p:tag name="KSO_WM_SLIDE_BACKGROUND_TYPE" val="bottomTop"/>
</p:tagLst>
</file>

<file path=ppt/tags/tag114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3407864975f9452dbabc8e2fd9e6b2e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99309b11475423cbcc4aa3d2eb3e2f5"/>
  <p:tag name="KSO_WM_SLIDE_BACKGROUND_TYPE" val="navigation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a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6.xml><?xml version="1.0" encoding="utf-8"?>
<p:tagLst xmlns:p="http://schemas.openxmlformats.org/presentationml/2006/main">
  <p:tag name="KSO_WM_SLIDE_BACKGROUND_TYPE" val="navigation"/>
</p:tagLst>
</file>

<file path=ppt/tags/tag117.xml><?xml version="1.0" encoding="utf-8"?>
<p:tagLst xmlns:p="http://schemas.openxmlformats.org/presentationml/2006/main">
  <p:tag name="KSO_WM_SLIDE_BACKGROUND_TYPE" val="navigation"/>
</p:tagLst>
</file>

<file path=ppt/tags/tag118.xml><?xml version="1.0" encoding="utf-8"?>
<p:tagLst xmlns:p="http://schemas.openxmlformats.org/presentationml/2006/main">
  <p:tag name="KSO_WM_SLIDE_BACKGROUND_TYPE" val="navigation"/>
</p:tagLst>
</file>

<file path=ppt/tags/tag119.xml><?xml version="1.0" encoding="utf-8"?>
<p:tagLst xmlns:p="http://schemas.openxmlformats.org/presentationml/2006/main">
  <p:tag name="KSO_WM_SLIDE_BACKGROUND_TYPE" val="navigation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</p:tagLst>
</file>

<file path=ppt/tags/tag121.xml><?xml version="1.0" encoding="utf-8"?>
<p:tagLst xmlns:p="http://schemas.openxmlformats.org/presentationml/2006/main">
  <p:tag name="KSO_WM_SLIDE_BACKGROUND_TYPE" val="navigation"/>
</p:tagLst>
</file>

<file path=ppt/tags/tag122.xml><?xml version="1.0" encoding="utf-8"?>
<p:tagLst xmlns:p="http://schemas.openxmlformats.org/presentationml/2006/main">
  <p:tag name="KSO_WM_SLIDE_BACKGROUND_TYPE" val="navigation"/>
</p:tagLst>
</file>

<file path=ppt/tags/tag123.xml><?xml version="1.0" encoding="utf-8"?>
<p:tagLst xmlns:p="http://schemas.openxmlformats.org/presentationml/2006/main">
  <p:tag name="KSO_WM_SLIDE_BACKGROUND_TYPE" val="navigation"/>
</p:tagLst>
</file>

<file path=ppt/tags/tag124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7c63992cbc5e4a6aa5f2fb33bf47bc8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aa9a8a21a24438380bd1d6d2adff1d6"/>
  <p:tag name="KSO_WM_SLIDE_BACKGROUND_TYPE" val="belt"/>
</p:tagLst>
</file>

<file path=ppt/tags/tag1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b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.xml><?xml version="1.0" encoding="utf-8"?>
<p:tagLst xmlns:p="http://schemas.openxmlformats.org/presentationml/2006/main">
  <p:tag name="KSO_WM_SLIDE_BACKGROUND_TYPE" val="belt"/>
</p:tagLst>
</file>

<file path=ppt/tags/tag127.xml><?xml version="1.0" encoding="utf-8"?>
<p:tagLst xmlns:p="http://schemas.openxmlformats.org/presentationml/2006/main">
  <p:tag name="KSO_WM_SLIDE_BACKGROUND_TYPE" val="belt"/>
</p:tagLst>
</file>

<file path=ppt/tags/tag128.xml><?xml version="1.0" encoding="utf-8"?>
<p:tagLst xmlns:p="http://schemas.openxmlformats.org/presentationml/2006/main">
  <p:tag name="KSO_WM_SLIDE_BACKGROUND_TYPE" val="belt"/>
</p:tagLst>
</file>

<file path=ppt/tags/tag129.xml><?xml version="1.0" encoding="utf-8"?>
<p:tagLst xmlns:p="http://schemas.openxmlformats.org/presentationml/2006/main">
  <p:tag name="KSO_WM_SLIDE_BACKGROUND_TYPE" val="belt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</p:tagLst>
</file>

<file path=ppt/tags/tag131.xml><?xml version="1.0" encoding="utf-8"?>
<p:tagLst xmlns:p="http://schemas.openxmlformats.org/presentationml/2006/main">
  <p:tag name="KSO_WM_TEMPLATE_CATEGORY" val="custom"/>
  <p:tag name="KSO_WM_TEMPLATE_INDEX" val="20220559"/>
</p:tagLst>
</file>

<file path=ppt/tags/tag132.xml><?xml version="1.0" encoding="utf-8"?>
<p:tagLst xmlns:p="http://schemas.openxmlformats.org/presentationml/2006/main">
  <p:tag name="KSO_WM_TEMPLATE_CATEGORY" val="custom"/>
  <p:tag name="KSO_WM_TEMPLATE_INDEX" val="20220559"/>
</p:tagLst>
</file>

<file path=ppt/tags/tag13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0559"/>
  <p:tag name="KSO_WM_CHIP_COLORING" val="3"/>
</p:tagLst>
</file>

<file path=ppt/tags/tag134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1*i*1"/>
  <p:tag name="KSO_WM_BEAUTIFY_FLAG" val="#wm#"/>
  <p:tag name="KSO_WM_TAG_VERSION" val="1.0"/>
  <p:tag name="KSO_WM_CHIP_GROUPID" val="614d3c84044fdac0964eaa98"/>
  <p:tag name="KSO_WM_CHIP_XID" val="617a7d950692455894c27481"/>
  <p:tag name="KSO_WM_UNIT_DEC_AREA_ID" val="4b22e3090f9e4b73af27ef895200587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6cbb8433644aa19d247ee06475b249"/>
</p:tagLst>
</file>

<file path=ppt/tags/tag135.xml><?xml version="1.0" encoding="utf-8"?>
<p:tagLst xmlns:p="http://schemas.openxmlformats.org/presentationml/2006/main">
  <p:tag name="KSO_WM_UNIT_DEFAULT_FONT" val="88;96;2"/>
  <p:tag name="KSO_WM_UNIT_BLOCK" val="0"/>
  <p:tag name="KSO_WM_UNIT_DEC_AREA_ID" val="9e6d78a176204236b6cb7dbf09d8b409"/>
  <p:tag name="KSO_WM_UNIT_ISCONTENTSTITLE" val="0"/>
  <p:tag name="KSO_WM_UNIT_ISNUMDGMTITLE" val="0"/>
  <p:tag name="KSO_WM_UNIT_PRESET_TEXT" val="我长大啦！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CHIP_GROUPID" val="6172791b54cda7cf43af41db"/>
  <p:tag name="KSO_WM_CHIP_XID" val="6172791b54cda7cf43af41d9"/>
  <p:tag name="KSO_WM_CHIP_FILLAREA_FILL_RULE" val="{&quot;fill_align&quot;:&quot;cm&quot;,&quot;fill_mode&quot;:&quot;adaptive&quot;,&quot;sacle_strategy&quot;:&quot;smart&quot;}"/>
  <p:tag name="KSO_WM_ASSEMBLE_CHIP_INDEX" val="d05229bea49a4fb29affe020342c3f29"/>
  <p:tag name="KSO_WM_UNIT_TEXT_FILL_FORE_SCHEMECOLOR_INDEX_BRIGHTNESS" val="0"/>
  <p:tag name="KSO_WM_UNIT_TEXT_FILL_FORE_SCHEMECOLOR_INDEX" val="14"/>
  <p:tag name="KSO_WM_UNIT_TEXT_FILL_TYPE" val="1"/>
  <p:tag name="KSO_WM_TEMPLATE_ASSEMBLE_XID" val="617b59df0692455894c35812"/>
  <p:tag name="KSO_WM_TEMPLATE_ASSEMBLE_GROUPID" val="614d3c84044fdac0964eaa98"/>
</p:tagLst>
</file>

<file path=ppt/tags/tag136.xml><?xml version="1.0" encoding="utf-8"?>
<p:tagLst xmlns:p="http://schemas.openxmlformats.org/presentationml/2006/main">
  <p:tag name="KSO_WM_UNIT_DEFAULT_FONT" val="24;26;2"/>
  <p:tag name="KSO_WM_UNIT_BLOCK" val="0"/>
  <p:tag name="KSO_WM_UNIT_DEC_AREA_ID" val="15e0752b26d64915989834a0a270bcb7"/>
  <p:tag name="KSO_WM_UNIT_ISCONTENTSTITLE" val="0"/>
  <p:tag name="KSO_WM_UNIT_ISNUMDGMTITLE" val="0"/>
  <p:tag name="KSO_WM_UNIT_PRESET_TEXT" val="CLICK TO ADD TITLE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9_1*b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CHIP_GROUPID" val="6172791b54cda7cf43af41db"/>
  <p:tag name="KSO_WM_CHIP_XID" val="6172791b54cda7cf43af41d9"/>
  <p:tag name="KSO_WM_CHIP_FILLAREA_FILL_RULE" val="{&quot;fill_align&quot;:&quot;cm&quot;,&quot;fill_mode&quot;:&quot;adaptive&quot;,&quot;sacle_strategy&quot;:&quot;smart&quot;}"/>
  <p:tag name="KSO_WM_ASSEMBLE_CHIP_INDEX" val="d05229bea49a4fb29affe020342c3f29"/>
  <p:tag name="KSO_WM_UNIT_TEXT_FILL_FORE_SCHEMECOLOR_INDEX_BRIGHTNESS" val="0"/>
  <p:tag name="KSO_WM_UNIT_TEXT_FILL_FORE_SCHEMECOLOR_INDEX" val="14"/>
  <p:tag name="KSO_WM_UNIT_TEXT_FILL_TYPE" val="1"/>
  <p:tag name="KSO_WM_TEMPLATE_ASSEMBLE_XID" val="617b59df0692455894c35812"/>
  <p:tag name="KSO_WM_TEMPLATE_ASSEMBLE_GROUPID" val="614d3c84044fdac0964eaa98"/>
</p:tagLst>
</file>

<file path=ppt/tags/tag137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138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3*i*1"/>
  <p:tag name="KSO_WM_BEAUTIFY_FLAG" val="#wm#"/>
  <p:tag name="KSO_WM_TAG_VERSION" val="1.0"/>
  <p:tag name="KSO_WM_CHIP_GROUPID" val="614d3c84044fdac0964eaa98"/>
  <p:tag name="KSO_WM_CHIP_XID" val="617a7d950692455894c27478"/>
  <p:tag name="KSO_WM_UNIT_DEC_AREA_ID" val="365b0d31126a4ff1ba8e466a49bc9b7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dee649fd35d420a9a3413e198dcb03c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60;66;2"/>
  <p:tag name="KSO_WM_UNIT_BLOCK" val="0"/>
  <p:tag name="KSO_WM_UNIT_DEC_AREA_ID" val="eb91f035d86348b5b1db2186b9e684eb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ASSEMBLE_CHIP_INDEX" val="979e389e6a354c0c9ed825681abeb28d"/>
  <p:tag name="KSO_WM_UNIT_TEXT_FILL_FORE_SCHEMECOLOR_INDEX_BRIGHTNESS" val="0"/>
  <p:tag name="KSO_WM_UNIT_TEXT_FILL_FORE_SCHEMECOLOR_INDEX" val="14"/>
  <p:tag name="KSO_WM_UNIT_TEXT_FILL_TYPE" val="1"/>
  <p:tag name="KSO_WM_UNIT_TEXT_SHADOW_SCHEMECOLOR_INDEX_BRIGHTNESS" val="0"/>
  <p:tag name="KSO_WM_UNIT_TEXT_SHADOW_SCHEMECOLOR_INDEX" val="5"/>
  <p:tag name="KSO_WM_TEMPLATE_ASSEMBLE_XID" val="617b59df0692455894c35844"/>
  <p:tag name="KSO_WM_TEMPLATE_ASSEMBLE_GROUPID" val="614d3c84044fdac0964eaa9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141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142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2*i*1"/>
  <p:tag name="KSO_WM_BEAUTIFY_FLAG" val="#wm#"/>
  <p:tag name="KSO_WM_TAG_VERSION" val="1.0"/>
  <p:tag name="KSO_WM_CHIP_GROUPID" val="614d3c84044fdac0964eaa98"/>
  <p:tag name="KSO_WM_CHIP_XID" val="617a7d950692455894c27458"/>
  <p:tag name="KSO_WM_UNIT_DEC_AREA_ID" val="c7dacb5e08fe4cd687c90ad9b1ec3ec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71e1f4429a544f5a6a740b47a7f3f1b"/>
</p:tagLst>
</file>

<file path=ppt/tags/tag143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144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145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146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5*i*1"/>
  <p:tag name="KSO_WM_BEAUTIFY_FLAG" val="#wm#"/>
  <p:tag name="KSO_WM_TAG_VERSION" val="1.0"/>
  <p:tag name="KSO_WM_CHIP_GROUPID" val="614d3c84044fdac0964eaa98"/>
  <p:tag name="KSO_WM_CHIP_XID" val="617a7d950692455894c2746a"/>
  <p:tag name="KSO_WM_UNIT_DEC_AREA_ID" val="006651a6b1c04150bfe3106f1245538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0cf99428f942f3b43c6310d4a21d51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9_1*b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20;24;2"/>
  <p:tag name="KSO_WM_UNIT_BLOCK" val="0"/>
  <p:tag name="KSO_WM_UNIT_DEC_AREA_ID" val="dae1a187810b44369965b5732243c544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d94786009a8c436d80e4857dd7f04a45"/>
  <p:tag name="KSO_WM_UNIT_TEXT_FILL_FORE_SCHEMECOLOR_INDEX_BRIGHTNESS" val="0"/>
  <p:tag name="KSO_WM_UNIT_TEXT_FILL_FORE_SCHEMECOLOR_INDEX" val="5"/>
  <p:tag name="KSO_WM_UNIT_TEXT_FILL_TYPE" val="1"/>
  <p:tag name="KSO_WM_TEMPLATE_ASSEMBLE_XID" val="617b59df004054b232b952a6"/>
  <p:tag name="KSO_WM_TEMPLATE_ASSEMBLE_GROUPID" val="614d3c84044fdac0964eaa98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欣赏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66;96;2"/>
  <p:tag name="KSO_WM_UNIT_BLOCK" val="0"/>
  <p:tag name="KSO_WM_UNIT_DEC_AREA_ID" val="6f46002eebed453f8fe0a33a49166481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d94786009a8c436d80e4857dd7f04a45"/>
  <p:tag name="KSO_WM_UNIT_TEXT_FILL_FORE_SCHEMECOLOR_INDEX_BRIGHTNESS" val="0"/>
  <p:tag name="KSO_WM_UNIT_TEXT_FILL_FORE_SCHEMECOLOR_INDEX" val="5"/>
  <p:tag name="KSO_WM_UNIT_TEXT_FILL_TYPE" val="1"/>
  <p:tag name="KSO_WM_TEMPLATE_ASSEMBLE_XID" val="617b59df004054b232b952a6"/>
  <p:tag name="KSO_WM_TEMPLATE_ASSEMBLE_GROUPID" val="614d3c84044fdac0964eaa98"/>
</p:tagLst>
</file>

<file path=ppt/tags/tag149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  <p:tag name="KSO_WM_SLIDE_BACKGROUND_TYPE" val="general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general"/>
</p:tagLst>
</file>

<file path=ppt/tags/tag151.xml><?xml version="1.0" encoding="utf-8"?>
<p:tagLst xmlns:p="http://schemas.openxmlformats.org/presentationml/2006/main">
  <p:tag name="KSO_WM_SLIDE_BACKGROUND_TYPE" val="general"/>
</p:tagLst>
</file>

<file path=ppt/tags/tag152.xml><?xml version="1.0" encoding="utf-8"?>
<p:tagLst xmlns:p="http://schemas.openxmlformats.org/presentationml/2006/main">
  <p:tag name="KSO_WM_SLIDE_BACKGROUND_TYPE" val="general"/>
</p:tagLst>
</file>

<file path=ppt/tags/tag153.xml><?xml version="1.0" encoding="utf-8"?>
<p:tagLst xmlns:p="http://schemas.openxmlformats.org/presentationml/2006/main">
  <p:tag name="KSO_WM_SLIDE_BACKGROUND_TYPE" val="general"/>
</p:tagLst>
</file>

<file path=ppt/tags/tag154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4af12306f9484a63a42caeb7d887120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55e8f2cbd8146329b1ff21ae9de8e73"/>
  <p:tag name="KSO_WM_SLIDE_BACKGROUND_TYPE" val="frame"/>
</p:tagLst>
</file>

<file path=ppt/tags/tag1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CHIP_GROUPID" val="612f6a61c37455bdf62a9584"/>
  <p:tag name="KSO_WM_CHIP_XID" val="612f6a61c37455bdf62a9586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6.xml><?xml version="1.0" encoding="utf-8"?>
<p:tagLst xmlns:p="http://schemas.openxmlformats.org/presentationml/2006/main">
  <p:tag name="KSO_WM_SLIDE_BACKGROUND_TYPE" val="frame"/>
</p:tagLst>
</file>

<file path=ppt/tags/tag157.xml><?xml version="1.0" encoding="utf-8"?>
<p:tagLst xmlns:p="http://schemas.openxmlformats.org/presentationml/2006/main">
  <p:tag name="KSO_WM_SLIDE_BACKGROUND_TYPE" val="frame"/>
</p:tagLst>
</file>

<file path=ppt/tags/tag158.xml><?xml version="1.0" encoding="utf-8"?>
<p:tagLst xmlns:p="http://schemas.openxmlformats.org/presentationml/2006/main">
  <p:tag name="KSO_WM_SLIDE_BACKGROUND_TYPE" val="frame"/>
</p:tagLst>
</file>

<file path=ppt/tags/tag159.xml><?xml version="1.0" encoding="utf-8"?>
<p:tagLst xmlns:p="http://schemas.openxmlformats.org/presentationml/2006/main">
  <p:tag name="KSO_WM_SLIDE_BACKGROUND_TYPE" val="frame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frame"/>
</p:tagLst>
</file>

<file path=ppt/tags/tag161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c2a78008314d4af48cabbd9b763ccd6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32decc83bae4a0397637b17a2ff61b8"/>
  <p:tag name="KSO_WM_SLIDE_BACKGROUND_TYPE" val="leftRight"/>
</p:tagLst>
</file>

<file path=ppt/tags/tag1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SLIDE_BACKGROUND_TYPE" val="leftRight"/>
</p:tagLst>
</file>

<file path=ppt/tags/tag164.xml><?xml version="1.0" encoding="utf-8"?>
<p:tagLst xmlns:p="http://schemas.openxmlformats.org/presentationml/2006/main">
  <p:tag name="KSO_WM_SLIDE_BACKGROUND_TYPE" val="leftRight"/>
</p:tagLst>
</file>

<file path=ppt/tags/tag165.xml><?xml version="1.0" encoding="utf-8"?>
<p:tagLst xmlns:p="http://schemas.openxmlformats.org/presentationml/2006/main">
  <p:tag name="KSO_WM_SLIDE_BACKGROUND_TYPE" val="leftRight"/>
</p:tagLst>
</file>

<file path=ppt/tags/tag166.xml><?xml version="1.0" encoding="utf-8"?>
<p:tagLst xmlns:p="http://schemas.openxmlformats.org/presentationml/2006/main">
  <p:tag name="KSO_WM_SLIDE_BACKGROUND_TYPE" val="leftRight"/>
</p:tagLst>
</file>

<file path=ppt/tags/tag167.xml><?xml version="1.0" encoding="utf-8"?>
<p:tagLst xmlns:p="http://schemas.openxmlformats.org/presentationml/2006/main">
  <p:tag name="KSO_WM_SLIDE_BACKGROUND_TYPE" val="leftRight"/>
</p:tagLst>
</file>

<file path=ppt/tags/tag168.xml><?xml version="1.0" encoding="utf-8"?>
<p:tagLst xmlns:p="http://schemas.openxmlformats.org/presentationml/2006/main">
  <p:tag name="KSO_WM_SLIDE_BACKGROUND_TYPE" val="leftRight"/>
</p:tagLst>
</file>

<file path=ppt/tags/tag169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e6f83fa75fe14cd980759aa4b929645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3adc46c199946b4b02b7189d0d44a2f"/>
  <p:tag name="KSO_WM_SLIDE_BACKGROUND_TYPE" val="topBottom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SLIDE_BACKGROUND_TYPE" val="topBottom"/>
</p:tagLst>
</file>

<file path=ppt/tags/tag172.xml><?xml version="1.0" encoding="utf-8"?>
<p:tagLst xmlns:p="http://schemas.openxmlformats.org/presentationml/2006/main">
  <p:tag name="KSO_WM_SLIDE_BACKGROUND_TYPE" val="topBottom"/>
</p:tagLst>
</file>

<file path=ppt/tags/tag173.xml><?xml version="1.0" encoding="utf-8"?>
<p:tagLst xmlns:p="http://schemas.openxmlformats.org/presentationml/2006/main">
  <p:tag name="KSO_WM_SLIDE_BACKGROUND_TYPE" val="topBottom"/>
</p:tagLst>
</file>

<file path=ppt/tags/tag174.xml><?xml version="1.0" encoding="utf-8"?>
<p:tagLst xmlns:p="http://schemas.openxmlformats.org/presentationml/2006/main">
  <p:tag name="KSO_WM_SLIDE_BACKGROUND_TYPE" val="topBottom"/>
</p:tagLst>
</file>

<file path=ppt/tags/tag175.xml><?xml version="1.0" encoding="utf-8"?>
<p:tagLst xmlns:p="http://schemas.openxmlformats.org/presentationml/2006/main">
  <p:tag name="KSO_WM_SLIDE_BACKGROUND_TYPE" val="topBottom"/>
</p:tagLst>
</file>

<file path=ppt/tags/tag176.xml><?xml version="1.0" encoding="utf-8"?>
<p:tagLst xmlns:p="http://schemas.openxmlformats.org/presentationml/2006/main">
  <p:tag name="KSO_WM_SLIDE_BACKGROUND_TYPE" val="topBottom"/>
</p:tagLst>
</file>

<file path=ppt/tags/tag177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9f93d2b8d0f2480ea1acfb9b3c893da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cb96bc09e224189b4601d361c92f75a"/>
  <p:tag name="KSO_WM_SLIDE_BACKGROUND_TYPE" val="bottomTop"/>
</p:tagLst>
</file>

<file path=ppt/tags/tag1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9.xml><?xml version="1.0" encoding="utf-8"?>
<p:tagLst xmlns:p="http://schemas.openxmlformats.org/presentationml/2006/main">
  <p:tag name="KSO_WM_SLIDE_BACKGROUND_TYPE" val="bottomTop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ottomTop"/>
</p:tagLst>
</file>

<file path=ppt/tags/tag181.xml><?xml version="1.0" encoding="utf-8"?>
<p:tagLst xmlns:p="http://schemas.openxmlformats.org/presentationml/2006/main">
  <p:tag name="KSO_WM_SLIDE_BACKGROUND_TYPE" val="bottomTop"/>
</p:tagLst>
</file>

<file path=ppt/tags/tag182.xml><?xml version="1.0" encoding="utf-8"?>
<p:tagLst xmlns:p="http://schemas.openxmlformats.org/presentationml/2006/main">
  <p:tag name="KSO_WM_SLIDE_BACKGROUND_TYPE" val="bottomTop"/>
</p:tagLst>
</file>

<file path=ppt/tags/tag183.xml><?xml version="1.0" encoding="utf-8"?>
<p:tagLst xmlns:p="http://schemas.openxmlformats.org/presentationml/2006/main">
  <p:tag name="KSO_WM_SLIDE_BACKGROUND_TYPE" val="bottomTop"/>
</p:tagLst>
</file>

<file path=ppt/tags/tag184.xml><?xml version="1.0" encoding="utf-8"?>
<p:tagLst xmlns:p="http://schemas.openxmlformats.org/presentationml/2006/main">
  <p:tag name="KSO_WM_SLIDE_BACKGROUND_TYPE" val="bottomTop"/>
</p:tagLst>
</file>

<file path=ppt/tags/tag185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3407864975f9452dbabc8e2fd9e6b2e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99309b11475423cbcc4aa3d2eb3e2f5"/>
  <p:tag name="KSO_WM_SLIDE_BACKGROUND_TYPE" val="navigation"/>
</p:tagLst>
</file>

<file path=ppt/tags/tag1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a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SLIDE_BACKGROUND_TYPE" val="navigation"/>
</p:tagLst>
</file>

<file path=ppt/tags/tag188.xml><?xml version="1.0" encoding="utf-8"?>
<p:tagLst xmlns:p="http://schemas.openxmlformats.org/presentationml/2006/main">
  <p:tag name="KSO_WM_SLIDE_BACKGROUND_TYPE" val="navigation"/>
</p:tagLst>
</file>

<file path=ppt/tags/tag189.xml><?xml version="1.0" encoding="utf-8"?>
<p:tagLst xmlns:p="http://schemas.openxmlformats.org/presentationml/2006/main">
  <p:tag name="KSO_WM_SLIDE_BACKGROUND_TYPE" val="navigation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navigation"/>
</p:tagLst>
</file>

<file path=ppt/tags/tag191.xml><?xml version="1.0" encoding="utf-8"?>
<p:tagLst xmlns:p="http://schemas.openxmlformats.org/presentationml/2006/main">
  <p:tag name="KSO_WM_SLIDE_BACKGROUND_TYPE" val="navigation"/>
</p:tagLst>
</file>

<file path=ppt/tags/tag192.xml><?xml version="1.0" encoding="utf-8"?>
<p:tagLst xmlns:p="http://schemas.openxmlformats.org/presentationml/2006/main">
  <p:tag name="KSO_WM_SLIDE_BACKGROUND_TYPE" val="navigation"/>
</p:tagLst>
</file>

<file path=ppt/tags/tag193.xml><?xml version="1.0" encoding="utf-8"?>
<p:tagLst xmlns:p="http://schemas.openxmlformats.org/presentationml/2006/main">
  <p:tag name="KSO_WM_SLIDE_BACKGROUND_TYPE" val="navigation"/>
</p:tagLst>
</file>

<file path=ppt/tags/tag194.xml><?xml version="1.0" encoding="utf-8"?>
<p:tagLst xmlns:p="http://schemas.openxmlformats.org/presentationml/2006/main">
  <p:tag name="KSO_WM_SLIDE_BACKGROUND_TYPE" val="navigation"/>
</p:tagLst>
</file>

<file path=ppt/tags/tag195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7c63992cbc5e4a6aa5f2fb33bf47bc8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aa9a8a21a24438380bd1d6d2adff1d6"/>
  <p:tag name="KSO_WM_SLIDE_BACKGROUND_TYPE" val="belt"/>
</p:tagLst>
</file>

<file path=ppt/tags/tag19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b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7.xml><?xml version="1.0" encoding="utf-8"?>
<p:tagLst xmlns:p="http://schemas.openxmlformats.org/presentationml/2006/main">
  <p:tag name="KSO_WM_SLIDE_BACKGROUND_TYPE" val="belt"/>
</p:tagLst>
</file>

<file path=ppt/tags/tag198.xml><?xml version="1.0" encoding="utf-8"?>
<p:tagLst xmlns:p="http://schemas.openxmlformats.org/presentationml/2006/main">
  <p:tag name="KSO_WM_SLIDE_BACKGROUND_TYPE" val="belt"/>
</p:tagLst>
</file>

<file path=ppt/tags/tag199.xml><?xml version="1.0" encoding="utf-8"?>
<p:tagLst xmlns:p="http://schemas.openxmlformats.org/presentationml/2006/main">
  <p:tag name="KSO_WM_SLIDE_BACKGROUND_TYPE" val="belt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belt"/>
</p:tagLst>
</file>

<file path=ppt/tags/tag201.xml><?xml version="1.0" encoding="utf-8"?>
<p:tagLst xmlns:p="http://schemas.openxmlformats.org/presentationml/2006/main">
  <p:tag name="KSO_WM_SLIDE_BACKGROUND_TYPE" val="belt"/>
</p:tagLst>
</file>

<file path=ppt/tags/tag202.xml><?xml version="1.0" encoding="utf-8"?>
<p:tagLst xmlns:p="http://schemas.openxmlformats.org/presentationml/2006/main">
  <p:tag name="KSO_WM_TEMPLATE_CATEGORY" val="custom"/>
  <p:tag name="KSO_WM_TEMPLATE_INDEX" val="20220559"/>
</p:tagLst>
</file>

<file path=ppt/tags/tag203.xml><?xml version="1.0" encoding="utf-8"?>
<p:tagLst xmlns:p="http://schemas.openxmlformats.org/presentationml/2006/main">
  <p:tag name="KSO_WM_TEMPLATE_CATEGORY" val="custom"/>
  <p:tag name="KSO_WM_TEMPLATE_INDEX" val="20220559"/>
</p:tagLst>
</file>

<file path=ppt/tags/tag20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0559"/>
  <p:tag name="KSO_WM_CHIP_COLORING" val="3"/>
</p:tagLst>
</file>

<file path=ppt/tags/tag205.xml><?xml version="1.0" encoding="utf-8"?>
<p:tagLst xmlns:p="http://schemas.openxmlformats.org/presentationml/2006/main">
  <p:tag name="KSO_WM_UNIT_DEFAULT_FONT" val="88;96;2"/>
  <p:tag name="KSO_WM_UNIT_BLOCK" val="0"/>
  <p:tag name="KSO_WM_UNIT_DEC_AREA_ID" val="9e6d78a176204236b6cb7dbf09d8b409"/>
  <p:tag name="KSO_WM_UNIT_ISCONTENTSTITLE" val="0"/>
  <p:tag name="KSO_WM_UNIT_ISNUMDGMTITLE" val="0"/>
  <p:tag name="KSO_WM_UNIT_PRESET_TEXT" val="我长大啦！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CHIP_GROUPID" val="6172791b54cda7cf43af41db"/>
  <p:tag name="KSO_WM_CHIP_XID" val="6172791b54cda7cf43af41d9"/>
  <p:tag name="KSO_WM_CHIP_FILLAREA_FILL_RULE" val="{&quot;fill_align&quot;:&quot;cm&quot;,&quot;fill_mode&quot;:&quot;adaptive&quot;,&quot;sacle_strategy&quot;:&quot;smart&quot;}"/>
  <p:tag name="KSO_WM_ASSEMBLE_CHIP_INDEX" val="d05229bea49a4fb29affe020342c3f29"/>
  <p:tag name="KSO_WM_UNIT_TEXT_FILL_FORE_SCHEMECOLOR_INDEX_BRIGHTNESS" val="0"/>
  <p:tag name="KSO_WM_UNIT_TEXT_FILL_FORE_SCHEMECOLOR_INDEX" val="14"/>
  <p:tag name="KSO_WM_UNIT_TEXT_FILL_TYPE" val="1"/>
</p:tagLst>
</file>

<file path=ppt/tags/tag206.xml><?xml version="1.0" encoding="utf-8"?>
<p:tagLst xmlns:p="http://schemas.openxmlformats.org/presentationml/2006/main">
  <p:tag name="KSO_WM_UNIT_DEFAULT_FONT" val="18;20;2"/>
  <p:tag name="KSO_WM_UNIT_BLOCK" val="0"/>
  <p:tag name="KSO_WM_UNIT_DEC_AREA_ID" val="3617d37e4b4f43709270b0b6208a404b"/>
  <p:tag name="KSO_WM_UNIT_SUBTYPE" val="a"/>
  <p:tag name="KSO_WM_UNIT_PRESET_TEXT" val="单/击/此/处/添/加/副/标/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0559_1*f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CHIP_GROUPID" val="6172791b54cda7cf43af41db"/>
  <p:tag name="KSO_WM_CHIP_XID" val="6172791b54cda7cf43af41d9"/>
  <p:tag name="KSO_WM_CHIP_FILLAREA_FILL_RULE" val="{&quot;fill_align&quot;:&quot;cm&quot;,&quot;fill_mode&quot;:&quot;adaptive&quot;,&quot;sacle_strategy&quot;:&quot;smart&quot;}"/>
  <p:tag name="KSO_WM_ASSEMBLE_CHIP_INDEX" val="d05229bea49a4fb29affe020342c3f29"/>
  <p:tag name="KSO_WM_UNIT_TEXT_FILL_FORE_SCHEMECOLOR_INDEX_BRIGHTNESS" val="0"/>
  <p:tag name="KSO_WM_UNIT_TEXT_FILL_FORE_SCHEMECOLOR_INDEX" val="14"/>
  <p:tag name="KSO_WM_UNIT_TEXT_FILL_TYPE" val="1"/>
</p:tagLst>
</file>

<file path=ppt/tags/tag207.xml><?xml version="1.0" encoding="utf-8"?>
<p:tagLst xmlns:p="http://schemas.openxmlformats.org/presentationml/2006/main">
  <p:tag name="KSO_WM_SLIDE_ID" val="custom20220559_1"/>
  <p:tag name="KSO_WM_TEMPLATE_SUBCATEGORY" val="21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0559"/>
  <p:tag name="KSO_WM_SLIDE_LAYOUT" val="a_b_f"/>
  <p:tag name="KSO_WM_SLIDE_LAYOUT_CNT" val="1_1_2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2bc37455bdf62aa281"/>
  <p:tag name="KSO_WM_CHIP_GROUPID" val="6130962bc37455bdf62aa280"/>
  <p:tag name="KSO_WM_SLIDE_LAYOUT_INFO" val="{&quot;id&quot;:&quot;2021-10-29T10:18:16&quot;,&quot;margin&quot;:{&quot;bottom&quot;:5.0250725746154785,&quot;left&quot;:6.101490497589111,&quot;right&quot;:6.101490497589111,&quot;top&quot;:4.811717987060547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2"/>
  <p:tag name="KSO_WM_CHIP_COLORING" val="3"/>
  <p:tag name="KSO_WM_SLIDE_SUBTYPE" val="pureTxt"/>
  <p:tag name="KSO_WM_TEMPLATE_ASSEMBLE_XID" val="617b59df0692455894c35812"/>
  <p:tag name="KSO_WM_TEMPLATE_ASSEMBLE_GROUPID" val="614d3c84044fdac0964eaa98"/>
  <p:tag name="KSO_WM_TEMPLATE_THUMBS_INDEX" val="1、3、7、9、10、29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7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60;66;2"/>
  <p:tag name="KSO_WM_UNIT_BLOCK" val="0"/>
  <p:tag name="KSO_WM_UNIT_DEC_AREA_ID" val="eb91f035d86348b5b1db2186b9e684eb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ASSEMBLE_CHIP_INDEX" val="979e389e6a354c0c9ed825681abeb28d"/>
  <p:tag name="KSO_WM_UNIT_TEXT_FILL_FORE_SCHEMECOLOR_INDEX_BRIGHTNESS" val="0"/>
  <p:tag name="KSO_WM_UNIT_TEXT_FILL_FORE_SCHEMECOLOR_INDEX" val="14"/>
  <p:tag name="KSO_WM_UNIT_TEXT_FILL_TYPE" val="1"/>
  <p:tag name="KSO_WM_UNIT_TEXT_SHADOW_SCHEMECOLOR_INDEX_BRIGHTNESS" val="0"/>
  <p:tag name="KSO_WM_UNIT_TEXT_SHADOW_SCHEMECOLOR_INDEX" val="5"/>
</p:tagLst>
</file>

<file path=ppt/tags/tag209.xml><?xml version="1.0" encoding="utf-8"?>
<p:tagLst xmlns:p="http://schemas.openxmlformats.org/presentationml/2006/main">
  <p:tag name="KSO_WM_UNIT_PRESET_TEXT" val="01"/>
  <p:tag name="KSO_WM_UNIT_NOCLEAR" val="0"/>
  <p:tag name="KSO_WM_UNIT_VALUE" val="1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20559_7*e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80;96;2"/>
  <p:tag name="KSO_WM_UNIT_BLOCK" val="0"/>
  <p:tag name="KSO_WM_UNIT_DEC_AREA_ID" val="8c269cdb26cf4fcf9d2e6eb1ec24089c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ASSEMBLE_CHIP_INDEX" val="979e389e6a354c0c9ed825681abeb28d"/>
  <p:tag name="KSO_WM_UNIT_TEXT_FORE_SCHEMECOLOR_INDEX_BRIGHTNESS" val="0"/>
  <p:tag name="KSO_WM_UNIT_TEXT_FORE_SCHEMECOLOR_INDEX" val="5"/>
  <p:tag name="KSO_WM_UNIT_TEXT_LINE_FILL_TYPE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0559_7*i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0473768cd9534ab599b29c5dd3a3c9b8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2},&quot;ReferentInfo&quot;:{&quot;Id&quot;:&quot;8c269cdb26cf4fcf9d2e6eb1ec24089c&quot;,&quot;X&quot;:{&quot;Pos&quot;:1},&quot;Y&quot;:{&quot;Pos&quot;:2}},&quot;whChangeMode&quot;:0}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979e389e6a354c0c9ed825681abeb28d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  <p:tag name="KSO_WM_SLIDE_ID" val="custom20220559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e_f"/>
  <p:tag name="KSO_WM_SLIDE_LAYOUT_CNT" val="1_1_1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section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48c37455bdf62aa28e"/>
  <p:tag name="KSO_WM_CHIP_GROUPID" val="61309648c37455bdf62aa28d"/>
  <p:tag name="KSO_WM_SLIDE_LAYOUT_INFO" val="{&quot;id&quot;:&quot;2021-10-29T10:18:11&quot;,&quot;margin&quot;:{&quot;bottom&quot;:4.8207435607910156,&quot;left&quot;:5.9146771430969238,&quot;right&quot;:5.9146771430969238,&quot;top&quot;:4.822472095489502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3"/>
  <p:tag name="KSO_WM_SLIDE_SUBTYPE" val="pureTxt"/>
  <p:tag name="KSO_WM_TEMPLATE_ASSEMBLE_XID" val="617b59df0692455894c35844"/>
  <p:tag name="KSO_WM_TEMPLATE_ASSEMBLE_GROUPID" val="614d3c84044fdac0964eaa98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</p:tagLst>
</file>

<file path=ppt/tags/tag2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"/>
  <p:tag name="KSO_WM_SLIDE_BACKGROUND_TYPE" val="general"/>
</p:tagLst>
</file>

<file path=ppt/tags/tag21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7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60;66;2"/>
  <p:tag name="KSO_WM_UNIT_BLOCK" val="0"/>
  <p:tag name="KSO_WM_UNIT_DEC_AREA_ID" val="eb91f035d86348b5b1db2186b9e684eb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ASSEMBLE_CHIP_INDEX" val="979e389e6a354c0c9ed825681abeb28d"/>
  <p:tag name="KSO_WM_UNIT_TEXT_FILL_FORE_SCHEMECOLOR_INDEX_BRIGHTNESS" val="0"/>
  <p:tag name="KSO_WM_UNIT_TEXT_FILL_FORE_SCHEMECOLOR_INDEX" val="14"/>
  <p:tag name="KSO_WM_UNIT_TEXT_FILL_TYPE" val="1"/>
  <p:tag name="KSO_WM_UNIT_TEXT_SHADOW_SCHEMECOLOR_INDEX_BRIGHTNESS" val="0"/>
  <p:tag name="KSO_WM_UNIT_TEXT_SHADOW_SCHEMECOLOR_INDEX" val="5"/>
</p:tagLst>
</file>

<file path=ppt/tags/tag217.xml><?xml version="1.0" encoding="utf-8"?>
<p:tagLst xmlns:p="http://schemas.openxmlformats.org/presentationml/2006/main">
  <p:tag name="KSO_WM_UNIT_PRESET_TEXT" val="01"/>
  <p:tag name="KSO_WM_UNIT_NOCLEAR" val="0"/>
  <p:tag name="KSO_WM_UNIT_VALUE" val="1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20559_7*e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80;96;2"/>
  <p:tag name="KSO_WM_UNIT_BLOCK" val="0"/>
  <p:tag name="KSO_WM_UNIT_DEC_AREA_ID" val="8c269cdb26cf4fcf9d2e6eb1ec24089c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ASSEMBLE_CHIP_INDEX" val="979e389e6a354c0c9ed825681abeb28d"/>
  <p:tag name="KSO_WM_UNIT_TEXT_FORE_SCHEMECOLOR_INDEX_BRIGHTNESS" val="0"/>
  <p:tag name="KSO_WM_UNIT_TEXT_FORE_SCHEMECOLOR_INDEX" val="5"/>
  <p:tag name="KSO_WM_UNIT_TEXT_LINE_FILL_TYPE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0559_7*i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0473768cd9534ab599b29c5dd3a3c9b8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2},&quot;ReferentInfo&quot;:{&quot;Id&quot;:&quot;8c269cdb26cf4fcf9d2e6eb1ec24089c&quot;,&quot;X&quot;:{&quot;Pos&quot;:1},&quot;Y&quot;:{&quot;Pos&quot;:2}},&quot;whChangeMode&quot;:0}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979e389e6a354c0c9ed825681abeb28d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  <p:tag name="KSO_WM_SLIDE_ID" val="custom20220559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e_f"/>
  <p:tag name="KSO_WM_SLIDE_LAYOUT_CNT" val="1_1_1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section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48c37455bdf62aa28e"/>
  <p:tag name="KSO_WM_CHIP_GROUPID" val="61309648c37455bdf62aa28d"/>
  <p:tag name="KSO_WM_SLIDE_LAYOUT_INFO" val="{&quot;id&quot;:&quot;2021-10-29T10:18:11&quot;,&quot;margin&quot;:{&quot;bottom&quot;:4.8207435607910156,&quot;left&quot;:5.9146771430969238,&quot;right&quot;:5.9146771430969238,&quot;top&quot;:4.822472095489502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3"/>
  <p:tag name="KSO_WM_SLIDE_SUBTYPE" val="pureTxt"/>
  <p:tag name="KSO_WM_TEMPLATE_ASSEMBLE_XID" val="617b59df0692455894c35844"/>
  <p:tag name="KSO_WM_TEMPLATE_ASSEMBLE_GROUPID" val="614d3c84044fdac0964eaa98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"/>
  <p:tag name="KSO_WM_SLIDE_BACKGROUND_TYPE" val="general"/>
</p:tagLst>
</file>

<file path=ppt/tags/tag22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7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60;66;2"/>
  <p:tag name="KSO_WM_UNIT_BLOCK" val="0"/>
  <p:tag name="KSO_WM_UNIT_DEC_AREA_ID" val="eb91f035d86348b5b1db2186b9e684eb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ASSEMBLE_CHIP_INDEX" val="979e389e6a354c0c9ed825681abeb28d"/>
  <p:tag name="KSO_WM_UNIT_TEXT_FILL_FORE_SCHEMECOLOR_INDEX_BRIGHTNESS" val="0"/>
  <p:tag name="KSO_WM_UNIT_TEXT_FILL_FORE_SCHEMECOLOR_INDEX" val="14"/>
  <p:tag name="KSO_WM_UNIT_TEXT_FILL_TYPE" val="1"/>
  <p:tag name="KSO_WM_UNIT_TEXT_SHADOW_SCHEMECOLOR_INDEX_BRIGHTNESS" val="0"/>
  <p:tag name="KSO_WM_UNIT_TEXT_SHADOW_SCHEMECOLOR_INDEX" val="5"/>
</p:tagLst>
</file>

<file path=ppt/tags/tag223.xml><?xml version="1.0" encoding="utf-8"?>
<p:tagLst xmlns:p="http://schemas.openxmlformats.org/presentationml/2006/main">
  <p:tag name="KSO_WM_UNIT_PRESET_TEXT" val="01"/>
  <p:tag name="KSO_WM_UNIT_NOCLEAR" val="0"/>
  <p:tag name="KSO_WM_UNIT_VALUE" val="1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20559_7*e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80;96;2"/>
  <p:tag name="KSO_WM_UNIT_BLOCK" val="0"/>
  <p:tag name="KSO_WM_UNIT_DEC_AREA_ID" val="8c269cdb26cf4fcf9d2e6eb1ec24089c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ASSEMBLE_CHIP_INDEX" val="979e389e6a354c0c9ed825681abeb28d"/>
  <p:tag name="KSO_WM_UNIT_TEXT_FORE_SCHEMECOLOR_INDEX_BRIGHTNESS" val="0"/>
  <p:tag name="KSO_WM_UNIT_TEXT_FORE_SCHEMECOLOR_INDEX" val="5"/>
  <p:tag name="KSO_WM_UNIT_TEXT_LINE_FILL_TYPE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0559_7*i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0473768cd9534ab599b29c5dd3a3c9b8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2},&quot;ReferentInfo&quot;:{&quot;Id&quot;:&quot;8c269cdb26cf4fcf9d2e6eb1ec24089c&quot;,&quot;X&quot;:{&quot;Pos&quot;:1},&quot;Y&quot;:{&quot;Pos&quot;:2}},&quot;whChangeMode&quot;:0}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979e389e6a354c0c9ed825681abeb28d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  <p:tag name="KSO_WM_SLIDE_ID" val="custom20220559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e_f"/>
  <p:tag name="KSO_WM_SLIDE_LAYOUT_CNT" val="1_1_1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section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48c37455bdf62aa28e"/>
  <p:tag name="KSO_WM_CHIP_GROUPID" val="61309648c37455bdf62aa28d"/>
  <p:tag name="KSO_WM_SLIDE_LAYOUT_INFO" val="{&quot;id&quot;:&quot;2021-10-29T10:18:11&quot;,&quot;margin&quot;:{&quot;bottom&quot;:4.8207435607910156,&quot;left&quot;:5.9146771430969238,&quot;right&quot;:5.9146771430969238,&quot;top&quot;:4.822472095489502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3"/>
  <p:tag name="KSO_WM_SLIDE_SUBTYPE" val="pureTxt"/>
  <p:tag name="KSO_WM_TEMPLATE_ASSEMBLE_XID" val="617b59df0692455894c35844"/>
  <p:tag name="KSO_WM_TEMPLATE_ASSEMBLE_GROUPID" val="614d3c84044fdac0964eaa98"/>
</p:tagLst>
</file>

<file path=ppt/tags/tag226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</p:tagLst>
</file>

<file path=ppt/tags/tag227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6908*3548*1165*1165"/>
</p:tagLst>
</file>

<file path=ppt/tags/tag228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</p:tagLst>
</file>

<file path=ppt/tags/tag2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a270adba-dbb5-4d5e-9750-c73feb68fd60}"/>
  <p:tag name="KSO_WM_UNIT_TYPE" val="i"/>
</p:tagLst>
</file>

<file path=ppt/tags/tag231.xml><?xml version="1.0" encoding="utf-8"?>
<p:tagLst xmlns:p="http://schemas.openxmlformats.org/presentationml/2006/main">
  <p:tag name="KSO_WM_UNIT_TABLE_BEAUTIFY" val="smartTable{98cbad3e-3652-417c-8771-77ab42d0ce97}"/>
</p:tagLst>
</file>

<file path=ppt/tags/tag2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"/>
  <p:tag name="KSO_WM_SLIDE_BACKGROUND_TYPE" val="general"/>
</p:tagLst>
</file>

<file path=ppt/tags/tag2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7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60;66;2"/>
  <p:tag name="KSO_WM_UNIT_BLOCK" val="0"/>
  <p:tag name="KSO_WM_UNIT_DEC_AREA_ID" val="eb91f035d86348b5b1db2186b9e684eb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ASSEMBLE_CHIP_INDEX" val="979e389e6a354c0c9ed825681abeb28d"/>
  <p:tag name="KSO_WM_UNIT_TEXT_FILL_FORE_SCHEMECOLOR_INDEX_BRIGHTNESS" val="0"/>
  <p:tag name="KSO_WM_UNIT_TEXT_FILL_FORE_SCHEMECOLOR_INDEX" val="14"/>
  <p:tag name="KSO_WM_UNIT_TEXT_FILL_TYPE" val="1"/>
  <p:tag name="KSO_WM_UNIT_TEXT_SHADOW_SCHEMECOLOR_INDEX_BRIGHTNESS" val="0"/>
  <p:tag name="KSO_WM_UNIT_TEXT_SHADOW_SCHEMECOLOR_INDEX" val="5"/>
</p:tagLst>
</file>

<file path=ppt/tags/tag247.xml><?xml version="1.0" encoding="utf-8"?>
<p:tagLst xmlns:p="http://schemas.openxmlformats.org/presentationml/2006/main">
  <p:tag name="KSO_WM_UNIT_PRESET_TEXT" val="01"/>
  <p:tag name="KSO_WM_UNIT_NOCLEAR" val="0"/>
  <p:tag name="KSO_WM_UNIT_VALUE" val="1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20559_7*e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80;96;2"/>
  <p:tag name="KSO_WM_UNIT_BLOCK" val="0"/>
  <p:tag name="KSO_WM_UNIT_DEC_AREA_ID" val="8c269cdb26cf4fcf9d2e6eb1ec24089c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ASSEMBLE_CHIP_INDEX" val="979e389e6a354c0c9ed825681abeb28d"/>
  <p:tag name="KSO_WM_UNIT_TEXT_FORE_SCHEMECOLOR_INDEX_BRIGHTNESS" val="0"/>
  <p:tag name="KSO_WM_UNIT_TEXT_FORE_SCHEMECOLOR_INDEX" val="5"/>
  <p:tag name="KSO_WM_UNIT_TEXT_LINE_FILL_TYPE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0559_7*i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0473768cd9534ab599b29c5dd3a3c9b8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2},&quot;ReferentInfo&quot;:{&quot;Id&quot;:&quot;8c269cdb26cf4fcf9d2e6eb1ec24089c&quot;,&quot;X&quot;:{&quot;Pos&quot;:1},&quot;Y&quot;:{&quot;Pos&quot;:2}},&quot;whChangeMode&quot;:0}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979e389e6a354c0c9ed825681abeb28d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</p:tagLst>
</file>

<file path=ppt/tags/tag249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  <p:tag name="KSO_WM_SLIDE_ID" val="custom20220559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e_f"/>
  <p:tag name="KSO_WM_SLIDE_LAYOUT_CNT" val="1_1_1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section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48c37455bdf62aa28e"/>
  <p:tag name="KSO_WM_CHIP_GROUPID" val="61309648c37455bdf62aa28d"/>
  <p:tag name="KSO_WM_SLIDE_LAYOUT_INFO" val="{&quot;id&quot;:&quot;2021-10-29T10:18:11&quot;,&quot;margin&quot;:{&quot;bottom&quot;:4.8207435607910156,&quot;left&quot;:5.9146771430969238,&quot;right&quot;:5.9146771430969238,&quot;top&quot;:4.822472095489502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3"/>
  <p:tag name="KSO_WM_SLIDE_SUBTYPE" val="pureTxt"/>
  <p:tag name="KSO_WM_TEMPLATE_ASSEMBLE_XID" val="617b59df0692455894c35844"/>
  <p:tag name="KSO_WM_TEMPLATE_ASSEMBLE_GROUPID" val="614d3c84044fdac0964eaa98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6"/>
</p:tagLst>
</file>

<file path=ppt/tags/tag251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</p:tagLst>
</file>

<file path=ppt/tags/tag252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1*i*1"/>
  <p:tag name="KSO_WM_BEAUTIFY_FLAG" val="#wm#"/>
  <p:tag name="KSO_WM_TAG_VERSION" val="1.0"/>
  <p:tag name="KSO_WM_CHIP_GROUPID" val="614d3c84044fdac0964eaa98"/>
  <p:tag name="KSO_WM_CHIP_XID" val="617a7d950692455894c27481"/>
  <p:tag name="KSO_WM_UNIT_DEC_AREA_ID" val="4b22e3090f9e4b73af27ef895200587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6cbb8433644aa19d247ee06475b249"/>
</p:tagLst>
</file>

<file path=ppt/tags/tag64.xml><?xml version="1.0" encoding="utf-8"?>
<p:tagLst xmlns:p="http://schemas.openxmlformats.org/presentationml/2006/main">
  <p:tag name="KSO_WM_UNIT_DEFAULT_FONT" val="88;96;2"/>
  <p:tag name="KSO_WM_UNIT_BLOCK" val="0"/>
  <p:tag name="KSO_WM_UNIT_DEC_AREA_ID" val="9e6d78a176204236b6cb7dbf09d8b409"/>
  <p:tag name="KSO_WM_UNIT_ISCONTENTSTITLE" val="0"/>
  <p:tag name="KSO_WM_UNIT_ISNUMDGMTITLE" val="0"/>
  <p:tag name="KSO_WM_UNIT_PRESET_TEXT" val="我长大啦！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CHIP_GROUPID" val="6172791b54cda7cf43af41db"/>
  <p:tag name="KSO_WM_CHIP_XID" val="6172791b54cda7cf43af41d9"/>
  <p:tag name="KSO_WM_CHIP_FILLAREA_FILL_RULE" val="{&quot;fill_align&quot;:&quot;cm&quot;,&quot;fill_mode&quot;:&quot;adaptive&quot;,&quot;sacle_strategy&quot;:&quot;smart&quot;}"/>
  <p:tag name="KSO_WM_ASSEMBLE_CHIP_INDEX" val="d05229bea49a4fb29affe020342c3f29"/>
  <p:tag name="KSO_WM_UNIT_TEXT_FILL_FORE_SCHEMECOLOR_INDEX_BRIGHTNESS" val="0"/>
  <p:tag name="KSO_WM_UNIT_TEXT_FILL_FORE_SCHEMECOLOR_INDEX" val="14"/>
  <p:tag name="KSO_WM_UNIT_TEXT_FILL_TYPE" val="1"/>
  <p:tag name="KSO_WM_TEMPLATE_ASSEMBLE_XID" val="617b59df0692455894c35812"/>
  <p:tag name="KSO_WM_TEMPLATE_ASSEMBLE_GROUPID" val="614d3c84044fdac0964eaa98"/>
</p:tagLst>
</file>

<file path=ppt/tags/tag65.xml><?xml version="1.0" encoding="utf-8"?>
<p:tagLst xmlns:p="http://schemas.openxmlformats.org/presentationml/2006/main">
  <p:tag name="KSO_WM_UNIT_DEFAULT_FONT" val="24;26;2"/>
  <p:tag name="KSO_WM_UNIT_BLOCK" val="0"/>
  <p:tag name="KSO_WM_UNIT_DEC_AREA_ID" val="15e0752b26d64915989834a0a270bcb7"/>
  <p:tag name="KSO_WM_UNIT_ISCONTENTSTITLE" val="0"/>
  <p:tag name="KSO_WM_UNIT_ISNUMDGMTITLE" val="0"/>
  <p:tag name="KSO_WM_UNIT_PRESET_TEXT" val="CLICK TO ADD TITLE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9_1*b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CHIP_GROUPID" val="6172791b54cda7cf43af41db"/>
  <p:tag name="KSO_WM_CHIP_XID" val="6172791b54cda7cf43af41d9"/>
  <p:tag name="KSO_WM_CHIP_FILLAREA_FILL_RULE" val="{&quot;fill_align&quot;:&quot;cm&quot;,&quot;fill_mode&quot;:&quot;adaptive&quot;,&quot;sacle_strategy&quot;:&quot;smart&quot;}"/>
  <p:tag name="KSO_WM_ASSEMBLE_CHIP_INDEX" val="d05229bea49a4fb29affe020342c3f29"/>
  <p:tag name="KSO_WM_UNIT_TEXT_FILL_FORE_SCHEMECOLOR_INDEX_BRIGHTNESS" val="0"/>
  <p:tag name="KSO_WM_UNIT_TEXT_FILL_FORE_SCHEMECOLOR_INDEX" val="14"/>
  <p:tag name="KSO_WM_UNIT_TEXT_FILL_TYPE" val="1"/>
  <p:tag name="KSO_WM_TEMPLATE_ASSEMBLE_XID" val="617b59df0692455894c35812"/>
  <p:tag name="KSO_WM_TEMPLATE_ASSEMBLE_GROUPID" val="614d3c84044fdac0964eaa98"/>
</p:tagLst>
</file>

<file path=ppt/tags/tag66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67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3*i*1"/>
  <p:tag name="KSO_WM_BEAUTIFY_FLAG" val="#wm#"/>
  <p:tag name="KSO_WM_TAG_VERSION" val="1.0"/>
  <p:tag name="KSO_WM_CHIP_GROUPID" val="614d3c84044fdac0964eaa98"/>
  <p:tag name="KSO_WM_CHIP_XID" val="617a7d950692455894c27478"/>
  <p:tag name="KSO_WM_UNIT_DEC_AREA_ID" val="365b0d31126a4ff1ba8e466a49bc9b7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dee649fd35d420a9a3413e198dcb03c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60;66;2"/>
  <p:tag name="KSO_WM_UNIT_BLOCK" val="0"/>
  <p:tag name="KSO_WM_UNIT_DEC_AREA_ID" val="eb91f035d86348b5b1db2186b9e684eb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ASSEMBLE_CHIP_INDEX" val="979e389e6a354c0c9ed825681abeb28d"/>
  <p:tag name="KSO_WM_UNIT_TEXT_FILL_FORE_SCHEMECOLOR_INDEX_BRIGHTNESS" val="0"/>
  <p:tag name="KSO_WM_UNIT_TEXT_FILL_FORE_SCHEMECOLOR_INDEX" val="14"/>
  <p:tag name="KSO_WM_UNIT_TEXT_FILL_TYPE" val="1"/>
  <p:tag name="KSO_WM_UNIT_TEXT_SHADOW_SCHEMECOLOR_INDEX_BRIGHTNESS" val="0"/>
  <p:tag name="KSO_WM_UNIT_TEXT_SHADOW_SCHEMECOLOR_INDEX" val="5"/>
  <p:tag name="KSO_WM_TEMPLATE_ASSEMBLE_XID" val="617b59df0692455894c35844"/>
  <p:tag name="KSO_WM_TEMPLATE_ASSEMBLE_GROUPID" val="614d3c84044fdac0964eaa98"/>
</p:tagLst>
</file>

<file path=ppt/tags/tag69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71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2*i*1"/>
  <p:tag name="KSO_WM_BEAUTIFY_FLAG" val="#wm#"/>
  <p:tag name="KSO_WM_TAG_VERSION" val="1.0"/>
  <p:tag name="KSO_WM_CHIP_GROUPID" val="614d3c84044fdac0964eaa98"/>
  <p:tag name="KSO_WM_CHIP_XID" val="617a7d950692455894c27458"/>
  <p:tag name="KSO_WM_UNIT_DEC_AREA_ID" val="c7dacb5e08fe4cd687c90ad9b1ec3ec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71e1f4429a544f5a6a740b47a7f3f1b"/>
</p:tagLst>
</file>

<file path=ppt/tags/tag72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73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74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75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5*i*1"/>
  <p:tag name="KSO_WM_BEAUTIFY_FLAG" val="#wm#"/>
  <p:tag name="KSO_WM_TAG_VERSION" val="1.0"/>
  <p:tag name="KSO_WM_CHIP_GROUPID" val="614d3c84044fdac0964eaa98"/>
  <p:tag name="KSO_WM_CHIP_XID" val="617a7d950692455894c2746a"/>
  <p:tag name="KSO_WM_UNIT_DEC_AREA_ID" val="006651a6b1c04150bfe3106f1245538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0cf99428f942f3b43c6310d4a21d51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9_1*b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20;24;2"/>
  <p:tag name="KSO_WM_UNIT_BLOCK" val="0"/>
  <p:tag name="KSO_WM_UNIT_DEC_AREA_ID" val="dae1a187810b44369965b5732243c544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d94786009a8c436d80e4857dd7f04a45"/>
  <p:tag name="KSO_WM_UNIT_TEXT_FILL_FORE_SCHEMECOLOR_INDEX_BRIGHTNESS" val="0"/>
  <p:tag name="KSO_WM_UNIT_TEXT_FILL_FORE_SCHEMECOLOR_INDEX" val="5"/>
  <p:tag name="KSO_WM_UNIT_TEXT_FILL_TYPE" val="1"/>
  <p:tag name="KSO_WM_TEMPLATE_ASSEMBLE_XID" val="617b59df004054b232b952a6"/>
  <p:tag name="KSO_WM_TEMPLATE_ASSEMBLE_GROUPID" val="614d3c84044fdac0964eaa98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欣赏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66;96;2"/>
  <p:tag name="KSO_WM_UNIT_BLOCK" val="0"/>
  <p:tag name="KSO_WM_UNIT_DEC_AREA_ID" val="6f46002eebed453f8fe0a33a49166481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d94786009a8c436d80e4857dd7f04a45"/>
  <p:tag name="KSO_WM_UNIT_TEXT_FILL_FORE_SCHEMECOLOR_INDEX_BRIGHTNESS" val="0"/>
  <p:tag name="KSO_WM_UNIT_TEXT_FILL_FORE_SCHEMECOLOR_INDEX" val="5"/>
  <p:tag name="KSO_WM_UNIT_TEXT_FILL_TYPE" val="1"/>
  <p:tag name="KSO_WM_TEMPLATE_ASSEMBLE_XID" val="617b59df004054b232b952a6"/>
  <p:tag name="KSO_WM_TEMPLATE_ASSEMBLE_GROUPID" val="614d3c84044fdac0964eaa98"/>
</p:tagLst>
</file>

<file path=ppt/tags/tag78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  <p:tag name="KSO_WM_SLIDE_BACKGROUND_TYPE" val="general"/>
</p:tagLst>
</file>

<file path=ppt/tags/tag79.xml><?xml version="1.0" encoding="utf-8"?>
<p:tagLst xmlns:p="http://schemas.openxmlformats.org/presentationml/2006/main"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</p:tagLst>
</file>

<file path=ppt/tags/tag81.xml><?xml version="1.0" encoding="utf-8"?>
<p:tagLst xmlns:p="http://schemas.openxmlformats.org/presentationml/2006/main">
  <p:tag name="KSO_WM_SLIDE_BACKGROUND_TYPE" val="general"/>
</p:tagLst>
</file>

<file path=ppt/tags/tag82.xml><?xml version="1.0" encoding="utf-8"?>
<p:tagLst xmlns:p="http://schemas.openxmlformats.org/presentationml/2006/main">
  <p:tag name="KSO_WM_SLIDE_BACKGROUND_TYPE" val="general"/>
</p:tagLst>
</file>

<file path=ppt/tags/tag83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4af12306f9484a63a42caeb7d887120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55e8f2cbd8146329b1ff21ae9de8e73"/>
  <p:tag name="KSO_WM_SLIDE_BACKGROUND_TYPE" val="frame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CHIP_GROUPID" val="612f6a61c37455bdf62a9584"/>
  <p:tag name="KSO_WM_CHIP_XID" val="612f6a61c37455bdf62a9586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5.xml><?xml version="1.0" encoding="utf-8"?>
<p:tagLst xmlns:p="http://schemas.openxmlformats.org/presentationml/2006/main">
  <p:tag name="KSO_WM_SLIDE_BACKGROUND_TYPE" val="frame"/>
</p:tagLst>
</file>

<file path=ppt/tags/tag86.xml><?xml version="1.0" encoding="utf-8"?>
<p:tagLst xmlns:p="http://schemas.openxmlformats.org/presentationml/2006/main">
  <p:tag name="KSO_WM_SLIDE_BACKGROUND_TYPE" val="frame"/>
</p:tagLst>
</file>

<file path=ppt/tags/tag87.xml><?xml version="1.0" encoding="utf-8"?>
<p:tagLst xmlns:p="http://schemas.openxmlformats.org/presentationml/2006/main">
  <p:tag name="KSO_WM_SLIDE_BACKGROUND_TYPE" val="frame"/>
</p:tagLst>
</file>

<file path=ppt/tags/tag88.xml><?xml version="1.0" encoding="utf-8"?>
<p:tagLst xmlns:p="http://schemas.openxmlformats.org/presentationml/2006/main">
  <p:tag name="KSO_WM_SLIDE_BACKGROUND_TYPE" val="frame"/>
</p:tagLst>
</file>

<file path=ppt/tags/tag89.xml><?xml version="1.0" encoding="utf-8"?>
<p:tagLst xmlns:p="http://schemas.openxmlformats.org/presentationml/2006/main">
  <p:tag name="KSO_WM_SLIDE_BACKGROUND_TYPE" val="frame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c2a78008314d4af48cabbd9b763ccd6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32decc83bae4a0397637b17a2ff61b8"/>
  <p:tag name="KSO_WM_SLIDE_BACKGROUND_TYPE" val="leftRight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SLIDE_BACKGROUND_TYPE" val="leftRight"/>
</p:tagLst>
</file>

<file path=ppt/tags/tag93.xml><?xml version="1.0" encoding="utf-8"?>
<p:tagLst xmlns:p="http://schemas.openxmlformats.org/presentationml/2006/main">
  <p:tag name="KSO_WM_SLIDE_BACKGROUND_TYPE" val="leftRight"/>
</p:tagLst>
</file>

<file path=ppt/tags/tag94.xml><?xml version="1.0" encoding="utf-8"?>
<p:tagLst xmlns:p="http://schemas.openxmlformats.org/presentationml/2006/main">
  <p:tag name="KSO_WM_SLIDE_BACKGROUND_TYPE" val="leftRight"/>
</p:tagLst>
</file>

<file path=ppt/tags/tag95.xml><?xml version="1.0" encoding="utf-8"?>
<p:tagLst xmlns:p="http://schemas.openxmlformats.org/presentationml/2006/main">
  <p:tag name="KSO_WM_SLIDE_BACKGROUND_TYPE" val="leftRight"/>
</p:tagLst>
</file>

<file path=ppt/tags/tag96.xml><?xml version="1.0" encoding="utf-8"?>
<p:tagLst xmlns:p="http://schemas.openxmlformats.org/presentationml/2006/main">
  <p:tag name="KSO_WM_SLIDE_BACKGROUND_TYPE" val="leftRight"/>
</p:tagLst>
</file>

<file path=ppt/tags/tag97.xml><?xml version="1.0" encoding="utf-8"?>
<p:tagLst xmlns:p="http://schemas.openxmlformats.org/presentationml/2006/main">
  <p:tag name="KSO_WM_SLIDE_BACKGROUND_TYPE" val="leftRight"/>
</p:tagLst>
</file>

<file path=ppt/tags/tag98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e6f83fa75fe14cd980759aa4b929645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3adc46c199946b4b02b7189d0d44a2f"/>
  <p:tag name="KSO_WM_SLIDE_BACKGROUND_TYPE" val="topBottom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F0F0F0"/>
      </a:dk2>
      <a:lt2>
        <a:srgbClr val="FFFFFF"/>
      </a:lt2>
      <a:accent1>
        <a:srgbClr val="77B082"/>
      </a:accent1>
      <a:accent2>
        <a:srgbClr val="46AC9C"/>
      </a:accent2>
      <a:accent3>
        <a:srgbClr val="16A5B6"/>
      </a:accent3>
      <a:accent4>
        <a:srgbClr val="3599C5"/>
      </a:accent4>
      <a:accent5>
        <a:srgbClr val="6B89C3"/>
      </a:accent5>
      <a:accent6>
        <a:srgbClr val="9476A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F0F0F0"/>
      </a:dk2>
      <a:lt2>
        <a:srgbClr val="FFFFFF"/>
      </a:lt2>
      <a:accent1>
        <a:srgbClr val="77B082"/>
      </a:accent1>
      <a:accent2>
        <a:srgbClr val="46AC9C"/>
      </a:accent2>
      <a:accent3>
        <a:srgbClr val="16A5B6"/>
      </a:accent3>
      <a:accent4>
        <a:srgbClr val="3599C5"/>
      </a:accent4>
      <a:accent5>
        <a:srgbClr val="6B89C3"/>
      </a:accent5>
      <a:accent6>
        <a:srgbClr val="9476A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1860</Words>
  <Application>WPS 演示</Application>
  <PresentationFormat>宽屏</PresentationFormat>
  <Paragraphs>188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Wingdings</vt:lpstr>
      <vt:lpstr>汉仪正圆 55简</vt:lpstr>
      <vt:lpstr>汉仪糯米团简</vt:lpstr>
      <vt:lpstr>YouSheBiaoTiHei</vt:lpstr>
      <vt:lpstr>Segoe Print</vt:lpstr>
      <vt:lpstr>Arial Unicode MS</vt:lpstr>
      <vt:lpstr>Calibri</vt:lpstr>
      <vt:lpstr>Eras Bk BT</vt:lpstr>
      <vt:lpstr>M 黑體</vt:lpstr>
      <vt:lpstr>黑体</vt:lpstr>
      <vt:lpstr>幼圆</vt:lpstr>
      <vt:lpstr>微软雅黑 Light</vt:lpstr>
      <vt:lpstr>Office 主题​​</vt:lpstr>
      <vt:lpstr>1_Office 主题​​</vt:lpstr>
      <vt:lpstr>2_Office 主题​​</vt:lpstr>
      <vt:lpstr>拒绝拖延，提升自我</vt:lpstr>
      <vt:lpstr>拖延VS提前</vt:lpstr>
      <vt:lpstr>【学生互动】</vt:lpstr>
      <vt:lpstr>迟到的感受</vt:lpstr>
      <vt:lpstr>早到的感受</vt:lpstr>
      <vt:lpstr>经常性迟到带来什么？</vt:lpstr>
      <vt:lpstr>拖延的原因</vt:lpstr>
      <vt:lpstr>【学生互动】</vt:lpstr>
      <vt:lpstr>拖延的原因</vt:lpstr>
      <vt:lpstr>拒绝拖延，提升自我</vt:lpstr>
      <vt:lpstr>【学生互动】</vt:lpstr>
      <vt:lpstr>【视频领悟】观看视频并记录拒绝拖延的方法（8分钟）</vt:lpstr>
      <vt:lpstr>第一：把你要做的事逐步分解</vt:lpstr>
      <vt:lpstr>给自己算算一天的时间清单</vt:lpstr>
      <vt:lpstr>第二：使任务量尽量小</vt:lpstr>
      <vt:lpstr>番茄工作法</vt:lpstr>
      <vt:lpstr>PowerPoint 演示文稿</vt:lpstr>
      <vt:lpstr>第三：降低标准--给自己先制定容易实现的目标</vt:lpstr>
      <vt:lpstr>第四：从学习中得到快乐--给自己设定一些奖励</vt:lpstr>
      <vt:lpstr>第五：使用帕金森定律</vt:lpstr>
      <vt:lpstr>帕金森定律--学会限时并严格执行</vt:lpstr>
      <vt:lpstr>第六：谨慎对待自己的学习环境</vt:lpstr>
      <vt:lpstr>找到一起奋斗的伙伴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版权声明：</vt:lpstr>
      <vt:lpstr>扫码关注：“孙钦强名班主任工作室”公众号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昆明湖</cp:lastModifiedBy>
  <cp:revision>191</cp:revision>
  <dcterms:created xsi:type="dcterms:W3CDTF">2019-06-19T02:08:00Z</dcterms:created>
  <dcterms:modified xsi:type="dcterms:W3CDTF">2021-12-05T01:54:32Z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7AA862D26F50402CA9EB590006E57E81</vt:lpwstr>
  </property>
</Properties>
</file>