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62" r:id="rId4"/>
    <p:sldId id="263" r:id="rId5"/>
    <p:sldId id="264" r:id="rId6"/>
    <p:sldId id="265" r:id="rId7"/>
    <p:sldId id="275" r:id="rId8"/>
    <p:sldId id="277" r:id="rId9"/>
    <p:sldId id="276" r:id="rId10"/>
    <p:sldId id="269" r:id="rId11"/>
    <p:sldId id="270" r:id="rId12"/>
    <p:sldId id="271" r:id="rId13"/>
    <p:sldId id="272" r:id="rId14"/>
    <p:sldId id="268" r:id="rId15"/>
    <p:sldId id="273" r:id="rId16"/>
    <p:sldId id="274" r:id="rId17"/>
    <p:sldId id="284" r:id="rId18"/>
    <p:sldId id="285" r:id="rId19"/>
    <p:sldId id="286" r:id="rId20"/>
    <p:sldId id="288" r:id="rId21"/>
    <p:sldId id="287" r:id="rId22"/>
    <p:sldId id="289" r:id="rId23"/>
    <p:sldId id="295" r:id="rId24"/>
    <p:sldId id="290" r:id="rId25"/>
    <p:sldId id="291" r:id="rId26"/>
    <p:sldId id="296" r:id="rId27"/>
    <p:sldId id="294" r:id="rId28"/>
    <p:sldId id="266" r:id="rId29"/>
    <p:sldId id="302" r:id="rId30"/>
    <p:sldId id="303" r:id="rId31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istrat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tags" Target="tags/tag290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image" Target="../media/image3.png"/><Relationship Id="rId6" Type="http://schemas.openxmlformats.org/officeDocument/2006/relationships/tags" Target="../tags/tag65.xml"/><Relationship Id="rId5" Type="http://schemas.openxmlformats.org/officeDocument/2006/relationships/image" Target="../media/image2.png"/><Relationship Id="rId4" Type="http://schemas.openxmlformats.org/officeDocument/2006/relationships/tags" Target="../tags/tag64.xml"/><Relationship Id="rId3" Type="http://schemas.openxmlformats.org/officeDocument/2006/relationships/image" Target="../media/image1.png"/><Relationship Id="rId2" Type="http://schemas.openxmlformats.org/officeDocument/2006/relationships/tags" Target="../tags/tag63.xml"/><Relationship Id="rId13" Type="http://schemas.openxmlformats.org/officeDocument/2006/relationships/tags" Target="../tags/tag71.xml"/><Relationship Id="rId12" Type="http://schemas.openxmlformats.org/officeDocument/2006/relationships/tags" Target="../tags/tag70.xml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image" Target="../media/image5.png"/><Relationship Id="rId6" Type="http://schemas.openxmlformats.org/officeDocument/2006/relationships/tags" Target="../tags/tag74.xml"/><Relationship Id="rId5" Type="http://schemas.openxmlformats.org/officeDocument/2006/relationships/image" Target="../media/image4.png"/><Relationship Id="rId4" Type="http://schemas.openxmlformats.org/officeDocument/2006/relationships/tags" Target="../tags/tag73.xml"/><Relationship Id="rId3" Type="http://schemas.openxmlformats.org/officeDocument/2006/relationships/image" Target="../media/image1.png"/><Relationship Id="rId2" Type="http://schemas.openxmlformats.org/officeDocument/2006/relationships/tags" Target="../tags/tag72.xml"/><Relationship Id="rId12" Type="http://schemas.openxmlformats.org/officeDocument/2006/relationships/tags" Target="../tags/tag79.xml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83.xml"/><Relationship Id="rId7" Type="http://schemas.openxmlformats.org/officeDocument/2006/relationships/image" Target="../media/image7.png"/><Relationship Id="rId6" Type="http://schemas.openxmlformats.org/officeDocument/2006/relationships/tags" Target="../tags/tag82.xml"/><Relationship Id="rId5" Type="http://schemas.openxmlformats.org/officeDocument/2006/relationships/image" Target="../media/image6.png"/><Relationship Id="rId4" Type="http://schemas.openxmlformats.org/officeDocument/2006/relationships/tags" Target="../tags/tag81.xml"/><Relationship Id="rId3" Type="http://schemas.openxmlformats.org/officeDocument/2006/relationships/image" Target="../media/image1.png"/><Relationship Id="rId21" Type="http://schemas.openxmlformats.org/officeDocument/2006/relationships/tags" Target="../tags/tag95.xml"/><Relationship Id="rId20" Type="http://schemas.openxmlformats.org/officeDocument/2006/relationships/tags" Target="../tags/tag94.xml"/><Relationship Id="rId2" Type="http://schemas.openxmlformats.org/officeDocument/2006/relationships/tags" Target="../tags/tag80.xml"/><Relationship Id="rId19" Type="http://schemas.openxmlformats.org/officeDocument/2006/relationships/tags" Target="../tags/tag93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image" Target="../media/image5.png"/><Relationship Id="rId6" Type="http://schemas.openxmlformats.org/officeDocument/2006/relationships/tags" Target="../tags/tag98.xml"/><Relationship Id="rId5" Type="http://schemas.openxmlformats.org/officeDocument/2006/relationships/image" Target="../media/image4.png"/><Relationship Id="rId4" Type="http://schemas.openxmlformats.org/officeDocument/2006/relationships/tags" Target="../tags/tag97.xml"/><Relationship Id="rId3" Type="http://schemas.openxmlformats.org/officeDocument/2006/relationships/image" Target="../media/image1.png"/><Relationship Id="rId2" Type="http://schemas.openxmlformats.org/officeDocument/2006/relationships/tags" Target="../tags/tag96.xml"/><Relationship Id="rId13" Type="http://schemas.openxmlformats.org/officeDocument/2006/relationships/tags" Target="../tags/tag104.xml"/><Relationship Id="rId12" Type="http://schemas.openxmlformats.org/officeDocument/2006/relationships/tags" Target="../tags/tag103.xml"/><Relationship Id="rId11" Type="http://schemas.openxmlformats.org/officeDocument/2006/relationships/tags" Target="../tags/tag102.xml"/><Relationship Id="rId10" Type="http://schemas.openxmlformats.org/officeDocument/2006/relationships/tags" Target="../tags/tag10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image" Target="../media/image5.png"/><Relationship Id="rId6" Type="http://schemas.openxmlformats.org/officeDocument/2006/relationships/tags" Target="../tags/tag107.xml"/><Relationship Id="rId5" Type="http://schemas.openxmlformats.org/officeDocument/2006/relationships/image" Target="../media/image4.png"/><Relationship Id="rId4" Type="http://schemas.openxmlformats.org/officeDocument/2006/relationships/tags" Target="../tags/tag106.xml"/><Relationship Id="rId3" Type="http://schemas.openxmlformats.org/officeDocument/2006/relationships/image" Target="../media/image1.png"/><Relationship Id="rId2" Type="http://schemas.openxmlformats.org/officeDocument/2006/relationships/tags" Target="../tags/tag105.xml"/><Relationship Id="rId15" Type="http://schemas.openxmlformats.org/officeDocument/2006/relationships/tags" Target="../tags/tag115.xml"/><Relationship Id="rId14" Type="http://schemas.openxmlformats.org/officeDocument/2006/relationships/tags" Target="../tags/tag114.xml"/><Relationship Id="rId13" Type="http://schemas.openxmlformats.org/officeDocument/2006/relationships/tags" Target="../tags/tag113.xml"/><Relationship Id="rId12" Type="http://schemas.openxmlformats.org/officeDocument/2006/relationships/tags" Target="../tags/tag112.xml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image" Target="../media/image10.png"/><Relationship Id="rId6" Type="http://schemas.openxmlformats.org/officeDocument/2006/relationships/tags" Target="../tags/tag118.xml"/><Relationship Id="rId5" Type="http://schemas.openxmlformats.org/officeDocument/2006/relationships/image" Target="../media/image9.png"/><Relationship Id="rId4" Type="http://schemas.openxmlformats.org/officeDocument/2006/relationships/tags" Target="../tags/tag117.xml"/><Relationship Id="rId3" Type="http://schemas.openxmlformats.org/officeDocument/2006/relationships/image" Target="../media/image1.png"/><Relationship Id="rId2" Type="http://schemas.openxmlformats.org/officeDocument/2006/relationships/tags" Target="../tags/tag116.xml"/><Relationship Id="rId11" Type="http://schemas.openxmlformats.org/officeDocument/2006/relationships/tags" Target="../tags/tag122.xml"/><Relationship Id="rId10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image" Target="../media/image5.png"/><Relationship Id="rId6" Type="http://schemas.openxmlformats.org/officeDocument/2006/relationships/tags" Target="../tags/tag128.xml"/><Relationship Id="rId5" Type="http://schemas.openxmlformats.org/officeDocument/2006/relationships/image" Target="../media/image4.png"/><Relationship Id="rId4" Type="http://schemas.openxmlformats.org/officeDocument/2006/relationships/tags" Target="../tags/tag127.xml"/><Relationship Id="rId3" Type="http://schemas.openxmlformats.org/officeDocument/2006/relationships/image" Target="../media/image1.png"/><Relationship Id="rId2" Type="http://schemas.openxmlformats.org/officeDocument/2006/relationships/tags" Target="../tags/tag126.xml"/><Relationship Id="rId13" Type="http://schemas.openxmlformats.org/officeDocument/2006/relationships/tags" Target="../tags/tag134.xml"/><Relationship Id="rId12" Type="http://schemas.openxmlformats.org/officeDocument/2006/relationships/tags" Target="../tags/tag133.xml"/><Relationship Id="rId11" Type="http://schemas.openxmlformats.org/officeDocument/2006/relationships/tags" Target="../tags/tag132.xml"/><Relationship Id="rId10" Type="http://schemas.openxmlformats.org/officeDocument/2006/relationships/tags" Target="../tags/tag13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tags" Target="../tags/tag138.xml"/><Relationship Id="rId7" Type="http://schemas.openxmlformats.org/officeDocument/2006/relationships/image" Target="../media/image5.png"/><Relationship Id="rId6" Type="http://schemas.openxmlformats.org/officeDocument/2006/relationships/tags" Target="../tags/tag137.xml"/><Relationship Id="rId5" Type="http://schemas.openxmlformats.org/officeDocument/2006/relationships/image" Target="../media/image4.png"/><Relationship Id="rId4" Type="http://schemas.openxmlformats.org/officeDocument/2006/relationships/tags" Target="../tags/tag136.xml"/><Relationship Id="rId3" Type="http://schemas.openxmlformats.org/officeDocument/2006/relationships/image" Target="../media/image1.png"/><Relationship Id="rId2" Type="http://schemas.openxmlformats.org/officeDocument/2006/relationships/tags" Target="../tags/tag135.xml"/><Relationship Id="rId12" Type="http://schemas.openxmlformats.org/officeDocument/2006/relationships/tags" Target="../tags/tag142.xml"/><Relationship Id="rId11" Type="http://schemas.openxmlformats.org/officeDocument/2006/relationships/tags" Target="../tags/tag141.xml"/><Relationship Id="rId10" Type="http://schemas.openxmlformats.org/officeDocument/2006/relationships/tags" Target="../tags/tag14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image" Target="../media/image5.png"/><Relationship Id="rId6" Type="http://schemas.openxmlformats.org/officeDocument/2006/relationships/tags" Target="../tags/tag145.xml"/><Relationship Id="rId5" Type="http://schemas.openxmlformats.org/officeDocument/2006/relationships/image" Target="../media/image4.png"/><Relationship Id="rId4" Type="http://schemas.openxmlformats.org/officeDocument/2006/relationships/tags" Target="../tags/tag144.xml"/><Relationship Id="rId3" Type="http://schemas.openxmlformats.org/officeDocument/2006/relationships/image" Target="../media/image1.png"/><Relationship Id="rId2" Type="http://schemas.openxmlformats.org/officeDocument/2006/relationships/tags" Target="../tags/tag143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image" Target="../media/image11.png"/><Relationship Id="rId4" Type="http://schemas.openxmlformats.org/officeDocument/2006/relationships/tags" Target="../tags/tag151.xml"/><Relationship Id="rId3" Type="http://schemas.openxmlformats.org/officeDocument/2006/relationships/image" Target="../media/image1.png"/><Relationship Id="rId2" Type="http://schemas.openxmlformats.org/officeDocument/2006/relationships/tags" Target="../tags/tag150.xml"/><Relationship Id="rId13" Type="http://schemas.openxmlformats.org/officeDocument/2006/relationships/tags" Target="../tags/tag159.xml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tags" Target="../tags/tag163.xml"/><Relationship Id="rId7" Type="http://schemas.openxmlformats.org/officeDocument/2006/relationships/image" Target="../media/image5.png"/><Relationship Id="rId6" Type="http://schemas.openxmlformats.org/officeDocument/2006/relationships/tags" Target="../tags/tag162.xml"/><Relationship Id="rId5" Type="http://schemas.openxmlformats.org/officeDocument/2006/relationships/image" Target="../media/image4.png"/><Relationship Id="rId4" Type="http://schemas.openxmlformats.org/officeDocument/2006/relationships/tags" Target="../tags/tag161.xml"/><Relationship Id="rId3" Type="http://schemas.openxmlformats.org/officeDocument/2006/relationships/image" Target="../media/image1.png"/><Relationship Id="rId2" Type="http://schemas.openxmlformats.org/officeDocument/2006/relationships/tags" Target="../tags/tag160.xml"/><Relationship Id="rId11" Type="http://schemas.openxmlformats.org/officeDocument/2006/relationships/tags" Target="../tags/tag166.xml"/><Relationship Id="rId10" Type="http://schemas.openxmlformats.org/officeDocument/2006/relationships/tags" Target="../tags/tag16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image" Target="../media/image4.png"/><Relationship Id="rId7" Type="http://schemas.openxmlformats.org/officeDocument/2006/relationships/tags" Target="../tags/tag170.xml"/><Relationship Id="rId6" Type="http://schemas.openxmlformats.org/officeDocument/2006/relationships/image" Target="../media/image5.png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" Type="http://schemas.openxmlformats.org/officeDocument/2006/relationships/image" Target="../media/image1.png"/><Relationship Id="rId2" Type="http://schemas.openxmlformats.org/officeDocument/2006/relationships/tags" Target="../tags/tag167.xml"/><Relationship Id="rId13" Type="http://schemas.openxmlformats.org/officeDocument/2006/relationships/tags" Target="../tags/tag175.xml"/><Relationship Id="rId12" Type="http://schemas.openxmlformats.org/officeDocument/2006/relationships/tags" Target="../tags/tag174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tags" Target="../tags/tag180.xml"/><Relationship Id="rId7" Type="http://schemas.openxmlformats.org/officeDocument/2006/relationships/tags" Target="../tags/tag179.xml"/><Relationship Id="rId6" Type="http://schemas.openxmlformats.org/officeDocument/2006/relationships/image" Target="../media/image4.png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image" Target="../media/image1.png"/><Relationship Id="rId2" Type="http://schemas.openxmlformats.org/officeDocument/2006/relationships/tags" Target="../tags/tag176.xml"/><Relationship Id="rId12" Type="http://schemas.openxmlformats.org/officeDocument/2006/relationships/tags" Target="../tags/tag184.xml"/><Relationship Id="rId11" Type="http://schemas.openxmlformats.org/officeDocument/2006/relationships/tags" Target="../tags/tag183.xml"/><Relationship Id="rId10" Type="http://schemas.openxmlformats.org/officeDocument/2006/relationships/tags" Target="../tags/tag182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90.xml"/><Relationship Id="rId8" Type="http://schemas.openxmlformats.org/officeDocument/2006/relationships/tags" Target="../tags/tag189.xml"/><Relationship Id="rId7" Type="http://schemas.openxmlformats.org/officeDocument/2006/relationships/tags" Target="../tags/tag188.xml"/><Relationship Id="rId6" Type="http://schemas.openxmlformats.org/officeDocument/2006/relationships/image" Target="../media/image5.png"/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3" Type="http://schemas.openxmlformats.org/officeDocument/2006/relationships/image" Target="../media/image1.png"/><Relationship Id="rId2" Type="http://schemas.openxmlformats.org/officeDocument/2006/relationships/tags" Target="../tags/tag185.xml"/><Relationship Id="rId12" Type="http://schemas.openxmlformats.org/officeDocument/2006/relationships/tags" Target="../tags/tag193.xml"/><Relationship Id="rId11" Type="http://schemas.openxmlformats.org/officeDocument/2006/relationships/tags" Target="../tags/tag192.xml"/><Relationship Id="rId10" Type="http://schemas.openxmlformats.org/officeDocument/2006/relationships/tags" Target="../tags/tag191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99.xml"/><Relationship Id="rId8" Type="http://schemas.openxmlformats.org/officeDocument/2006/relationships/tags" Target="../tags/tag198.xml"/><Relationship Id="rId7" Type="http://schemas.openxmlformats.org/officeDocument/2006/relationships/tags" Target="../tags/tag197.xml"/><Relationship Id="rId6" Type="http://schemas.openxmlformats.org/officeDocument/2006/relationships/image" Target="../media/image4.png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3" Type="http://schemas.openxmlformats.org/officeDocument/2006/relationships/image" Target="../media/image1.png"/><Relationship Id="rId2" Type="http://schemas.openxmlformats.org/officeDocument/2006/relationships/tags" Target="../tags/tag194.xml"/><Relationship Id="rId12" Type="http://schemas.openxmlformats.org/officeDocument/2006/relationships/tags" Target="../tags/tag202.xml"/><Relationship Id="rId11" Type="http://schemas.openxmlformats.org/officeDocument/2006/relationships/tags" Target="../tags/tag201.xml"/><Relationship Id="rId10" Type="http://schemas.openxmlformats.org/officeDocument/2006/relationships/tags" Target="../tags/tag200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08.xml"/><Relationship Id="rId8" Type="http://schemas.openxmlformats.org/officeDocument/2006/relationships/tags" Target="../tags/tag207.xml"/><Relationship Id="rId7" Type="http://schemas.openxmlformats.org/officeDocument/2006/relationships/tags" Target="../tags/tag206.xml"/><Relationship Id="rId6" Type="http://schemas.openxmlformats.org/officeDocument/2006/relationships/image" Target="../media/image5.png"/><Relationship Id="rId5" Type="http://schemas.openxmlformats.org/officeDocument/2006/relationships/tags" Target="../tags/tag205.xml"/><Relationship Id="rId4" Type="http://schemas.openxmlformats.org/officeDocument/2006/relationships/tags" Target="../tags/tag204.xml"/><Relationship Id="rId3" Type="http://schemas.openxmlformats.org/officeDocument/2006/relationships/image" Target="../media/image1.png"/><Relationship Id="rId2" Type="http://schemas.openxmlformats.org/officeDocument/2006/relationships/tags" Target="../tags/tag203.xml"/><Relationship Id="rId14" Type="http://schemas.openxmlformats.org/officeDocument/2006/relationships/tags" Target="../tags/tag213.xml"/><Relationship Id="rId13" Type="http://schemas.openxmlformats.org/officeDocument/2006/relationships/tags" Target="../tags/tag212.xml"/><Relationship Id="rId12" Type="http://schemas.openxmlformats.org/officeDocument/2006/relationships/tags" Target="../tags/tag211.xml"/><Relationship Id="rId11" Type="http://schemas.openxmlformats.org/officeDocument/2006/relationships/tags" Target="../tags/tag210.xml"/><Relationship Id="rId10" Type="http://schemas.openxmlformats.org/officeDocument/2006/relationships/tags" Target="../tags/tag209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18.xml"/><Relationship Id="rId8" Type="http://schemas.openxmlformats.org/officeDocument/2006/relationships/image" Target="../media/image4.png"/><Relationship Id="rId7" Type="http://schemas.openxmlformats.org/officeDocument/2006/relationships/tags" Target="../tags/tag217.xml"/><Relationship Id="rId6" Type="http://schemas.openxmlformats.org/officeDocument/2006/relationships/image" Target="../media/image5.png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image" Target="../media/image1.png"/><Relationship Id="rId2" Type="http://schemas.openxmlformats.org/officeDocument/2006/relationships/tags" Target="../tags/tag214.xml"/><Relationship Id="rId13" Type="http://schemas.openxmlformats.org/officeDocument/2006/relationships/tags" Target="../tags/tag222.xml"/><Relationship Id="rId12" Type="http://schemas.openxmlformats.org/officeDocument/2006/relationships/tags" Target="../tags/tag221.xml"/><Relationship Id="rId11" Type="http://schemas.openxmlformats.org/officeDocument/2006/relationships/tags" Target="../tags/tag220.xml"/><Relationship Id="rId10" Type="http://schemas.openxmlformats.org/officeDocument/2006/relationships/tags" Target="../tags/tag21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-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0636" y="-319"/>
            <a:ext cx="12203430" cy="6878640"/>
          </a:xfrm>
          <a:prstGeom prst="rect">
            <a:avLst/>
          </a:prstGeom>
        </p:spPr>
      </p:pic>
      <p:pic>
        <p:nvPicPr>
          <p:cNvPr id="14" name="图片 13" descr="2_画板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10636" y="0"/>
            <a:ext cx="1969951" cy="1727185"/>
          </a:xfrm>
          <a:prstGeom prst="rect">
            <a:avLst/>
          </a:prstGeom>
        </p:spPr>
      </p:pic>
      <p:pic>
        <p:nvPicPr>
          <p:cNvPr id="3" name="图片 2" descr="C:\Users\Administrator\Desktop\600ppi\资源 5.png资源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6636310" y="2338706"/>
            <a:ext cx="5556485" cy="4539297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/>
          <p:nvPr>
            <p:ph type="ctrTitle" idx="1" hasCustomPrompt="1"/>
            <p:custDataLst>
              <p:tags r:id="rId11"/>
            </p:custDataLst>
          </p:nvPr>
        </p:nvSpPr>
        <p:spPr>
          <a:xfrm>
            <a:off x="342265" y="2967004"/>
            <a:ext cx="6696697" cy="1106805"/>
          </a:xfrm>
          <a:noFill/>
        </p:spPr>
        <p:txBody>
          <a:bodyPr vert="horz" wrap="square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000" b="0" i="0" u="none" strike="noStrike" kern="1200" cap="none" spc="3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君黑-75简" charset="0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5" name="文本占位符 2"/>
          <p:cNvSpPr/>
          <p:nvPr>
            <p:ph type="body" idx="2" hasCustomPrompt="1"/>
            <p:custDataLst>
              <p:tags r:id="rId12"/>
            </p:custDataLst>
          </p:nvPr>
        </p:nvSpPr>
        <p:spPr>
          <a:xfrm>
            <a:off x="342265" y="4100479"/>
            <a:ext cx="6330302" cy="1431008"/>
          </a:xfrm>
          <a:noFill/>
        </p:spPr>
        <p:txBody>
          <a:bodyPr vert="horz" wrap="square" lIns="101600" tIns="0" rIns="82550" bIns="0" rtlCol="0">
            <a:normAutofit/>
          </a:bodyPr>
          <a:lstStyle>
            <a:lvl1pPr marL="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君黑-55W" charset="0"/>
                <a:cs typeface="汉仪中简黑简" panose="00020600040101010101" charset="-122"/>
                <a:sym typeface="+mn-ea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  <p:sp>
        <p:nvSpPr>
          <p:cNvPr id="6" name="文本占位符 3"/>
          <p:cNvSpPr/>
          <p:nvPr>
            <p:ph type="body" idx="3" hasCustomPrompt="1"/>
            <p:custDataLst>
              <p:tags r:id="rId13"/>
            </p:custDataLst>
          </p:nvPr>
        </p:nvSpPr>
        <p:spPr>
          <a:xfrm>
            <a:off x="342265" y="1865630"/>
            <a:ext cx="3683622" cy="1074704"/>
          </a:xfrm>
          <a:noFill/>
        </p:spPr>
        <p:txBody>
          <a:bodyPr vert="horz" wrap="square" lIns="101600" tIns="0" rIns="82550" bIns="0" rtlCol="0" anchor="b" anchorCtr="0">
            <a:normAutofit/>
          </a:bodyPr>
          <a:lstStyle>
            <a:lvl1pPr marL="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4400" b="0" i="0" u="none" strike="noStrike" kern="1200" cap="none" spc="300" normalizeH="0" baseline="0" noProof="1" dirty="0" err="1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2-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635" y="-318"/>
            <a:ext cx="12192000" cy="6858635"/>
          </a:xfrm>
          <a:prstGeom prst="rect">
            <a:avLst/>
          </a:prstGeom>
        </p:spPr>
      </p:pic>
      <p:pic>
        <p:nvPicPr>
          <p:cNvPr id="8" name="图片 7" descr="2-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660252" y="0"/>
            <a:ext cx="2531749" cy="1685279"/>
          </a:xfrm>
          <a:prstGeom prst="rect">
            <a:avLst/>
          </a:prstGeom>
        </p:spPr>
      </p:pic>
      <p:pic>
        <p:nvPicPr>
          <p:cNvPr id="7" name="图片 6" descr="2-0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5713240"/>
            <a:ext cx="1323348" cy="11447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-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635"/>
            <a:ext cx="12192000" cy="6858318"/>
          </a:xfrm>
          <a:prstGeom prst="rect">
            <a:avLst/>
          </a:prstGeom>
        </p:spPr>
      </p:pic>
      <p:pic>
        <p:nvPicPr>
          <p:cNvPr id="2" name="图片 1" descr="2-0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1455"/>
            <a:ext cx="3683635" cy="6854455"/>
          </a:xfrm>
          <a:prstGeom prst="rect">
            <a:avLst/>
          </a:prstGeom>
        </p:spPr>
      </p:pic>
      <p:pic>
        <p:nvPicPr>
          <p:cNvPr id="8" name="图片 7" descr="2-0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430942" y="5816600"/>
            <a:ext cx="773758" cy="1054087"/>
          </a:xfrm>
          <a:prstGeom prst="rect">
            <a:avLst/>
          </a:prstGeom>
        </p:spPr>
      </p:pic>
      <p:pic>
        <p:nvPicPr>
          <p:cNvPr id="9" name="图片 8" descr="C:\Users\Administrator\Desktop\600ppi\资源 3.png资源 3"/>
          <p:cNvPicPr/>
          <p:nvPr>
            <p:custDataLst>
              <p:tags r:id="rId8"/>
            </p:custDataLst>
          </p:nvPr>
        </p:nvPicPr>
        <p:blipFill>
          <a:blip r:embed="rId9"/>
          <a:srcRect l="-609" t="-1677" r="609" b="1677"/>
          <a:stretch>
            <a:fillRect/>
          </a:stretch>
        </p:blipFill>
        <p:spPr>
          <a:xfrm>
            <a:off x="2616200" y="626745"/>
            <a:ext cx="2187517" cy="2453389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13"/>
            </p:custDataLst>
          </p:nvPr>
        </p:nvGrpSpPr>
        <p:grpSpPr>
          <a:xfrm>
            <a:off x="6189344" y="4377446"/>
            <a:ext cx="1676400" cy="370840"/>
            <a:chOff x="2086" y="6488"/>
            <a:chExt cx="2640" cy="584"/>
          </a:xfrm>
        </p:grpSpPr>
        <p:sp>
          <p:nvSpPr>
            <p:cNvPr id="43" name="箭头: V 形 42"/>
            <p:cNvSpPr/>
            <p:nvPr>
              <p:custDataLst>
                <p:tags r:id="rId14"/>
              </p:custDataLst>
            </p:nvPr>
          </p:nvSpPr>
          <p:spPr>
            <a:xfrm>
              <a:off x="4182" y="6488"/>
              <a:ext cx="544" cy="585"/>
            </a:xfrm>
            <a:prstGeom prst="chevron">
              <a:avLst>
                <a:gd name="adj" fmla="val 52069"/>
              </a:avLst>
            </a:prstGeom>
            <a:solidFill>
              <a:schemeClr val="dk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p>
              <a:pPr algn="ctr"/>
              <a:endPara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endParaRPr>
            </a:p>
          </p:txBody>
        </p:sp>
        <p:sp>
          <p:nvSpPr>
            <p:cNvPr id="44" name="箭头: V 形 43"/>
            <p:cNvSpPr/>
            <p:nvPr>
              <p:custDataLst>
                <p:tags r:id="rId15"/>
              </p:custDataLst>
            </p:nvPr>
          </p:nvSpPr>
          <p:spPr>
            <a:xfrm>
              <a:off x="3763" y="6488"/>
              <a:ext cx="544" cy="585"/>
            </a:xfrm>
            <a:prstGeom prst="chevron">
              <a:avLst>
                <a:gd name="adj" fmla="val 52069"/>
              </a:avLst>
            </a:prstGeom>
            <a:solidFill>
              <a:schemeClr val="dk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p>
              <a:pPr algn="ctr"/>
              <a:endPara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endParaRPr>
            </a:p>
          </p:txBody>
        </p:sp>
        <p:sp>
          <p:nvSpPr>
            <p:cNvPr id="45" name="箭头: V 形 44"/>
            <p:cNvSpPr/>
            <p:nvPr>
              <p:custDataLst>
                <p:tags r:id="rId16"/>
              </p:custDataLst>
            </p:nvPr>
          </p:nvSpPr>
          <p:spPr>
            <a:xfrm>
              <a:off x="3344" y="6488"/>
              <a:ext cx="544" cy="585"/>
            </a:xfrm>
            <a:prstGeom prst="chevron">
              <a:avLst>
                <a:gd name="adj" fmla="val 52069"/>
              </a:avLst>
            </a:prstGeom>
            <a:solidFill>
              <a:schemeClr val="dk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p>
              <a:pPr algn="ctr"/>
              <a:endPara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endParaRPr>
            </a:p>
          </p:txBody>
        </p:sp>
        <p:sp>
          <p:nvSpPr>
            <p:cNvPr id="46" name="箭头: V 形 45"/>
            <p:cNvSpPr/>
            <p:nvPr>
              <p:custDataLst>
                <p:tags r:id="rId17"/>
              </p:custDataLst>
            </p:nvPr>
          </p:nvSpPr>
          <p:spPr>
            <a:xfrm>
              <a:off x="2924" y="6488"/>
              <a:ext cx="544" cy="585"/>
            </a:xfrm>
            <a:prstGeom prst="chevron">
              <a:avLst>
                <a:gd name="adj" fmla="val 52069"/>
              </a:avLst>
            </a:prstGeom>
            <a:solidFill>
              <a:schemeClr val="dk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p>
              <a:pPr algn="ctr"/>
              <a:endPara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endParaRPr>
            </a:p>
          </p:txBody>
        </p:sp>
        <p:sp>
          <p:nvSpPr>
            <p:cNvPr id="47" name="箭头: V 形 46"/>
            <p:cNvSpPr/>
            <p:nvPr>
              <p:custDataLst>
                <p:tags r:id="rId18"/>
              </p:custDataLst>
            </p:nvPr>
          </p:nvSpPr>
          <p:spPr>
            <a:xfrm>
              <a:off x="2505" y="6488"/>
              <a:ext cx="544" cy="585"/>
            </a:xfrm>
            <a:prstGeom prst="chevron">
              <a:avLst>
                <a:gd name="adj" fmla="val 52069"/>
              </a:avLst>
            </a:prstGeom>
            <a:solidFill>
              <a:schemeClr val="dk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p>
              <a:pPr algn="ctr"/>
              <a:endPara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endParaRPr>
            </a:p>
          </p:txBody>
        </p:sp>
        <p:sp>
          <p:nvSpPr>
            <p:cNvPr id="48" name="箭头: V 形 47"/>
            <p:cNvSpPr/>
            <p:nvPr>
              <p:custDataLst>
                <p:tags r:id="rId19"/>
              </p:custDataLst>
            </p:nvPr>
          </p:nvSpPr>
          <p:spPr>
            <a:xfrm>
              <a:off x="2086" y="6488"/>
              <a:ext cx="544" cy="585"/>
            </a:xfrm>
            <a:prstGeom prst="chevron">
              <a:avLst>
                <a:gd name="adj" fmla="val 52069"/>
              </a:avLst>
            </a:prstGeom>
            <a:solidFill>
              <a:schemeClr val="dk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p>
              <a:pPr algn="ctr"/>
              <a:endPara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endParaRPr>
            </a:p>
          </p:txBody>
        </p:sp>
      </p:grpSp>
      <p:sp>
        <p:nvSpPr>
          <p:cNvPr id="10" name="标题 2"/>
          <p:cNvSpPr/>
          <p:nvPr>
            <p:ph type="ctrTitle" idx="2" hasCustomPrompt="1"/>
            <p:custDataLst>
              <p:tags r:id="rId20"/>
            </p:custDataLst>
          </p:nvPr>
        </p:nvSpPr>
        <p:spPr>
          <a:xfrm>
            <a:off x="6170294" y="3154436"/>
            <a:ext cx="5199177" cy="972185"/>
          </a:xfrm>
          <a:noFill/>
        </p:spPr>
        <p:txBody>
          <a:bodyPr vert="horz" wrap="square" lIns="0" tIns="0" rIns="90000" bIns="0" rtlCol="0" anchor="b" anchorCtr="0">
            <a:normAutofit/>
          </a:bodyPr>
          <a:lstStyle>
            <a:lvl1pPr marL="0" marR="0" algn="l" defTabSz="914400" rtl="0" eaLnBrk="1" fontAlgn="auto" latinLnBrk="0" hangingPunct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5900" b="1" i="0" u="none" strike="noStrike" kern="0" cap="none" spc="0" normalizeH="0" baseline="0" noProof="1" dirty="0">
                <a:ln w="12700"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汉仪君黑-75简" charset="0"/>
                <a:cs typeface="Dubai Medium" panose="020B0603030403030204" pitchFamily="34" charset="-78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11" name="文本占位符 3"/>
          <p:cNvSpPr/>
          <p:nvPr>
            <p:ph type="body" idx="3" hasCustomPrompt="1"/>
            <p:custDataLst>
              <p:tags r:id="rId21"/>
            </p:custDataLst>
          </p:nvPr>
        </p:nvSpPr>
        <p:spPr>
          <a:xfrm>
            <a:off x="6170294" y="4999111"/>
            <a:ext cx="4995977" cy="1102750"/>
          </a:xfrm>
          <a:noFill/>
        </p:spPr>
        <p:txBody>
          <a:bodyPr vert="horz" wrap="square" lIns="18000" tIns="0" rIns="82550" bIns="0" rtlCol="0" anchor="t" anchorCtr="0">
            <a:normAutofit/>
          </a:bodyPr>
          <a:lstStyle>
            <a:lvl1pPr marL="0" marR="0" indent="-228600" algn="l" defTabSz="9144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1600" b="0" i="0" u="none" strike="noStrike" kern="0" cap="none" spc="0" normalizeH="0" baseline="0" noProof="1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汉仪君黑-55W" charset="0"/>
                <a:cs typeface="+mj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-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635" y="-318"/>
            <a:ext cx="12192000" cy="6858635"/>
          </a:xfrm>
          <a:prstGeom prst="rect">
            <a:avLst/>
          </a:prstGeom>
        </p:spPr>
      </p:pic>
      <p:pic>
        <p:nvPicPr>
          <p:cNvPr id="9" name="图片 8" descr="2-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660252" y="0"/>
            <a:ext cx="2531749" cy="1685279"/>
          </a:xfrm>
          <a:prstGeom prst="rect">
            <a:avLst/>
          </a:prstGeom>
        </p:spPr>
      </p:pic>
      <p:pic>
        <p:nvPicPr>
          <p:cNvPr id="8" name="图片 7" descr="2-0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5713240"/>
            <a:ext cx="1323348" cy="11447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2-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635" y="-318"/>
            <a:ext cx="12192000" cy="6858635"/>
          </a:xfrm>
          <a:prstGeom prst="rect">
            <a:avLst/>
          </a:prstGeom>
        </p:spPr>
      </p:pic>
      <p:pic>
        <p:nvPicPr>
          <p:cNvPr id="11" name="图片 10" descr="2-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660252" y="0"/>
            <a:ext cx="2531749" cy="1685279"/>
          </a:xfrm>
          <a:prstGeom prst="rect">
            <a:avLst/>
          </a:prstGeom>
        </p:spPr>
      </p:pic>
      <p:pic>
        <p:nvPicPr>
          <p:cNvPr id="10" name="图片 9" descr="2-0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5713240"/>
            <a:ext cx="1323348" cy="11447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2-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94" y="794"/>
            <a:ext cx="12192000" cy="6856730"/>
          </a:xfrm>
          <a:prstGeom prst="rect">
            <a:avLst/>
          </a:prstGeom>
        </p:spPr>
      </p:pic>
      <p:pic>
        <p:nvPicPr>
          <p:cNvPr id="7" name="图片 6" descr="C:\Users\Administrator\Desktop\600ppi\资源 4.png资源 4"/>
          <p:cNvPicPr/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159" y="2349419"/>
            <a:ext cx="4217520" cy="4508264"/>
          </a:xfrm>
          <a:prstGeom prst="rect">
            <a:avLst/>
          </a:prstGeom>
        </p:spPr>
      </p:pic>
      <p:pic>
        <p:nvPicPr>
          <p:cNvPr id="6" name="图片 5" descr="2-0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10371931" y="318"/>
            <a:ext cx="1820863" cy="251875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-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635" y="-318"/>
            <a:ext cx="12192000" cy="6858635"/>
          </a:xfrm>
          <a:prstGeom prst="rect">
            <a:avLst/>
          </a:prstGeom>
        </p:spPr>
      </p:pic>
      <p:pic>
        <p:nvPicPr>
          <p:cNvPr id="9" name="图片 8" descr="2-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660252" y="0"/>
            <a:ext cx="2531749" cy="1685279"/>
          </a:xfrm>
          <a:prstGeom prst="rect">
            <a:avLst/>
          </a:prstGeom>
        </p:spPr>
      </p:pic>
      <p:pic>
        <p:nvPicPr>
          <p:cNvPr id="8" name="图片 7" descr="2-0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5713240"/>
            <a:ext cx="1323348" cy="11447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汉仪君黑-55W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2-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635" y="-318"/>
            <a:ext cx="12192000" cy="6858635"/>
          </a:xfrm>
          <a:prstGeom prst="rect">
            <a:avLst/>
          </a:prstGeom>
        </p:spPr>
      </p:pic>
      <p:pic>
        <p:nvPicPr>
          <p:cNvPr id="8" name="图片 7" descr="2-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660252" y="0"/>
            <a:ext cx="2531749" cy="1685279"/>
          </a:xfrm>
          <a:prstGeom prst="rect">
            <a:avLst/>
          </a:prstGeom>
        </p:spPr>
      </p:pic>
      <p:pic>
        <p:nvPicPr>
          <p:cNvPr id="7" name="图片 6" descr="2-0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5713240"/>
            <a:ext cx="1323348" cy="114476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2-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635" y="-318"/>
            <a:ext cx="12192000" cy="6858635"/>
          </a:xfrm>
          <a:prstGeom prst="rect">
            <a:avLst/>
          </a:prstGeom>
        </p:spPr>
      </p:pic>
      <p:pic>
        <p:nvPicPr>
          <p:cNvPr id="6" name="图片 5" descr="2-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660252" y="0"/>
            <a:ext cx="2531749" cy="1685279"/>
          </a:xfrm>
          <a:prstGeom prst="rect">
            <a:avLst/>
          </a:prstGeom>
        </p:spPr>
      </p:pic>
      <p:pic>
        <p:nvPicPr>
          <p:cNvPr id="2" name="图片 1" descr="2-0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5713240"/>
            <a:ext cx="1323348" cy="114476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-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635"/>
            <a:ext cx="12192000" cy="6858318"/>
          </a:xfrm>
          <a:prstGeom prst="rect">
            <a:avLst/>
          </a:prstGeom>
        </p:spPr>
      </p:pic>
      <p:pic>
        <p:nvPicPr>
          <p:cNvPr id="2" name="图片 1" descr="C:\Users\Administrator\Desktop\600ppi\资源 1.png资源 1"/>
          <p:cNvPicPr/>
          <p:nvPr>
            <p:custDataLst>
              <p:tags r:id="rId4"/>
            </p:custDataLst>
          </p:nvPr>
        </p:nvPicPr>
        <p:blipFill>
          <a:blip r:embed="rId5"/>
          <a:srcRect t="-17623" b="-17623"/>
          <a:stretch>
            <a:fillRect/>
          </a:stretch>
        </p:blipFill>
        <p:spPr>
          <a:xfrm>
            <a:off x="6201085" y="1091390"/>
            <a:ext cx="5126680" cy="57852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9"/>
            </p:custDataLst>
          </p:nvPr>
        </p:nvSpPr>
        <p:spPr>
          <a:xfrm>
            <a:off x="814070" y="4742497"/>
            <a:ext cx="2616200" cy="406400"/>
          </a:xfrm>
          <a:prstGeom prst="rect">
            <a:avLst/>
          </a:prstGeom>
          <a:noFill/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汉仪君黑-55W" charset="0"/>
              <a:cs typeface="汉仪君黑-55W" charset="0"/>
            </a:endParaRPr>
          </a:p>
        </p:txBody>
      </p:sp>
      <p:sp>
        <p:nvSpPr>
          <p:cNvPr id="8" name="标题 1"/>
          <p:cNvSpPr/>
          <p:nvPr>
            <p:ph type="title" idx="3" hasCustomPrompt="1"/>
            <p:custDataLst>
              <p:tags r:id="rId10"/>
            </p:custDataLst>
          </p:nvPr>
        </p:nvSpPr>
        <p:spPr>
          <a:xfrm>
            <a:off x="814070" y="1931987"/>
            <a:ext cx="7621905" cy="1558290"/>
          </a:xfrm>
        </p:spPr>
        <p:txBody>
          <a:bodyPr vert="horz" wrap="square" lIns="101600" tIns="108000" rIns="7620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83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8800" b="0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君黑-75简" charset="0"/>
                <a:cs typeface="汉仪君黑-75简" charset="0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9" name="文本占位符 5"/>
          <p:cNvSpPr/>
          <p:nvPr>
            <p:ph type="body" idx="4" hasCustomPrompt="1"/>
            <p:custDataLst>
              <p:tags r:id="rId11"/>
            </p:custDataLst>
          </p:nvPr>
        </p:nvSpPr>
        <p:spPr>
          <a:xfrm>
            <a:off x="814070" y="1209357"/>
            <a:ext cx="2322195" cy="736600"/>
          </a:xfrm>
        </p:spPr>
        <p:txBody>
          <a:bodyPr vert="horz" wrap="square" lIns="101600" tIns="0" rIns="82550" bIns="0" rtlCol="0" anchor="b" anchorCtr="0">
            <a:normAutofit/>
          </a:bodyPr>
          <a:lstStyle>
            <a:lvl1pPr marL="0" marR="0" indent="-228600" algn="l" defTabSz="914400" rtl="0" eaLnBrk="1" fontAlgn="auto" latinLnBrk="0" hangingPunct="1">
              <a:lnSpc>
                <a:spcPct val="83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4300" b="0" i="0" u="none" strike="noStrike" kern="1200" cap="none" spc="1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  <p:sp>
        <p:nvSpPr>
          <p:cNvPr id="10" name="文本占位符 6"/>
          <p:cNvSpPr/>
          <p:nvPr>
            <p:ph type="body" idx="5" hasCustomPrompt="1"/>
            <p:custDataLst>
              <p:tags r:id="rId12"/>
            </p:custDataLst>
          </p:nvPr>
        </p:nvSpPr>
        <p:spPr>
          <a:xfrm>
            <a:off x="814070" y="4663122"/>
            <a:ext cx="2598420" cy="533400"/>
          </a:xfrm>
        </p:spPr>
        <p:txBody>
          <a:bodyPr vert="horz" wrap="square" lIns="101600" tIns="0" rIns="82550" bIns="0" rtlCol="0" anchor="ctr" anchorCtr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2400" b="0" i="0" u="none" strike="noStrike" kern="1200" cap="none" spc="0" normalizeH="0" baseline="0" noProof="1" dirty="0">
                <a:solidFill>
                  <a:schemeClr val="lt1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  <p:sp>
        <p:nvSpPr>
          <p:cNvPr id="11" name="副标题 7"/>
          <p:cNvSpPr/>
          <p:nvPr>
            <p:ph type="subTitle" idx="6" hasCustomPrompt="1"/>
            <p:custDataLst>
              <p:tags r:id="rId13"/>
            </p:custDataLst>
          </p:nvPr>
        </p:nvSpPr>
        <p:spPr>
          <a:xfrm>
            <a:off x="814070" y="3551872"/>
            <a:ext cx="7621905" cy="389255"/>
          </a:xfrm>
        </p:spPr>
        <p:txBody>
          <a:bodyPr vert="horz" wrap="square" lIns="101600" tIns="36000" rIns="82550" bIns="0" rtlCol="0" anchor="t" anchorCtr="0">
            <a:normAutofit/>
          </a:bodyPr>
          <a:lstStyle>
            <a:lvl1pPr marL="0" marR="0" indent="-228600" algn="l" defTabSz="914400" rtl="0" eaLnBrk="1" fontAlgn="auto" latinLnBrk="0" hangingPunct="1">
              <a:lnSpc>
                <a:spcPct val="83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2200" b="0" i="0" u="none" strike="noStrike" kern="1200" cap="none" spc="10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2-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635" y="-318"/>
            <a:ext cx="12192000" cy="6858635"/>
          </a:xfrm>
          <a:prstGeom prst="rect">
            <a:avLst/>
          </a:prstGeom>
        </p:spPr>
      </p:pic>
      <p:pic>
        <p:nvPicPr>
          <p:cNvPr id="7" name="图片 6" descr="2-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660252" y="0"/>
            <a:ext cx="2531749" cy="1685279"/>
          </a:xfrm>
          <a:prstGeom prst="rect">
            <a:avLst/>
          </a:prstGeom>
        </p:spPr>
      </p:pic>
      <p:pic>
        <p:nvPicPr>
          <p:cNvPr id="6" name="图片 5" descr="2-0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5713240"/>
            <a:ext cx="1323348" cy="11447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-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635" y="-318"/>
            <a:ext cx="12192000" cy="6858635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6" name="图片 5" descr="2-0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5713240"/>
            <a:ext cx="1323348" cy="1144760"/>
          </a:xfrm>
          <a:prstGeom prst="rect">
            <a:avLst/>
          </a:prstGeom>
        </p:spPr>
      </p:pic>
      <p:pic>
        <p:nvPicPr>
          <p:cNvPr id="8" name="图片 7" descr="2-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123284" y="0"/>
            <a:ext cx="2068717" cy="137705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-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318"/>
            <a:ext cx="12192000" cy="6858635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dirty="0">
              <a:solidFill>
                <a:schemeClr val="lt1"/>
              </a:solidFill>
              <a:sym typeface="+mn-ea"/>
            </a:endParaRPr>
          </a:p>
        </p:txBody>
      </p:sp>
      <p:pic>
        <p:nvPicPr>
          <p:cNvPr id="6" name="图片 5" descr="2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898483" y="-1"/>
            <a:ext cx="2293513" cy="15266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-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318"/>
            <a:ext cx="12192000" cy="6858635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pic>
        <p:nvPicPr>
          <p:cNvPr id="6" name="图片 5" descr="2-0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5713240"/>
            <a:ext cx="1323348" cy="11447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-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635" y="-318"/>
            <a:ext cx="12192000" cy="6858635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pic>
        <p:nvPicPr>
          <p:cNvPr id="6" name="图片 5" descr="2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159109" y="0"/>
            <a:ext cx="2032881" cy="135320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-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318"/>
            <a:ext cx="12192000" cy="6858635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pic>
        <p:nvPicPr>
          <p:cNvPr id="6" name="图片 5" descr="2-0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5713240"/>
            <a:ext cx="1323348" cy="11447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3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4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-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318"/>
            <a:ext cx="12192000" cy="6858635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pic>
        <p:nvPicPr>
          <p:cNvPr id="6" name="图片 5" descr="2-0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5713240"/>
            <a:ext cx="1323348" cy="1144760"/>
          </a:xfrm>
          <a:prstGeom prst="rect">
            <a:avLst/>
          </a:prstGeom>
        </p:spPr>
      </p:pic>
      <p:pic>
        <p:nvPicPr>
          <p:cNvPr id="8" name="图片 7" descr="2-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660252" y="0"/>
            <a:ext cx="2531749" cy="168527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君黑-55W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228.xml"/><Relationship Id="rId23" Type="http://schemas.openxmlformats.org/officeDocument/2006/relationships/tags" Target="../tags/tag227.xml"/><Relationship Id="rId22" Type="http://schemas.openxmlformats.org/officeDocument/2006/relationships/tags" Target="../tags/tag226.xml"/><Relationship Id="rId21" Type="http://schemas.openxmlformats.org/officeDocument/2006/relationships/tags" Target="../tags/tag225.xml"/><Relationship Id="rId20" Type="http://schemas.openxmlformats.org/officeDocument/2006/relationships/tags" Target="../tags/tag224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223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君黑-55W" charset="0"/>
                <a:cs typeface="汉仪君黑-55W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汉仪君黑-55W" charset="0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君黑-55W" charset="0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君黑-55W" charset="0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君黑-55W" charset="0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君黑-55W" charset="0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君黑-55W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" Type="http://schemas.openxmlformats.org/officeDocument/2006/relationships/tags" Target="../tags/tag229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jpeg"/><Relationship Id="rId8" Type="http://schemas.openxmlformats.org/officeDocument/2006/relationships/image" Target="../media/image26.jpeg"/><Relationship Id="rId7" Type="http://schemas.openxmlformats.org/officeDocument/2006/relationships/tags" Target="../tags/tag255.xml"/><Relationship Id="rId6" Type="http://schemas.openxmlformats.org/officeDocument/2006/relationships/image" Target="../media/image23.png"/><Relationship Id="rId5" Type="http://schemas.openxmlformats.org/officeDocument/2006/relationships/tags" Target="../tags/tag254.xml"/><Relationship Id="rId4" Type="http://schemas.openxmlformats.org/officeDocument/2006/relationships/image" Target="../media/image22.png"/><Relationship Id="rId3" Type="http://schemas.openxmlformats.org/officeDocument/2006/relationships/tags" Target="../tags/tag253.xml"/><Relationship Id="rId2" Type="http://schemas.openxmlformats.org/officeDocument/2006/relationships/image" Target="../media/image21.png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256.xml"/><Relationship Id="rId1" Type="http://schemas.openxmlformats.org/officeDocument/2006/relationships/tags" Target="../tags/tag25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260.xml"/><Relationship Id="rId7" Type="http://schemas.openxmlformats.org/officeDocument/2006/relationships/image" Target="../media/image27.wmf"/><Relationship Id="rId6" Type="http://schemas.openxmlformats.org/officeDocument/2006/relationships/image" Target="../media/image23.png"/><Relationship Id="rId5" Type="http://schemas.openxmlformats.org/officeDocument/2006/relationships/tags" Target="../tags/tag259.xml"/><Relationship Id="rId4" Type="http://schemas.openxmlformats.org/officeDocument/2006/relationships/image" Target="../media/image22.png"/><Relationship Id="rId3" Type="http://schemas.openxmlformats.org/officeDocument/2006/relationships/tags" Target="../tags/tag258.xml"/><Relationship Id="rId2" Type="http://schemas.openxmlformats.org/officeDocument/2006/relationships/image" Target="../media/image21.png"/><Relationship Id="rId1" Type="http://schemas.openxmlformats.org/officeDocument/2006/relationships/tags" Target="../tags/tag2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61.xml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tags" Target="../tags/tag266.xml"/><Relationship Id="rId7" Type="http://schemas.openxmlformats.org/officeDocument/2006/relationships/tags" Target="../tags/tag265.xml"/><Relationship Id="rId6" Type="http://schemas.openxmlformats.org/officeDocument/2006/relationships/image" Target="../media/image23.png"/><Relationship Id="rId5" Type="http://schemas.openxmlformats.org/officeDocument/2006/relationships/tags" Target="../tags/tag264.xml"/><Relationship Id="rId4" Type="http://schemas.openxmlformats.org/officeDocument/2006/relationships/image" Target="../media/image22.png"/><Relationship Id="rId3" Type="http://schemas.openxmlformats.org/officeDocument/2006/relationships/tags" Target="../tags/tag263.xml"/><Relationship Id="rId2" Type="http://schemas.openxmlformats.org/officeDocument/2006/relationships/image" Target="../media/image21.png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272.xml"/><Relationship Id="rId16" Type="http://schemas.openxmlformats.org/officeDocument/2006/relationships/tags" Target="../tags/tag271.xml"/><Relationship Id="rId15" Type="http://schemas.openxmlformats.org/officeDocument/2006/relationships/tags" Target="../tags/tag270.xml"/><Relationship Id="rId14" Type="http://schemas.openxmlformats.org/officeDocument/2006/relationships/tags" Target="../tags/tag269.xml"/><Relationship Id="rId13" Type="http://schemas.openxmlformats.org/officeDocument/2006/relationships/tags" Target="../tags/tag268.xml"/><Relationship Id="rId12" Type="http://schemas.openxmlformats.org/officeDocument/2006/relationships/tags" Target="../tags/tag267.xml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tags" Target="../tags/tag2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73.xml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74.xml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75.xml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76.xml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77.xml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78.xml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234.xml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3" Type="http://schemas.openxmlformats.org/officeDocument/2006/relationships/tags" Target="../tags/tag233.xml"/><Relationship Id="rId2" Type="http://schemas.openxmlformats.org/officeDocument/2006/relationships/image" Target="../media/image4.png"/><Relationship Id="rId1" Type="http://schemas.openxmlformats.org/officeDocument/2006/relationships/tags" Target="../tags/tag2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79.xml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80.xml"/><Relationship Id="rId1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81.xml"/><Relationship Id="rId1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82.xml"/><Relationship Id="rId1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83.xml"/><Relationship Id="rId1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84.xml"/><Relationship Id="rId1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tags" Target="../tags/tag287.xml"/><Relationship Id="rId5" Type="http://schemas.openxmlformats.org/officeDocument/2006/relationships/image" Target="../media/image44.png"/><Relationship Id="rId4" Type="http://schemas.openxmlformats.org/officeDocument/2006/relationships/image" Target="../media/image5.png"/><Relationship Id="rId3" Type="http://schemas.openxmlformats.org/officeDocument/2006/relationships/tags" Target="../tags/tag286.xml"/><Relationship Id="rId2" Type="http://schemas.openxmlformats.org/officeDocument/2006/relationships/image" Target="../media/image4.png"/><Relationship Id="rId1" Type="http://schemas.openxmlformats.org/officeDocument/2006/relationships/tags" Target="../tags/tag28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8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89.xml"/><Relationship Id="rId1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237.xml"/><Relationship Id="rId5" Type="http://schemas.openxmlformats.org/officeDocument/2006/relationships/image" Target="../media/image13.png"/><Relationship Id="rId4" Type="http://schemas.openxmlformats.org/officeDocument/2006/relationships/image" Target="../media/image5.png"/><Relationship Id="rId3" Type="http://schemas.openxmlformats.org/officeDocument/2006/relationships/tags" Target="../tags/tag236.xml"/><Relationship Id="rId2" Type="http://schemas.openxmlformats.org/officeDocument/2006/relationships/image" Target="../media/image4.png"/><Relationship Id="rId1" Type="http://schemas.openxmlformats.org/officeDocument/2006/relationships/tags" Target="../tags/tag23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40.xml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Relationship Id="rId3" Type="http://schemas.openxmlformats.org/officeDocument/2006/relationships/tags" Target="../tags/tag239.xml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15.xml"/><Relationship Id="rId1" Type="http://schemas.openxmlformats.org/officeDocument/2006/relationships/tags" Target="../tags/tag2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41.xml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42.xml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43.xml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247.xml"/><Relationship Id="rId7" Type="http://schemas.openxmlformats.org/officeDocument/2006/relationships/image" Target="../media/image24.jpeg"/><Relationship Id="rId6" Type="http://schemas.openxmlformats.org/officeDocument/2006/relationships/image" Target="../media/image23.png"/><Relationship Id="rId5" Type="http://schemas.openxmlformats.org/officeDocument/2006/relationships/tags" Target="../tags/tag246.xml"/><Relationship Id="rId4" Type="http://schemas.openxmlformats.org/officeDocument/2006/relationships/image" Target="../media/image22.png"/><Relationship Id="rId3" Type="http://schemas.openxmlformats.org/officeDocument/2006/relationships/tags" Target="../tags/tag245.xml"/><Relationship Id="rId2" Type="http://schemas.openxmlformats.org/officeDocument/2006/relationships/image" Target="../media/image21.png"/><Relationship Id="rId1" Type="http://schemas.openxmlformats.org/officeDocument/2006/relationships/tags" Target="../tags/tag24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251.xml"/><Relationship Id="rId7" Type="http://schemas.openxmlformats.org/officeDocument/2006/relationships/image" Target="../media/image25.jpeg"/><Relationship Id="rId6" Type="http://schemas.openxmlformats.org/officeDocument/2006/relationships/image" Target="../media/image23.png"/><Relationship Id="rId5" Type="http://schemas.openxmlformats.org/officeDocument/2006/relationships/tags" Target="../tags/tag250.xml"/><Relationship Id="rId4" Type="http://schemas.openxmlformats.org/officeDocument/2006/relationships/image" Target="../media/image22.png"/><Relationship Id="rId3" Type="http://schemas.openxmlformats.org/officeDocument/2006/relationships/tags" Target="../tags/tag249.xml"/><Relationship Id="rId2" Type="http://schemas.openxmlformats.org/officeDocument/2006/relationships/image" Target="../media/image21.png"/><Relationship Id="rId1" Type="http://schemas.openxmlformats.org/officeDocument/2006/relationships/tags" Target="../tags/tag2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1617980" y="1408714"/>
            <a:ext cx="6696697" cy="1106805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</a:bodyPr>
          <a:p>
            <a:pPr algn="ctr">
              <a:lnSpc>
                <a:spcPct val="150000"/>
              </a:lnSpc>
            </a:pPr>
            <a:r>
              <a:rPr lang="zh-CN" altLang="en-US" b="1">
                <a:ln>
                  <a:solidFill>
                    <a:schemeClr val="accent3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网课，</a:t>
            </a:r>
            <a:br>
              <a:rPr lang="zh-CN" altLang="en-US" b="1">
                <a:ln>
                  <a:solidFill>
                    <a:schemeClr val="accent3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b="1">
                <a:ln>
                  <a:solidFill>
                    <a:schemeClr val="accent3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是一场自律拼搏赛</a:t>
            </a:r>
            <a:endParaRPr lang="zh-CN" altLang="en-US" b="1">
              <a:ln>
                <a:solidFill>
                  <a:schemeClr val="accent3"/>
                </a:solidFill>
              </a:ln>
              <a:solidFill>
                <a:schemeClr val="tx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占位符 5"/>
          <p:cNvSpPr/>
          <p:nvPr>
            <p:ph type="body" idx="2"/>
            <p:custDataLst>
              <p:tags r:id="rId2"/>
            </p:custDataLst>
          </p:nvPr>
        </p:nvSpPr>
        <p:spPr>
          <a:xfrm>
            <a:off x="-504825" y="4100479"/>
            <a:ext cx="6330302" cy="1431008"/>
          </a:xfrm>
        </p:spPr>
        <p:txBody>
          <a:bodyPr/>
          <a:p>
            <a:pPr algn="r"/>
            <a:r>
              <a:rPr lang="zh-CN" altLang="en-US" sz="4000">
                <a:solidFill>
                  <a:schemeClr val="dk1">
                    <a:lumMod val="85000"/>
                    <a:lumOff val="15000"/>
                  </a:schemeClr>
                </a:solidFill>
              </a:rPr>
              <a:t>主题班会</a:t>
            </a:r>
            <a:endParaRPr lang="zh-CN" altLang="en-US" sz="4000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画板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20920" y="97"/>
            <a:ext cx="12193124" cy="6857807"/>
          </a:xfrm>
          <a:prstGeom prst="rect">
            <a:avLst/>
          </a:prstGeom>
        </p:spPr>
      </p:pic>
      <p:pic>
        <p:nvPicPr>
          <p:cNvPr id="7" name="图片 6" descr="画板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072780" y="0"/>
            <a:ext cx="124922" cy="6858000"/>
          </a:xfrm>
          <a:prstGeom prst="rect">
            <a:avLst/>
          </a:prstGeom>
        </p:spPr>
      </p:pic>
      <p:pic>
        <p:nvPicPr>
          <p:cNvPr id="6" name="图片 5" descr="画板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2145924" cy="1366271"/>
          </a:xfrm>
          <a:prstGeom prst="rect">
            <a:avLst/>
          </a:prstGeom>
        </p:spPr>
      </p:pic>
      <p:sp>
        <p:nvSpPr>
          <p:cNvPr id="5" name="TextBox 4"/>
          <p:cNvSpPr txBox="1"/>
          <p:nvPr>
            <p:custDataLst>
              <p:tags r:id="rId7"/>
            </p:custDataLst>
          </p:nvPr>
        </p:nvSpPr>
        <p:spPr>
          <a:xfrm>
            <a:off x="1526540" y="337185"/>
            <a:ext cx="920813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3600" b="1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    普希金和牛顿就是在躲避瘟疫的时候，靠着高度的自律自强，才有了这么伟大的成就。</a:t>
            </a:r>
            <a:endParaRPr lang="zh-CN" altLang="en-US" sz="3600" b="1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9219" name="Picture 3" descr="C:\Users\Administrator\Desktop\我自律 我自强 我担当班会资料\niudun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9515" y="1988820"/>
            <a:ext cx="3695065" cy="4335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4" descr="C:\Users\Administrator\Desktop\我自律 我自强 我担当班会资料\timg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6045" y="1772920"/>
            <a:ext cx="3542665" cy="472059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画板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20920" y="97"/>
            <a:ext cx="12193124" cy="6857807"/>
          </a:xfrm>
          <a:prstGeom prst="rect">
            <a:avLst/>
          </a:prstGeom>
        </p:spPr>
      </p:pic>
      <p:pic>
        <p:nvPicPr>
          <p:cNvPr id="7" name="图片 6" descr="画板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072780" y="0"/>
            <a:ext cx="124922" cy="6858000"/>
          </a:xfrm>
          <a:prstGeom prst="rect">
            <a:avLst/>
          </a:prstGeom>
        </p:spPr>
      </p:pic>
      <p:pic>
        <p:nvPicPr>
          <p:cNvPr id="6" name="图片 5" descr="画板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2145924" cy="1366271"/>
          </a:xfrm>
          <a:prstGeom prst="rect">
            <a:avLst/>
          </a:prstGeom>
        </p:spPr>
      </p:pic>
      <p:sp>
        <p:nvSpPr>
          <p:cNvPr id="11266" name="Rectangle 3"/>
          <p:cNvSpPr>
            <a:spLocks noGrp="1"/>
          </p:cNvSpPr>
          <p:nvPr>
            <p:ph idx="4294967295"/>
          </p:nvPr>
        </p:nvSpPr>
        <p:spPr>
          <a:xfrm>
            <a:off x="1847850" y="3284538"/>
            <a:ext cx="8351838" cy="1801812"/>
          </a:xfrm>
          <a:noFill/>
          <a:ln>
            <a:noFill/>
            <a:miter lim="800000"/>
          </a:ln>
        </p:spPr>
        <p:txBody>
          <a:bodyPr vert="horz" wrap="square" lIns="91440" tIns="45720" rIns="91440" bIns="45720" anchor="t">
            <a:noAutofit/>
          </a:bodyPr>
          <a:lstStyle>
            <a:lvl1pPr marL="357505" indent="-357505" algn="just" defTabSz="914400" eaLnBrk="1" fontAlgn="base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/>
              <a:buChar char="m"/>
              <a:defRPr lang="zh-CN" altLang="en-US" sz="2400" b="0" i="0" u="none" baseline="0">
                <a:solidFill>
                  <a:schemeClr val="accent1"/>
                </a:solidFill>
                <a:latin typeface="幼圆" panose="02010509060101010101" pitchFamily="1" charset="-122"/>
                <a:ea typeface="幼圆" panose="02010509060101010101" pitchFamily="1" charset="-122"/>
              </a:defRPr>
            </a:lvl1pPr>
            <a:lvl2pPr marL="357505" indent="-357505" algn="l"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37F6FF"/>
              </a:buClr>
              <a:buSzTx/>
              <a:buFont typeface="幼圆" panose="02010509060101010101" pitchFamily="1" charset="-122"/>
              <a:buChar char=" "/>
              <a:defRPr lang="zh-CN" altLang="en-US" sz="1600" b="0" i="0" u="none" baseline="0">
                <a:solidFill>
                  <a:schemeClr val="tx1"/>
                </a:solidFill>
                <a:latin typeface="幼圆" panose="02010509060101010101" pitchFamily="1" charset="-122"/>
                <a:ea typeface="幼圆" panose="02010509060101010101" pitchFamily="1" charset="-122"/>
              </a:defRPr>
            </a:lvl2pPr>
            <a:lvl3pPr marL="1143000" indent="-228600" algn="l" defTabSz="91440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/>
              <a:buChar char="•"/>
              <a:defRPr lang="zh-CN" altLang="en-US" sz="2000" b="0" i="0" u="none" baseline="0">
                <a:solidFill>
                  <a:schemeClr val="tx1"/>
                </a:solidFill>
                <a:latin typeface="Arial" panose="020B0604020202020204"/>
                <a:ea typeface="幼圆" panose="02010509060101010101" pitchFamily="1" charset="-122"/>
              </a:defRPr>
            </a:lvl3pPr>
            <a:lvl4pPr marL="1600200" indent="-228600" algn="l" defTabSz="91440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/>
              <a:buChar char="•"/>
              <a:defRPr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幼圆" panose="02010509060101010101" pitchFamily="1" charset="-122"/>
              </a:defRPr>
            </a:lvl4pPr>
            <a:lvl5pPr marL="2057400" indent="-228600" algn="l" defTabSz="91440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/>
              <a:buChar char="•"/>
              <a:defRPr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幼圆" panose="02010509060101010101" pitchFamily="1" charset="-122"/>
              </a:defRPr>
            </a:lvl5pPr>
            <a:lvl6pPr/>
            <a:lvl7pPr/>
            <a:lvl8pPr/>
            <a:lvl9pPr/>
          </a:lstStyle>
          <a:p>
            <a:pPr lvl="0" algn="just"/>
            <a:r>
              <a:rPr sz="3600" b="1" kern="1200" dirty="0">
                <a:solidFill>
                  <a:srgbClr val="000000"/>
                </a:solidFill>
                <a:latin typeface="汉仪旗黑-50简" charset="0"/>
                <a:ea typeface="汉仪旗黑-50简" charset="0"/>
                <a:cs typeface="+mn-cs"/>
                <a:sym typeface="+mn-ea"/>
              </a:rPr>
              <a:t>自律</a:t>
            </a:r>
            <a:r>
              <a:rPr sz="3600" b="1" kern="1200" dirty="0">
                <a:solidFill>
                  <a:srgbClr val="000000"/>
                </a:solidFill>
                <a:latin typeface="汉仪旗黑-50简" charset="0"/>
                <a:ea typeface="汉仪旗黑-50简" charset="0"/>
                <a:cs typeface="+mn-cs"/>
                <a:sym typeface="+mn-ea"/>
              </a:rPr>
              <a:t>，</a:t>
            </a:r>
            <a:r>
              <a:rPr sz="3600" b="1" kern="1200" dirty="0">
                <a:solidFill>
                  <a:srgbClr val="000000"/>
                </a:solidFill>
                <a:latin typeface="汉仪旗黑-50简" charset="0"/>
                <a:ea typeface="汉仪旗黑-50简" charset="0"/>
                <a:cs typeface="+mn-cs"/>
                <a:sym typeface="+mn-ea"/>
              </a:rPr>
              <a:t>指在</a:t>
            </a:r>
            <a:r>
              <a:rPr sz="3600" b="1" kern="1200" dirty="0">
                <a:solidFill>
                  <a:srgbClr val="000000"/>
                </a:solidFill>
                <a:latin typeface="汉仪旗黑-50简" charset="0"/>
                <a:ea typeface="汉仪旗黑-50简" charset="0"/>
                <a:cs typeface="+mn-cs"/>
                <a:sym typeface="+mn-ea"/>
              </a:rPr>
              <a:t>没有人</a:t>
            </a:r>
            <a:r>
              <a:rPr sz="3600" b="1" kern="1200" dirty="0">
                <a:solidFill>
                  <a:srgbClr val="000000"/>
                </a:solidFill>
                <a:latin typeface="汉仪旗黑-50简" charset="0"/>
                <a:ea typeface="汉仪旗黑-50简" charset="0"/>
                <a:cs typeface="+mn-cs"/>
                <a:sym typeface="+mn-ea"/>
              </a:rPr>
              <a:t>现场监督的情况下，通过自己要求自己，变被动为主动，自觉地遵循法度，拿它来</a:t>
            </a:r>
            <a:r>
              <a:rPr sz="3600" b="1" kern="1200" dirty="0">
                <a:solidFill>
                  <a:srgbClr val="000000"/>
                </a:solidFill>
                <a:latin typeface="汉仪旗黑-50简" charset="0"/>
                <a:ea typeface="汉仪旗黑-50简" charset="0"/>
                <a:cs typeface="+mn-cs"/>
                <a:sym typeface="+mn-ea"/>
              </a:rPr>
              <a:t>约束自己</a:t>
            </a:r>
            <a:r>
              <a:rPr sz="3600" b="1" kern="1200" dirty="0">
                <a:solidFill>
                  <a:srgbClr val="000000"/>
                </a:solidFill>
                <a:latin typeface="汉仪旗黑-50简" charset="0"/>
                <a:ea typeface="汉仪旗黑-50简" charset="0"/>
                <a:cs typeface="+mn-cs"/>
                <a:sym typeface="+mn-ea"/>
              </a:rPr>
              <a:t>的一言一行</a:t>
            </a:r>
            <a:r>
              <a:rPr sz="3600" b="1" kern="1200" dirty="0">
                <a:solidFill>
                  <a:srgbClr val="000000"/>
                </a:solidFill>
                <a:latin typeface="汉仪旗黑-50简" charset="0"/>
                <a:ea typeface="汉仪旗黑-50简" charset="0"/>
                <a:cs typeface="+mn-cs"/>
                <a:sym typeface="+mn-ea"/>
              </a:rPr>
              <a:t>。</a:t>
            </a:r>
            <a:endParaRPr sz="3600" b="1" kern="1200" dirty="0">
              <a:solidFill>
                <a:srgbClr val="000000"/>
              </a:solidFill>
              <a:latin typeface="汉仪旗黑-50简" charset="0"/>
              <a:ea typeface="汉仪旗黑-50简" charset="0"/>
              <a:cs typeface="+mn-cs"/>
              <a:sym typeface="+mn-ea"/>
            </a:endParaRPr>
          </a:p>
        </p:txBody>
      </p:sp>
      <p:pic>
        <p:nvPicPr>
          <p:cNvPr id="21506" name="Picture 4" descr="j03012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1196975"/>
            <a:ext cx="2484438" cy="21256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charRg st="0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>
                                            <p:txEl>
                                              <p:charRg st="0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>
                                            <p:txEl>
                                              <p:charRg st="0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6">
                                            <p:txEl>
                                              <p:charRg st="0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66">
                                            <p:txEl>
                                              <p:charRg st="0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266">
                                            <p:txEl>
                                              <p:charRg st="0" end="5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内容占位符 6"/>
          <p:cNvSpPr>
            <a:spLocks noGrp="1"/>
          </p:cNvSpPr>
          <p:nvPr>
            <p:ph sz="half" idx="1"/>
          </p:nvPr>
        </p:nvSpPr>
        <p:spPr>
          <a:xfrm>
            <a:off x="534035" y="1801495"/>
            <a:ext cx="5283200" cy="5056505"/>
          </a:xfrm>
        </p:spPr>
        <p:txBody>
          <a:bodyPr/>
          <a:p>
            <a:r>
              <a:rPr lang="zh-CN" altLang="en-US" sz="5400"/>
              <a:t>网课就是一场自律拼搏赛！</a:t>
            </a:r>
            <a:endParaRPr lang="zh-CN" altLang="en-US" sz="5400"/>
          </a:p>
        </p:txBody>
      </p:sp>
      <p:pic>
        <p:nvPicPr>
          <p:cNvPr id="9" name="内容占位符 8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238875" y="2045970"/>
            <a:ext cx="5283200" cy="22352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画板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20920" y="97"/>
            <a:ext cx="12193124" cy="6857807"/>
          </a:xfrm>
          <a:prstGeom prst="rect">
            <a:avLst/>
          </a:prstGeom>
        </p:spPr>
      </p:pic>
      <p:pic>
        <p:nvPicPr>
          <p:cNvPr id="7" name="图片 6" descr="画板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072780" y="0"/>
            <a:ext cx="124922" cy="6858000"/>
          </a:xfrm>
          <a:prstGeom prst="rect">
            <a:avLst/>
          </a:prstGeom>
        </p:spPr>
      </p:pic>
      <p:pic>
        <p:nvPicPr>
          <p:cNvPr id="6" name="图片 5" descr="画板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2145924" cy="1366271"/>
          </a:xfrm>
          <a:prstGeom prst="rect">
            <a:avLst/>
          </a:prstGeom>
        </p:spPr>
      </p:pic>
      <p:sp>
        <p:nvSpPr>
          <p:cNvPr id="23554" name="Rectangle 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6200000">
            <a:off x="6130131" y="583406"/>
            <a:ext cx="1368425" cy="5761038"/>
          </a:xfrm>
          <a:prstGeom prst="rect">
            <a:avLst/>
          </a:prstGeom>
          <a:gradFill rotWithShape="1">
            <a:gsLst>
              <a:gs pos="0">
                <a:schemeClr val="folHlink">
                  <a:alpha val="30000"/>
                </a:schemeClr>
              </a:gs>
              <a:gs pos="50000">
                <a:srgbClr val="008000"/>
              </a:gs>
              <a:gs pos="100000">
                <a:schemeClr val="folHlink">
                  <a:alpha val="30000"/>
                </a:schemeClr>
              </a:gs>
            </a:gsLst>
            <a:lin ang="189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8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旗黑-50简" charset="0"/>
              <a:ea typeface="华文行楷" panose="02010800040101010101" pitchFamily="2" charset="-122"/>
              <a:cs typeface="汉仪旗黑-50简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24000" y="0"/>
            <a:ext cx="9144000" cy="215900"/>
          </a:xfrm>
          <a:prstGeom prst="rect">
            <a:avLst/>
          </a:prstGeom>
          <a:gradFill rotWithShape="1">
            <a:gsLst>
              <a:gs pos="0">
                <a:srgbClr val="9D8BF7"/>
              </a:gs>
              <a:gs pos="50000">
                <a:srgbClr val="9D8BF7"/>
              </a:gs>
              <a:gs pos="100000">
                <a:srgbClr val="9D8BF7"/>
              </a:gs>
            </a:gsLst>
            <a:lin ang="5400000" scaled="0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8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旗黑-50简" charset="0"/>
              <a:ea typeface="华文行楷" panose="02010800040101010101" pitchFamily="2" charset="-122"/>
              <a:cs typeface="汉仪旗黑-50简" charset="0"/>
            </a:endParaRPr>
          </a:p>
        </p:txBody>
      </p:sp>
      <p:sp>
        <p:nvSpPr>
          <p:cNvPr id="22531" name="Rectangle 7"/>
          <p:cNvSpPr>
            <a:spLocks noGrp="1"/>
          </p:cNvSpPr>
          <p:nvPr>
            <p:ph type="title" idx="4294967295"/>
          </p:nvPr>
        </p:nvSpPr>
        <p:spPr>
          <a:xfrm>
            <a:off x="2495550" y="347663"/>
            <a:ext cx="7200900" cy="350837"/>
          </a:xfrm>
          <a:noFill/>
          <a:ln>
            <a:noFill/>
            <a:miter lim="800000"/>
          </a:ln>
        </p:spPr>
        <p:txBody>
          <a:bodyPr vert="horz" wrap="square" lIns="91440" tIns="45720" rIns="91440" bIns="45720" anchor="ctr" anchorCtr="0">
            <a:noAutofit/>
          </a:bodyPr>
          <a:lstStyle>
            <a:lvl1pPr marL="0" indent="0" algn="l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1" i="0" u="none" baseline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/>
            <a:r>
              <a:rPr kern="1200" dirty="0">
                <a:solidFill>
                  <a:schemeClr val="accent1">
                    <a:lumMod val="75000"/>
                  </a:schemeClr>
                </a:solidFill>
                <a:latin typeface="汉仪粗黑 简" charset="0"/>
                <a:ea typeface="汉仪粗黑 简" charset="0"/>
                <a:cs typeface="+mn-cs"/>
                <a:sym typeface="+mn-ea"/>
              </a:rPr>
              <a:t>自律五大原则</a:t>
            </a:r>
            <a:endParaRPr kern="1200" dirty="0">
              <a:solidFill>
                <a:schemeClr val="accent1">
                  <a:lumMod val="75000"/>
                </a:schemeClr>
              </a:solidFill>
              <a:latin typeface="汉仪粗黑 简" charset="0"/>
              <a:ea typeface="汉仪粗黑 简" charset="0"/>
              <a:cs typeface="+mn-cs"/>
              <a:sym typeface="+mn-ea"/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 rot="16200000">
            <a:off x="6130131" y="2240756"/>
            <a:ext cx="1368425" cy="5761038"/>
          </a:xfrm>
          <a:prstGeom prst="rect">
            <a:avLst/>
          </a:prstGeom>
          <a:gradFill rotWithShape="1">
            <a:gsLst>
              <a:gs pos="0">
                <a:srgbClr val="FF3399">
                  <a:alpha val="30000"/>
                </a:srgbClr>
              </a:gs>
              <a:gs pos="50000">
                <a:srgbClr val="DA006D"/>
              </a:gs>
              <a:gs pos="100000">
                <a:srgbClr val="FF3399">
                  <a:alpha val="30000"/>
                </a:srgbClr>
              </a:gs>
            </a:gsLst>
            <a:lin ang="189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8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旗黑-50简" charset="0"/>
              <a:ea typeface="华文行楷" panose="02010800040101010101" pitchFamily="2" charset="-122"/>
              <a:cs typeface="汉仪旗黑-50简" charset="0"/>
            </a:endParaRPr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 rot="16200000">
            <a:off x="3719830" y="5013325"/>
            <a:ext cx="0" cy="431800"/>
          </a:xfrm>
          <a:prstGeom prst="line">
            <a:avLst/>
          </a:prstGeom>
          <a:noFill/>
          <a:ln w="28575">
            <a:solidFill>
              <a:srgbClr val="FF99CC"/>
            </a:solidFill>
            <a:round/>
            <a:tailEnd type="oval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8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旗黑-50简" charset="0"/>
              <a:ea typeface="华文行楷" panose="02010800040101010101" pitchFamily="2" charset="-122"/>
              <a:cs typeface="汉仪旗黑-50简" charset="0"/>
            </a:endParaRP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 rot="16200000">
            <a:off x="3719830" y="5085080"/>
            <a:ext cx="0" cy="863600"/>
          </a:xfrm>
          <a:prstGeom prst="line">
            <a:avLst/>
          </a:prstGeom>
          <a:noFill/>
          <a:ln w="28575">
            <a:solidFill>
              <a:srgbClr val="FF99CC"/>
            </a:solidFill>
            <a:round/>
            <a:tailEnd type="oval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8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旗黑-50简" charset="0"/>
              <a:ea typeface="华文行楷" panose="02010800040101010101" pitchFamily="2" charset="-122"/>
              <a:cs typeface="汉仪旗黑-50简" charset="0"/>
            </a:endParaRPr>
          </a:p>
        </p:txBody>
      </p:sp>
      <p:pic>
        <p:nvPicPr>
          <p:cNvPr id="22536" name="Picture 13" descr="-1"/>
          <p:cNvPicPr>
            <a:picLocks noChangeAspect="1"/>
          </p:cNvPicPr>
          <p:nvPr/>
        </p:nvPicPr>
        <p:blipFill>
          <a:blip r:embed="rId9"/>
          <a:srcRect b="56702"/>
          <a:stretch>
            <a:fillRect/>
          </a:stretch>
        </p:blipFill>
        <p:spPr>
          <a:xfrm rot="16200000">
            <a:off x="2313305" y="4546600"/>
            <a:ext cx="1584325" cy="1076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66" name="Line 14"/>
          <p:cNvSpPr>
            <a:spLocks noChangeShapeType="1"/>
          </p:cNvSpPr>
          <p:nvPr/>
        </p:nvSpPr>
        <p:spPr bwMode="auto">
          <a:xfrm rot="16200000">
            <a:off x="3647440" y="4364990"/>
            <a:ext cx="0" cy="1008380"/>
          </a:xfrm>
          <a:prstGeom prst="line">
            <a:avLst/>
          </a:prstGeom>
          <a:noFill/>
          <a:ln w="28575">
            <a:solidFill>
              <a:srgbClr val="FF99CC"/>
            </a:solidFill>
            <a:prstDash val="sysDot"/>
            <a:round/>
            <a:tailEnd type="oval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8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旗黑-50简" charset="0"/>
              <a:ea typeface="华文行楷" panose="02010800040101010101" pitchFamily="2" charset="-122"/>
              <a:cs typeface="汉仪旗黑-50简" charset="0"/>
            </a:endParaRPr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 rot="16200000">
            <a:off x="3717925" y="3284538"/>
            <a:ext cx="0" cy="431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tailEnd type="oval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8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旗黑-50简" charset="0"/>
              <a:ea typeface="华文行楷" panose="02010800040101010101" pitchFamily="2" charset="-122"/>
              <a:cs typeface="汉仪旗黑-50简" charset="0"/>
            </a:endParaRPr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 rot="16200000">
            <a:off x="3717925" y="3355975"/>
            <a:ext cx="0" cy="8636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tailEnd type="oval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8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旗黑-50简" charset="0"/>
              <a:ea typeface="华文行楷" panose="02010800040101010101" pitchFamily="2" charset="-122"/>
              <a:cs typeface="汉仪旗黑-50简" charset="0"/>
            </a:endParaRPr>
          </a:p>
        </p:txBody>
      </p:sp>
      <p:sp>
        <p:nvSpPr>
          <p:cNvPr id="23570" name="Line 18"/>
          <p:cNvSpPr>
            <a:spLocks noChangeShapeType="1"/>
          </p:cNvSpPr>
          <p:nvPr/>
        </p:nvSpPr>
        <p:spPr bwMode="auto">
          <a:xfrm rot="16200000">
            <a:off x="3646488" y="2635250"/>
            <a:ext cx="0" cy="1009650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ot"/>
            <a:round/>
            <a:tailEnd type="oval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8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旗黑-50简" charset="0"/>
              <a:ea typeface="华文行楷" panose="02010800040101010101" pitchFamily="2" charset="-122"/>
              <a:cs typeface="汉仪旗黑-50简" charset="0"/>
            </a:endParaRPr>
          </a:p>
        </p:txBody>
      </p:sp>
      <p:pic>
        <p:nvPicPr>
          <p:cNvPr id="22541" name="Picture 19" descr="未1"/>
          <p:cNvPicPr>
            <a:picLocks noChangeAspect="1"/>
          </p:cNvPicPr>
          <p:nvPr/>
        </p:nvPicPr>
        <p:blipFill>
          <a:blip r:embed="rId10"/>
          <a:srcRect l="47021"/>
          <a:stretch>
            <a:fillRect/>
          </a:stretch>
        </p:blipFill>
        <p:spPr>
          <a:xfrm>
            <a:off x="2566988" y="2636838"/>
            <a:ext cx="1368425" cy="158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2" name="Picture 20" descr="-1"/>
          <p:cNvPicPr>
            <a:picLocks noChangeAspect="1"/>
          </p:cNvPicPr>
          <p:nvPr/>
        </p:nvPicPr>
        <p:blipFill>
          <a:blip r:embed="rId11"/>
          <a:srcRect l="54723"/>
          <a:stretch>
            <a:fillRect/>
          </a:stretch>
        </p:blipFill>
        <p:spPr>
          <a:xfrm>
            <a:off x="2566988" y="1052513"/>
            <a:ext cx="1223962" cy="1611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73" name="Rectangle 21"/>
          <p:cNvSpPr>
            <a:spLocks noChangeArrowheads="1"/>
          </p:cNvSpPr>
          <p:nvPr/>
        </p:nvSpPr>
        <p:spPr bwMode="auto">
          <a:xfrm rot="16200000">
            <a:off x="6131719" y="-999331"/>
            <a:ext cx="1368425" cy="5761038"/>
          </a:xfrm>
          <a:prstGeom prst="rect">
            <a:avLst/>
          </a:prstGeom>
          <a:gradFill rotWithShape="1">
            <a:gsLst>
              <a:gs pos="0">
                <a:srgbClr val="3399FF">
                  <a:alpha val="30000"/>
                </a:srgbClr>
              </a:gs>
              <a:gs pos="50000">
                <a:srgbClr val="3333CC"/>
              </a:gs>
              <a:gs pos="100000">
                <a:srgbClr val="3399FF">
                  <a:alpha val="30000"/>
                </a:srgbClr>
              </a:gs>
            </a:gsLst>
            <a:lin ang="189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8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旗黑-50简" charset="0"/>
              <a:ea typeface="华文行楷" panose="02010800040101010101" pitchFamily="2" charset="-122"/>
              <a:cs typeface="汉仪旗黑-50简" charset="0"/>
            </a:endParaRPr>
          </a:p>
        </p:txBody>
      </p:sp>
      <p:sp>
        <p:nvSpPr>
          <p:cNvPr id="23574" name="Line 22"/>
          <p:cNvSpPr>
            <a:spLocks noChangeShapeType="1"/>
          </p:cNvSpPr>
          <p:nvPr/>
        </p:nvSpPr>
        <p:spPr bwMode="auto">
          <a:xfrm rot="16200000">
            <a:off x="3719513" y="1701800"/>
            <a:ext cx="0" cy="43180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tailEnd type="oval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8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旗黑-50简" charset="0"/>
              <a:ea typeface="华文行楷" panose="02010800040101010101" pitchFamily="2" charset="-122"/>
              <a:cs typeface="汉仪旗黑-50简" charset="0"/>
            </a:endParaRPr>
          </a:p>
        </p:txBody>
      </p:sp>
      <p:sp>
        <p:nvSpPr>
          <p:cNvPr id="23575" name="Line 23"/>
          <p:cNvSpPr>
            <a:spLocks noChangeShapeType="1"/>
          </p:cNvSpPr>
          <p:nvPr/>
        </p:nvSpPr>
        <p:spPr bwMode="auto">
          <a:xfrm rot="16200000">
            <a:off x="3719513" y="1773238"/>
            <a:ext cx="0" cy="86360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tailEnd type="oval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8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旗黑-50简" charset="0"/>
              <a:ea typeface="华文行楷" panose="02010800040101010101" pitchFamily="2" charset="-122"/>
              <a:cs typeface="汉仪旗黑-50简" charset="0"/>
            </a:endParaRPr>
          </a:p>
        </p:txBody>
      </p:sp>
      <p:sp>
        <p:nvSpPr>
          <p:cNvPr id="23576" name="Line 24"/>
          <p:cNvSpPr>
            <a:spLocks noChangeShapeType="1"/>
          </p:cNvSpPr>
          <p:nvPr/>
        </p:nvSpPr>
        <p:spPr bwMode="auto">
          <a:xfrm rot="16200000">
            <a:off x="3648075" y="1052513"/>
            <a:ext cx="0" cy="1009650"/>
          </a:xfrm>
          <a:prstGeom prst="line">
            <a:avLst/>
          </a:prstGeom>
          <a:noFill/>
          <a:ln w="28575">
            <a:solidFill>
              <a:srgbClr val="333399"/>
            </a:solidFill>
            <a:prstDash val="sysDot"/>
            <a:round/>
            <a:tailEnd type="oval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8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旗黑-50简" charset="0"/>
              <a:ea typeface="华文行楷" panose="02010800040101010101" pitchFamily="2" charset="-122"/>
              <a:cs typeface="汉仪旗黑-50简" charset="0"/>
            </a:endParaRPr>
          </a:p>
        </p:txBody>
      </p:sp>
      <p:sp>
        <p:nvSpPr>
          <p:cNvPr id="12308" name="Text Box 27"/>
          <p:cNvSpPr txBox="1"/>
          <p:nvPr>
            <p:custDataLst>
              <p:tags r:id="rId12"/>
            </p:custDataLst>
          </p:nvPr>
        </p:nvSpPr>
        <p:spPr>
          <a:xfrm>
            <a:off x="8872855" y="1268413"/>
            <a:ext cx="490220" cy="1366837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000" dirty="0">
                <a:solidFill>
                  <a:schemeClr val="lt1"/>
                </a:solidFill>
                <a:latin typeface="汉仪旗黑-50简" charset="0"/>
                <a:ea typeface="汉仪旗黑-50简" charset="0"/>
              </a:rPr>
              <a:t>意志力</a:t>
            </a:r>
            <a:endParaRPr lang="zh-CN" altLang="en-US" sz="2000" dirty="0">
              <a:solidFill>
                <a:schemeClr val="lt1"/>
              </a:solidFill>
              <a:latin typeface="汉仪旗黑-50简" charset="0"/>
              <a:ea typeface="汉仪旗黑-50简" charset="0"/>
            </a:endParaRPr>
          </a:p>
        </p:txBody>
      </p:sp>
      <p:sp>
        <p:nvSpPr>
          <p:cNvPr id="12309" name="Text Box 28"/>
          <p:cNvSpPr txBox="1"/>
          <p:nvPr>
            <p:custDataLst>
              <p:tags r:id="rId13"/>
            </p:custDataLst>
          </p:nvPr>
        </p:nvSpPr>
        <p:spPr>
          <a:xfrm>
            <a:off x="7936230" y="2924175"/>
            <a:ext cx="490220" cy="122555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zh-CN" sz="2000" dirty="0">
                <a:solidFill>
                  <a:schemeClr val="lt1"/>
                </a:solidFill>
                <a:latin typeface="汉仪旗黑-50简" charset="0"/>
                <a:ea typeface="汉仪旗黑-50简" charset="0"/>
              </a:rPr>
              <a:t>认同事实</a:t>
            </a:r>
            <a:endParaRPr lang="zh-CN" altLang="zh-CN" sz="2000" dirty="0">
              <a:solidFill>
                <a:schemeClr val="lt1"/>
              </a:solidFill>
              <a:latin typeface="汉仪旗黑-50简" charset="0"/>
              <a:ea typeface="汉仪旗黑-50简" charset="0"/>
            </a:endParaRPr>
          </a:p>
        </p:txBody>
      </p:sp>
      <p:sp>
        <p:nvSpPr>
          <p:cNvPr id="12310" name="Text Box 29"/>
          <p:cNvSpPr txBox="1"/>
          <p:nvPr>
            <p:custDataLst>
              <p:tags r:id="rId14"/>
            </p:custDataLst>
          </p:nvPr>
        </p:nvSpPr>
        <p:spPr>
          <a:xfrm>
            <a:off x="6685280" y="4581525"/>
            <a:ext cx="490220" cy="1152525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000" dirty="0">
                <a:solidFill>
                  <a:schemeClr val="lt1"/>
                </a:solidFill>
                <a:latin typeface="汉仪旗黑-50简" charset="0"/>
                <a:ea typeface="汉仪旗黑-50简" charset="0"/>
              </a:rPr>
              <a:t>坚持不懈</a:t>
            </a:r>
            <a:endParaRPr lang="zh-CN" altLang="en-US" sz="2000" dirty="0">
              <a:solidFill>
                <a:schemeClr val="lt1"/>
              </a:solidFill>
              <a:latin typeface="汉仪旗黑-50简" charset="0"/>
              <a:ea typeface="汉仪旗黑-50简" charset="0"/>
            </a:endParaRPr>
          </a:p>
        </p:txBody>
      </p:sp>
      <p:sp>
        <p:nvSpPr>
          <p:cNvPr id="12311" name="Text Box 30"/>
          <p:cNvSpPr txBox="1"/>
          <p:nvPr>
            <p:custDataLst>
              <p:tags r:id="rId15"/>
            </p:custDataLst>
          </p:nvPr>
        </p:nvSpPr>
        <p:spPr>
          <a:xfrm>
            <a:off x="5039360" y="2924175"/>
            <a:ext cx="551815" cy="1081088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400" dirty="0">
                <a:solidFill>
                  <a:schemeClr val="lt1"/>
                </a:solidFill>
                <a:latin typeface="汉仪旗黑-50简" charset="0"/>
                <a:ea typeface="汉仪旗黑-50简" charset="0"/>
              </a:rPr>
              <a:t>勤奋</a:t>
            </a:r>
            <a:endParaRPr lang="zh-CN" altLang="en-US" sz="2400" dirty="0">
              <a:solidFill>
                <a:schemeClr val="lt1"/>
              </a:solidFill>
              <a:latin typeface="汉仪旗黑-50简" charset="0"/>
              <a:ea typeface="汉仪旗黑-50简" charset="0"/>
            </a:endParaRPr>
          </a:p>
        </p:txBody>
      </p:sp>
      <p:sp>
        <p:nvSpPr>
          <p:cNvPr id="12312" name="Text Box 31"/>
          <p:cNvSpPr txBox="1"/>
          <p:nvPr>
            <p:custDataLst>
              <p:tags r:id="rId16"/>
            </p:custDataLst>
          </p:nvPr>
        </p:nvSpPr>
        <p:spPr>
          <a:xfrm>
            <a:off x="4237355" y="1341438"/>
            <a:ext cx="490220" cy="1223962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000" dirty="0">
                <a:solidFill>
                  <a:schemeClr val="lt1"/>
                </a:solidFill>
                <a:latin typeface="汉仪旗黑-50简" charset="0"/>
                <a:ea typeface="汉仪旗黑-50简" charset="0"/>
              </a:rPr>
              <a:t>面对困难</a:t>
            </a:r>
            <a:endParaRPr lang="zh-CN" altLang="en-US" sz="2000" dirty="0">
              <a:solidFill>
                <a:schemeClr val="lt1"/>
              </a:solidFill>
              <a:latin typeface="汉仪旗黑-50简" charset="0"/>
              <a:ea typeface="汉仪旗黑-50简" charset="0"/>
            </a:endParaRPr>
          </a:p>
        </p:txBody>
      </p:sp>
    </p:spTree>
    <p:custDataLst>
      <p:tags r:id="rId1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ldLvl="0" animBg="1"/>
      <p:bldP spid="12308" grpId="0"/>
      <p:bldP spid="12309" grpId="0"/>
      <p:bldP spid="12310" grpId="0"/>
      <p:bldP spid="12311" grpId="0"/>
      <p:bldP spid="123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560074"/>
            <a:ext cx="10852237" cy="441964"/>
          </a:xfrm>
        </p:spPr>
        <p:txBody>
          <a:bodyPr/>
          <a:p>
            <a:r>
              <a:rPr lang="zh-CN" altLang="en-US" sz="4000">
                <a:solidFill>
                  <a:schemeClr val="tx2">
                    <a:lumMod val="75000"/>
                  </a:schemeClr>
                </a:solidFill>
              </a:rPr>
              <a:t>自律锦囊</a:t>
            </a:r>
            <a:r>
              <a:rPr lang="en-US" altLang="zh-CN" sz="4000">
                <a:solidFill>
                  <a:schemeClr val="tx2">
                    <a:lumMod val="75000"/>
                  </a:schemeClr>
                </a:solidFill>
              </a:rPr>
              <a:t>1--</a:t>
            </a:r>
            <a:r>
              <a:rPr sz="4000">
                <a:solidFill>
                  <a:schemeClr val="tx2">
                    <a:lumMod val="75000"/>
                  </a:schemeClr>
                </a:solidFill>
              </a:rPr>
              <a:t>整洁的书桌</a:t>
            </a:r>
            <a:endParaRPr sz="4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1944370"/>
            <a:ext cx="5283200" cy="4396740"/>
          </a:xfrm>
        </p:spPr>
        <p:txBody>
          <a:bodyPr/>
          <a:p>
            <a:r>
              <a:rPr lang="zh-CN" altLang="en-US" sz="2800"/>
              <a:t>整洁的书桌可以有效避免上课分心，将书桌上与学习无关的物品清理到其他地方，只留下网课需要的电子设备吧。</a:t>
            </a:r>
            <a:endParaRPr lang="zh-CN" altLang="en-US" sz="2800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238875" y="1944370"/>
            <a:ext cx="5283200" cy="29692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560074"/>
            <a:ext cx="10852237" cy="441964"/>
          </a:xfrm>
        </p:spPr>
        <p:txBody>
          <a:bodyPr/>
          <a:p>
            <a:r>
              <a:rPr lang="zh-CN" altLang="en-US" sz="4000">
                <a:solidFill>
                  <a:schemeClr val="tx2">
                    <a:lumMod val="75000"/>
                  </a:schemeClr>
                </a:solidFill>
              </a:rPr>
              <a:t>自律锦囊</a:t>
            </a:r>
            <a:r>
              <a:rPr lang="en-US" altLang="zh-CN" sz="4000">
                <a:solidFill>
                  <a:schemeClr val="tx2">
                    <a:lumMod val="75000"/>
                  </a:schemeClr>
                </a:solidFill>
              </a:rPr>
              <a:t>2--</a:t>
            </a:r>
            <a:r>
              <a:rPr sz="4000">
                <a:solidFill>
                  <a:schemeClr val="tx2">
                    <a:lumMod val="75000"/>
                  </a:schemeClr>
                </a:solidFill>
              </a:rPr>
              <a:t>定时闹钟</a:t>
            </a:r>
            <a:endParaRPr sz="4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1616710"/>
            <a:ext cx="5283200" cy="4724400"/>
          </a:xfrm>
        </p:spPr>
        <p:txBody>
          <a:bodyPr/>
          <a:p>
            <a:r>
              <a:rPr lang="zh-CN" altLang="en-US" sz="2800"/>
              <a:t>学习期间为自己装备一个电子钟，可以更好地规划时间，做好时间管理。</a:t>
            </a:r>
            <a:endParaRPr lang="zh-CN" altLang="en-US" sz="2800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817995" y="1809750"/>
            <a:ext cx="3671570" cy="36715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560074"/>
            <a:ext cx="10852237" cy="441964"/>
          </a:xfrm>
        </p:spPr>
        <p:txBody>
          <a:bodyPr/>
          <a:p>
            <a:r>
              <a:rPr lang="zh-CN" altLang="en-US" sz="4000">
                <a:solidFill>
                  <a:schemeClr val="tx2">
                    <a:lumMod val="75000"/>
                  </a:schemeClr>
                </a:solidFill>
              </a:rPr>
              <a:t>自律锦囊</a:t>
            </a:r>
            <a:r>
              <a:rPr lang="en-US" altLang="zh-CN" sz="4000">
                <a:solidFill>
                  <a:schemeClr val="tx2">
                    <a:lumMod val="75000"/>
                  </a:schemeClr>
                </a:solidFill>
              </a:rPr>
              <a:t>3--</a:t>
            </a:r>
            <a:r>
              <a:rPr sz="4000">
                <a:solidFill>
                  <a:schemeClr val="tx2">
                    <a:lumMod val="75000"/>
                  </a:schemeClr>
                </a:solidFill>
              </a:rPr>
              <a:t>安静的环境</a:t>
            </a:r>
            <a:endParaRPr sz="4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1842135"/>
            <a:ext cx="5283200" cy="4498975"/>
          </a:xfrm>
        </p:spPr>
        <p:txBody>
          <a:bodyPr/>
          <a:p>
            <a:r>
              <a:rPr lang="zh-CN" altLang="en-US" sz="2800"/>
              <a:t>安静的环境也很重要，耳机是一个不错的选择，既可以减少外界干扰，也可以防止干扰他人。</a:t>
            </a:r>
            <a:endParaRPr lang="zh-CN" altLang="en-US" sz="2800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677660" y="1238250"/>
            <a:ext cx="4041140" cy="53886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560074"/>
            <a:ext cx="10852237" cy="441964"/>
          </a:xfrm>
        </p:spPr>
        <p:txBody>
          <a:bodyPr/>
          <a:p>
            <a:r>
              <a:rPr lang="zh-CN" altLang="en-US" sz="4000">
                <a:solidFill>
                  <a:schemeClr val="tx2">
                    <a:lumMod val="75000"/>
                  </a:schemeClr>
                </a:solidFill>
              </a:rPr>
              <a:t>自律锦囊</a:t>
            </a:r>
            <a:r>
              <a:rPr lang="en-US" altLang="zh-CN" sz="4000">
                <a:solidFill>
                  <a:schemeClr val="tx2">
                    <a:lumMod val="75000"/>
                  </a:schemeClr>
                </a:solidFill>
              </a:rPr>
              <a:t>4--</a:t>
            </a:r>
            <a:r>
              <a:rPr sz="4000">
                <a:solidFill>
                  <a:schemeClr val="tx2">
                    <a:lumMod val="75000"/>
                  </a:schemeClr>
                </a:solidFill>
              </a:rPr>
              <a:t>舒适的座位</a:t>
            </a:r>
            <a:endParaRPr sz="4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1616710"/>
            <a:ext cx="5283200" cy="4724400"/>
          </a:xfrm>
        </p:spPr>
        <p:txBody>
          <a:bodyPr/>
          <a:p>
            <a:r>
              <a:rPr lang="zh-CN" altLang="en-US" sz="2800"/>
              <a:t>对于久坐的学生党，一个Q弹松软的座椅靠垫，可以减缓缺乏运动的腰部酸痛。</a:t>
            </a:r>
            <a:endParaRPr lang="zh-CN" altLang="en-US" sz="2800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708140" y="1002030"/>
            <a:ext cx="4041140" cy="53886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560074"/>
            <a:ext cx="10852237" cy="441964"/>
          </a:xfrm>
        </p:spPr>
        <p:txBody>
          <a:bodyPr/>
          <a:p>
            <a:r>
              <a:rPr lang="zh-CN" altLang="en-US" sz="4000">
                <a:solidFill>
                  <a:schemeClr val="tx2">
                    <a:lumMod val="75000"/>
                  </a:schemeClr>
                </a:solidFill>
              </a:rPr>
              <a:t>自律锦囊</a:t>
            </a:r>
            <a:r>
              <a:rPr lang="en-US" altLang="zh-CN" sz="4000">
                <a:solidFill>
                  <a:schemeClr val="tx2">
                    <a:lumMod val="75000"/>
                  </a:schemeClr>
                </a:solidFill>
              </a:rPr>
              <a:t>5--</a:t>
            </a:r>
            <a:r>
              <a:rPr sz="4000">
                <a:solidFill>
                  <a:schemeClr val="tx2">
                    <a:lumMod val="75000"/>
                  </a:schemeClr>
                </a:solidFill>
              </a:rPr>
              <a:t>提前预习</a:t>
            </a:r>
            <a:endParaRPr sz="4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1368425"/>
            <a:ext cx="5283200" cy="4724400"/>
          </a:xfrm>
        </p:spPr>
        <p:txBody>
          <a:bodyPr>
            <a:normAutofit fontScale="90000"/>
          </a:bodyPr>
          <a:p>
            <a:r>
              <a:rPr lang="zh-CN" altLang="en-US" sz="2800"/>
              <a:t>由于感官的缺失，网课确实会让一部分同学感到“听了很多，但根本没记住知识点”。</a:t>
            </a:r>
            <a:r>
              <a:rPr lang="zh-CN" altLang="en-US" sz="2800">
                <a:solidFill>
                  <a:schemeClr val="tx2">
                    <a:lumMod val="75000"/>
                  </a:schemeClr>
                </a:solidFill>
              </a:rPr>
              <a:t>这就要求我们提前预习所要学习的知识，自己先学一遍，把不会的知识点记下，留着上课仔细听或者提问。</a:t>
            </a:r>
            <a:r>
              <a:rPr lang="zh-CN" altLang="en-US" sz="2800"/>
              <a:t>假如没有预习的习惯，无论你在线上线下甚至元宇宙，都是缺乏学习效率的表现。</a:t>
            </a:r>
            <a:endParaRPr lang="zh-CN" altLang="en-US" sz="2800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102985" y="2461260"/>
            <a:ext cx="5283200" cy="2247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560074"/>
            <a:ext cx="10852237" cy="441964"/>
          </a:xfrm>
        </p:spPr>
        <p:txBody>
          <a:bodyPr/>
          <a:p>
            <a:r>
              <a:rPr lang="zh-CN" altLang="en-US" sz="4000">
                <a:solidFill>
                  <a:schemeClr val="tx2">
                    <a:lumMod val="75000"/>
                  </a:schemeClr>
                </a:solidFill>
              </a:rPr>
              <a:t>自律锦囊</a:t>
            </a:r>
            <a:r>
              <a:rPr lang="en-US" altLang="zh-CN" sz="4000">
                <a:solidFill>
                  <a:schemeClr val="tx2">
                    <a:lumMod val="75000"/>
                  </a:schemeClr>
                </a:solidFill>
              </a:rPr>
              <a:t>6--</a:t>
            </a:r>
            <a:r>
              <a:rPr sz="4000">
                <a:solidFill>
                  <a:schemeClr val="tx2">
                    <a:lumMod val="75000"/>
                  </a:schemeClr>
                </a:solidFill>
              </a:rPr>
              <a:t>端正态度</a:t>
            </a:r>
            <a:endParaRPr sz="4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49275" y="1997710"/>
            <a:ext cx="5283200" cy="4724400"/>
          </a:xfrm>
        </p:spPr>
        <p:txBody>
          <a:bodyPr/>
          <a:p>
            <a:r>
              <a:rPr lang="zh-CN" altLang="en-US" sz="2800"/>
              <a:t>网课同样也是课，眼观PPT，耳听老师讲，手要认真记，端正好学习态度，才能事半功倍。</a:t>
            </a:r>
            <a:endParaRPr lang="zh-CN" altLang="en-US" sz="2800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238875" y="1997710"/>
            <a:ext cx="5283200" cy="3962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solidFill>
                  <a:schemeClr val="tx2">
                    <a:lumMod val="50000"/>
                  </a:schemeClr>
                </a:solidFill>
              </a:rPr>
              <a:t>上网课了，你的内心是怎样的？</a:t>
            </a:r>
            <a:endParaRPr lang="zh-CN" altLang="en-US" sz="400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图片 6" descr="2-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660252" y="0"/>
            <a:ext cx="2531749" cy="1685279"/>
          </a:xfrm>
          <a:prstGeom prst="rect">
            <a:avLst/>
          </a:prstGeom>
        </p:spPr>
      </p:pic>
      <p:pic>
        <p:nvPicPr>
          <p:cNvPr id="6" name="图片 5" descr="2-0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5713240"/>
            <a:ext cx="1323348" cy="1144760"/>
          </a:xfrm>
          <a:prstGeom prst="rect">
            <a:avLst/>
          </a:prstGeom>
        </p:spPr>
      </p:pic>
      <p:pic>
        <p:nvPicPr>
          <p:cNvPr id="10" name="内容占位符 9"/>
          <p:cNvPicPr>
            <a:picLocks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52905" y="1178560"/>
            <a:ext cx="8885555" cy="538861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560074"/>
            <a:ext cx="10852237" cy="441964"/>
          </a:xfrm>
        </p:spPr>
        <p:txBody>
          <a:bodyPr/>
          <a:p>
            <a:r>
              <a:rPr lang="zh-CN" altLang="en-US" sz="4000">
                <a:solidFill>
                  <a:schemeClr val="tx2">
                    <a:lumMod val="75000"/>
                  </a:schemeClr>
                </a:solidFill>
              </a:rPr>
              <a:t>自律锦囊</a:t>
            </a:r>
            <a:r>
              <a:rPr lang="en-US" altLang="zh-CN" sz="4000">
                <a:solidFill>
                  <a:schemeClr val="tx2">
                    <a:lumMod val="75000"/>
                  </a:schemeClr>
                </a:solidFill>
              </a:rPr>
              <a:t>7--</a:t>
            </a:r>
            <a:r>
              <a:rPr sz="4000">
                <a:solidFill>
                  <a:schemeClr val="tx2">
                    <a:lumMod val="75000"/>
                  </a:schemeClr>
                </a:solidFill>
              </a:rPr>
              <a:t>认真记录</a:t>
            </a:r>
            <a:endParaRPr sz="4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1616710"/>
            <a:ext cx="5283200" cy="4724400"/>
          </a:xfrm>
        </p:spPr>
        <p:txBody>
          <a:bodyPr/>
          <a:p>
            <a:r>
              <a:rPr lang="zh-CN" altLang="en-US" sz="2800"/>
              <a:t>认真做好每一处笔记，课堂上记笔记是最有利于集中注意力的方法，同时，笔记也是期末复习的重要武器。</a:t>
            </a:r>
            <a:endParaRPr lang="zh-CN" altLang="en-US" sz="2800"/>
          </a:p>
        </p:txBody>
      </p:sp>
      <p:pic>
        <p:nvPicPr>
          <p:cNvPr id="7" name="内容占位符 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132830" y="1616710"/>
            <a:ext cx="5283200" cy="3962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560074"/>
            <a:ext cx="10852237" cy="441964"/>
          </a:xfrm>
        </p:spPr>
        <p:txBody>
          <a:bodyPr/>
          <a:p>
            <a:r>
              <a:rPr lang="zh-CN" altLang="en-US" sz="4000">
                <a:solidFill>
                  <a:schemeClr val="tx2">
                    <a:lumMod val="75000"/>
                  </a:schemeClr>
                </a:solidFill>
              </a:rPr>
              <a:t>自律锦囊</a:t>
            </a:r>
            <a:r>
              <a:rPr lang="en-US" altLang="zh-CN" sz="4000">
                <a:solidFill>
                  <a:schemeClr val="tx2">
                    <a:lumMod val="75000"/>
                  </a:schemeClr>
                </a:solidFill>
              </a:rPr>
              <a:t>8--</a:t>
            </a:r>
            <a:r>
              <a:rPr sz="4000">
                <a:solidFill>
                  <a:schemeClr val="tx2">
                    <a:lumMod val="75000"/>
                  </a:schemeClr>
                </a:solidFill>
              </a:rPr>
              <a:t>积极互动</a:t>
            </a:r>
            <a:endParaRPr sz="4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1616710"/>
            <a:ext cx="5283200" cy="4724400"/>
          </a:xfrm>
        </p:spPr>
        <p:txBody>
          <a:bodyPr/>
          <a:p>
            <a:r>
              <a:rPr lang="zh-CN" altLang="en-US" sz="2800"/>
              <a:t>同学们也许发现，自己看视频更喜欢看弹幕和评论区了。在电子媒介已经成为普遍的传播媒介之时，人们会倾向于寻求最原始的交流互动。</a:t>
            </a:r>
            <a:endParaRPr lang="zh-CN" altLang="en-US" sz="2800"/>
          </a:p>
          <a:p>
            <a:r>
              <a:rPr lang="zh-CN" altLang="en-US" sz="2800"/>
              <a:t>课堂上与老师积极互动，可以极大的提高专注力。</a:t>
            </a:r>
            <a:endParaRPr lang="zh-CN" altLang="en-US" sz="2800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238875" y="1858010"/>
            <a:ext cx="5283200" cy="45402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560074"/>
            <a:ext cx="10852237" cy="441964"/>
          </a:xfrm>
        </p:spPr>
        <p:txBody>
          <a:bodyPr/>
          <a:p>
            <a:r>
              <a:rPr lang="zh-CN" altLang="en-US" sz="4000">
                <a:solidFill>
                  <a:schemeClr val="tx2">
                    <a:lumMod val="75000"/>
                  </a:schemeClr>
                </a:solidFill>
              </a:rPr>
              <a:t>自律锦囊</a:t>
            </a:r>
            <a:r>
              <a:rPr lang="en-US" altLang="zh-CN" sz="4000">
                <a:solidFill>
                  <a:schemeClr val="tx2">
                    <a:lumMod val="75000"/>
                  </a:schemeClr>
                </a:solidFill>
              </a:rPr>
              <a:t>9--</a:t>
            </a:r>
            <a:r>
              <a:rPr sz="4000">
                <a:solidFill>
                  <a:schemeClr val="tx2">
                    <a:lumMod val="75000"/>
                  </a:schemeClr>
                </a:solidFill>
              </a:rPr>
              <a:t>积极提问</a:t>
            </a:r>
            <a:endParaRPr sz="4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1616710"/>
            <a:ext cx="5283200" cy="4724400"/>
          </a:xfrm>
        </p:spPr>
        <p:txBody>
          <a:bodyPr/>
          <a:p>
            <a:r>
              <a:rPr lang="zh-CN" altLang="en-US" sz="2800"/>
              <a:t>网课既是挑战，也是机遇，对于一遍没有听懂的问题我们可以录屏反复去听，如果还是不明白，我们还可以线上寻求老师的帮助。</a:t>
            </a:r>
            <a:endParaRPr lang="zh-CN" altLang="en-US" sz="2800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645910" y="1292225"/>
            <a:ext cx="5283200" cy="50488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560074"/>
            <a:ext cx="10852237" cy="441964"/>
          </a:xfrm>
        </p:spPr>
        <p:txBody>
          <a:bodyPr/>
          <a:p>
            <a:r>
              <a:rPr lang="zh-CN" altLang="en-US" sz="4000">
                <a:solidFill>
                  <a:schemeClr val="tx2">
                    <a:lumMod val="75000"/>
                  </a:schemeClr>
                </a:solidFill>
              </a:rPr>
              <a:t>自律锦囊</a:t>
            </a:r>
            <a:r>
              <a:rPr lang="en-US" altLang="zh-CN" sz="4000">
                <a:solidFill>
                  <a:schemeClr val="tx2">
                    <a:lumMod val="75000"/>
                  </a:schemeClr>
                </a:solidFill>
              </a:rPr>
              <a:t>10--</a:t>
            </a:r>
            <a:r>
              <a:rPr sz="4000">
                <a:solidFill>
                  <a:schemeClr val="tx2">
                    <a:lumMod val="75000"/>
                  </a:schemeClr>
                </a:solidFill>
              </a:rPr>
              <a:t>善用学习类软件</a:t>
            </a:r>
            <a:endParaRPr sz="4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1616710"/>
            <a:ext cx="5283200" cy="4724400"/>
          </a:xfrm>
        </p:spPr>
        <p:txBody>
          <a:bodyPr/>
          <a:p>
            <a:r>
              <a:rPr lang="zh-CN" altLang="en-US" sz="2800"/>
              <a:t>市面上有不少APP可以帮助学习，比如学习状态记录、学习时长分配记录，睡眠监测等。</a:t>
            </a:r>
            <a:endParaRPr lang="zh-CN" altLang="en-US" sz="2800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238875" y="1521460"/>
            <a:ext cx="5283200" cy="52139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560074"/>
            <a:ext cx="10852237" cy="441964"/>
          </a:xfrm>
        </p:spPr>
        <p:txBody>
          <a:bodyPr/>
          <a:p>
            <a:r>
              <a:rPr lang="zh-CN" altLang="en-US" sz="4000">
                <a:solidFill>
                  <a:schemeClr val="tx2">
                    <a:lumMod val="75000"/>
                  </a:schemeClr>
                </a:solidFill>
              </a:rPr>
              <a:t>自律锦囊</a:t>
            </a:r>
            <a:r>
              <a:rPr lang="en-US" altLang="zh-CN" sz="4000">
                <a:solidFill>
                  <a:schemeClr val="tx2">
                    <a:lumMod val="75000"/>
                  </a:schemeClr>
                </a:solidFill>
              </a:rPr>
              <a:t>11--</a:t>
            </a:r>
            <a:r>
              <a:rPr sz="4000">
                <a:solidFill>
                  <a:schemeClr val="tx2">
                    <a:lumMod val="75000"/>
                  </a:schemeClr>
                </a:solidFill>
              </a:rPr>
              <a:t>作业巩固</a:t>
            </a:r>
            <a:endParaRPr sz="4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1850390"/>
            <a:ext cx="5283200" cy="4724400"/>
          </a:xfrm>
        </p:spPr>
        <p:txBody>
          <a:bodyPr/>
          <a:p>
            <a:r>
              <a:rPr lang="zh-CN" altLang="en-US" sz="2800"/>
              <a:t>及时完成线上作业，做好订正，记录疑问，为下一节课做好准备。</a:t>
            </a:r>
            <a:endParaRPr lang="zh-CN" altLang="en-US" sz="2800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260465" y="2385060"/>
            <a:ext cx="5238750" cy="34861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384814"/>
            <a:ext cx="10852237" cy="441964"/>
          </a:xfrm>
        </p:spPr>
        <p:txBody>
          <a:bodyPr/>
          <a:p>
            <a:r>
              <a:rPr sz="4000">
                <a:solidFill>
                  <a:schemeClr val="tx2">
                    <a:lumMod val="75000"/>
                  </a:schemeClr>
                </a:solidFill>
              </a:rPr>
              <a:t>敲黑板</a:t>
            </a:r>
            <a:r>
              <a:rPr lang="en-US" altLang="zh-CN" sz="4000">
                <a:solidFill>
                  <a:schemeClr val="tx2">
                    <a:lumMod val="75000"/>
                  </a:schemeClr>
                </a:solidFill>
              </a:rPr>
              <a:t>--11</a:t>
            </a:r>
            <a:r>
              <a:rPr sz="4000">
                <a:solidFill>
                  <a:schemeClr val="tx2">
                    <a:lumMod val="75000"/>
                  </a:schemeClr>
                </a:solidFill>
              </a:rPr>
              <a:t>个</a:t>
            </a:r>
            <a:r>
              <a:rPr lang="zh-CN" altLang="en-US" sz="4000">
                <a:solidFill>
                  <a:schemeClr val="tx2">
                    <a:lumMod val="75000"/>
                  </a:schemeClr>
                </a:solidFill>
              </a:rPr>
              <a:t>自律锦囊</a:t>
            </a:r>
            <a:endParaRPr sz="4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1852295"/>
            <a:ext cx="2658745" cy="5220970"/>
          </a:xfrm>
        </p:spPr>
        <p:txBody>
          <a:bodyPr>
            <a:noAutofit/>
          </a:bodyPr>
          <a:p>
            <a:r>
              <a:rPr lang="zh-CN" altLang="en-US" sz="3200" b="1"/>
              <a:t>整洁的书桌</a:t>
            </a:r>
            <a:endParaRPr lang="zh-CN" altLang="en-US" sz="3200" b="1"/>
          </a:p>
          <a:p>
            <a:r>
              <a:rPr lang="zh-CN" altLang="en-US" sz="3200" b="1"/>
              <a:t>定时闹钟</a:t>
            </a:r>
            <a:endParaRPr lang="zh-CN" altLang="en-US" sz="3200" b="1"/>
          </a:p>
          <a:p>
            <a:r>
              <a:rPr lang="zh-CN" altLang="en-US" sz="3200" b="1"/>
              <a:t>安静的环境</a:t>
            </a:r>
            <a:endParaRPr lang="zh-CN" altLang="en-US" sz="3200" b="1"/>
          </a:p>
          <a:p>
            <a:r>
              <a:rPr lang="zh-CN" altLang="en-US" sz="3200" b="1"/>
              <a:t>舒适的座位</a:t>
            </a:r>
            <a:endParaRPr lang="zh-CN" altLang="en-US" sz="3200" b="1"/>
          </a:p>
          <a:p>
            <a:r>
              <a:rPr lang="zh-CN" altLang="en-US" sz="3200" b="1"/>
              <a:t>端正态度</a:t>
            </a:r>
            <a:endParaRPr lang="zh-CN" altLang="en-US" sz="3200" b="1"/>
          </a:p>
          <a:p>
            <a:endParaRPr lang="zh-CN" altLang="en-US" sz="3200" b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967482" y="1469398"/>
            <a:ext cx="5283242" cy="5388907"/>
          </a:xfrm>
        </p:spPr>
        <p:txBody>
          <a:bodyPr/>
          <a:p>
            <a:r>
              <a:rPr lang="zh-CN" altLang="en-US" sz="3200" b="1" dirty="0">
                <a:sym typeface="+mn-ea"/>
              </a:rPr>
              <a:t>提前预习</a:t>
            </a:r>
            <a:endParaRPr lang="zh-CN" altLang="en-US" sz="3200" b="1"/>
          </a:p>
          <a:p>
            <a:r>
              <a:rPr lang="zh-CN" altLang="en-US" sz="3200" b="1" dirty="0">
                <a:sym typeface="+mn-ea"/>
              </a:rPr>
              <a:t>认真记录</a:t>
            </a:r>
            <a:endParaRPr lang="zh-CN" altLang="en-US" sz="3200" b="1"/>
          </a:p>
          <a:p>
            <a:r>
              <a:rPr lang="zh-CN" altLang="en-US" sz="3200" b="1" dirty="0">
                <a:sym typeface="+mn-ea"/>
              </a:rPr>
              <a:t>积极互动</a:t>
            </a:r>
            <a:endParaRPr lang="zh-CN" altLang="en-US" sz="3200" b="1"/>
          </a:p>
          <a:p>
            <a:r>
              <a:rPr lang="zh-CN" altLang="en-US" sz="3200" b="1" dirty="0">
                <a:sym typeface="+mn-ea"/>
              </a:rPr>
              <a:t>积极提问</a:t>
            </a:r>
            <a:endParaRPr lang="zh-CN" altLang="en-US" sz="3200" b="1"/>
          </a:p>
          <a:p>
            <a:r>
              <a:rPr lang="zh-CN" altLang="en-US" sz="3200" b="1" dirty="0">
                <a:sym typeface="+mn-ea"/>
              </a:rPr>
              <a:t>善用学习软件</a:t>
            </a:r>
            <a:endParaRPr lang="zh-CN" altLang="en-US" sz="3200" b="1"/>
          </a:p>
          <a:p>
            <a:r>
              <a:rPr lang="zh-CN" altLang="en-US" sz="3200" b="1" dirty="0">
                <a:sym typeface="+mn-ea"/>
              </a:rPr>
              <a:t>作业巩固</a:t>
            </a:r>
            <a:endParaRPr lang="zh-CN" altLang="en-US" sz="3200" b="1"/>
          </a:p>
          <a:p>
            <a:endParaRPr lang="zh-CN" altLang="en-US" sz="3200"/>
          </a:p>
        </p:txBody>
      </p:sp>
      <p:sp>
        <p:nvSpPr>
          <p:cNvPr id="5" name="内容占位符 3"/>
          <p:cNvSpPr>
            <a:spLocks noGrp="1"/>
          </p:cNvSpPr>
          <p:nvPr/>
        </p:nvSpPr>
        <p:spPr>
          <a:xfrm>
            <a:off x="6908802" y="1684663"/>
            <a:ext cx="5283242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39305" y="1684655"/>
            <a:ext cx="4581525" cy="40913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solidFill>
                  <a:schemeClr val="tx2">
                    <a:lumMod val="75000"/>
                  </a:schemeClr>
                </a:solidFill>
              </a:rPr>
              <a:t>网课，是一场自律拼搏赛！</a:t>
            </a:r>
            <a:endParaRPr lang="zh-CN" altLang="en-US" sz="4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35050" y="1169670"/>
            <a:ext cx="5283200" cy="4981575"/>
          </a:xfrm>
        </p:spPr>
        <p:txBody>
          <a:bodyPr>
            <a:noAutofit/>
          </a:bodyPr>
          <a:p>
            <a:r>
              <a:rPr lang="zh-CN" altLang="en-US" sz="2800"/>
              <a:t>你若懒怠，你若冬眠</a:t>
            </a:r>
            <a:endParaRPr lang="zh-CN" altLang="en-US" sz="2800"/>
          </a:p>
          <a:p>
            <a:r>
              <a:rPr lang="zh-CN" altLang="en-US" sz="2800"/>
              <a:t>雾霾正浓，寒意沉沉</a:t>
            </a:r>
            <a:endParaRPr lang="zh-CN" altLang="en-US" sz="2800"/>
          </a:p>
          <a:p>
            <a:r>
              <a:rPr lang="zh-CN" altLang="en-US" sz="2800"/>
              <a:t>你若播种，你若耕耘</a:t>
            </a:r>
            <a:endParaRPr lang="zh-CN" altLang="en-US" sz="2800"/>
          </a:p>
          <a:p>
            <a:r>
              <a:rPr lang="zh-CN" altLang="en-US" sz="2800"/>
              <a:t>春光正好，欣欣向荣</a:t>
            </a:r>
            <a:endParaRPr lang="zh-CN" altLang="en-US" sz="2800"/>
          </a:p>
          <a:p>
            <a:r>
              <a:rPr lang="zh-CN" altLang="en-US" sz="2800"/>
              <a:t>愿穿过疫情</a:t>
            </a:r>
            <a:endParaRPr lang="zh-CN" altLang="en-US" sz="2800"/>
          </a:p>
          <a:p>
            <a:r>
              <a:rPr lang="zh-CN" altLang="en-US" sz="2800"/>
              <a:t>春天还是那个春天</a:t>
            </a:r>
            <a:endParaRPr lang="zh-CN" altLang="en-US" sz="2800"/>
          </a:p>
          <a:p>
            <a:r>
              <a:rPr lang="zh-CN" altLang="en-US" sz="2800"/>
              <a:t>而学困的你已经走出泥沼</a:t>
            </a:r>
            <a:endParaRPr lang="zh-CN" altLang="en-US" sz="2800"/>
          </a:p>
          <a:p>
            <a:r>
              <a:rPr lang="zh-CN" altLang="en-US" sz="2800"/>
              <a:t>走向明媚的春天</a:t>
            </a:r>
            <a:endParaRPr lang="zh-CN" altLang="en-US" sz="2800"/>
          </a:p>
        </p:txBody>
      </p:sp>
      <p:pic>
        <p:nvPicPr>
          <p:cNvPr id="7" name="图片 6" descr="2-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660252" y="0"/>
            <a:ext cx="2531749" cy="1685279"/>
          </a:xfrm>
          <a:prstGeom prst="rect">
            <a:avLst/>
          </a:prstGeom>
        </p:spPr>
      </p:pic>
      <p:pic>
        <p:nvPicPr>
          <p:cNvPr id="6" name="图片 5" descr="2-0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5713240"/>
            <a:ext cx="1323348" cy="1144760"/>
          </a:xfrm>
          <a:prstGeom prst="rect">
            <a:avLst/>
          </a:prstGeom>
        </p:spPr>
      </p:pic>
      <p:pic>
        <p:nvPicPr>
          <p:cNvPr id="9" name="内容占位符 8"/>
          <p:cNvPicPr>
            <a:picLocks noChangeAspect="1"/>
          </p:cNvPicPr>
          <p:nvPr>
            <p:ph sz="half" idx="2"/>
          </p:nvPr>
        </p:nvPicPr>
        <p:blipFill>
          <a:blip r:embed="rId5"/>
          <a:srcRect r="21142"/>
          <a:stretch>
            <a:fillRect/>
          </a:stretch>
        </p:blipFill>
        <p:spPr>
          <a:xfrm>
            <a:off x="6238875" y="1169670"/>
            <a:ext cx="4587875" cy="545401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l"/>
            <a:r>
              <a:rPr lang="zh-CN" altLang="en-US" sz="4890">
                <a:solidFill>
                  <a:srgbClr val="FF0000"/>
                </a:solidFill>
              </a:rPr>
              <a:t>版权声明：</a:t>
            </a:r>
            <a:endParaRPr lang="zh-CN" altLang="en-US" sz="4890">
              <a:solidFill>
                <a:srgbClr val="FF0000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4294967295"/>
          </p:nvPr>
        </p:nvSpPr>
        <p:spPr>
          <a:xfrm>
            <a:off x="666750" y="1588135"/>
            <a:ext cx="10361295" cy="4404360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en-US" altLang="zh-CN" sz="2700" b="1">
                <a:solidFill>
                  <a:schemeClr val="tx1"/>
                </a:solidFill>
              </a:rPr>
              <a:t>1.</a:t>
            </a:r>
            <a:r>
              <a:rPr lang="zh-CN" altLang="en-US" sz="2700" b="1">
                <a:solidFill>
                  <a:schemeClr val="tx1"/>
                </a:solidFill>
              </a:rPr>
              <a:t>本人发表在公众号的原创文章、课件、图片等内容，</a:t>
            </a:r>
            <a:r>
              <a:rPr lang="zh-CN" altLang="en-US" sz="2700" b="1">
                <a:solidFill>
                  <a:schemeClr val="tx1"/>
                </a:solidFill>
                <a:highlight>
                  <a:srgbClr val="FFFF00"/>
                </a:highlight>
              </a:rPr>
              <a:t>禁止其他用户拿来做商业用途，禁止用于公开课和比赛课，</a:t>
            </a:r>
            <a:r>
              <a:rPr lang="zh-CN" altLang="en-US" sz="2700" b="1">
                <a:solidFill>
                  <a:schemeClr val="tx1"/>
                </a:solidFill>
              </a:rPr>
              <a:t>否则将举报维权。</a:t>
            </a:r>
            <a:endParaRPr lang="zh-CN" altLang="en-US" sz="2700" b="1">
              <a:solidFill>
                <a:schemeClr val="tx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700" b="1">
                <a:solidFill>
                  <a:schemeClr val="tx1"/>
                </a:solidFill>
              </a:rPr>
              <a:t>2.</a:t>
            </a:r>
            <a:r>
              <a:rPr sz="2700" b="1">
                <a:solidFill>
                  <a:schemeClr val="tx1"/>
                </a:solidFill>
              </a:rPr>
              <a:t>转载本文需经本人同意，引用需注明出处。</a:t>
            </a:r>
            <a:endParaRPr sz="2700" b="1">
              <a:solidFill>
                <a:schemeClr val="tx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sz="2700" b="1">
                <a:solidFill>
                  <a:schemeClr val="tx1"/>
                </a:solidFill>
              </a:rPr>
              <a:t>3.</a:t>
            </a:r>
            <a:r>
              <a:rPr lang="zh-CN" altLang="en-US" sz="2700" b="1">
                <a:solidFill>
                  <a:schemeClr val="tx1"/>
                </a:solidFill>
              </a:rPr>
              <a:t>本节班会图文主要来自网络和《考试脑科学》，如有侵权请联系删除。</a:t>
            </a:r>
            <a:endParaRPr sz="2700" b="1">
              <a:solidFill>
                <a:schemeClr val="tx1"/>
              </a:solidFill>
            </a:endParaRPr>
          </a:p>
          <a:p>
            <a:pPr marL="0" indent="0" fontAlgn="auto">
              <a:lnSpc>
                <a:spcPct val="150000"/>
              </a:lnSpc>
              <a:buNone/>
            </a:pPr>
            <a:endParaRPr lang="zh-CN" altLang="en-US" sz="2700" b="1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sz="3555">
                <a:solidFill>
                  <a:srgbClr val="FF0000"/>
                </a:solidFill>
              </a:rPr>
              <a:t>扫码关注：</a:t>
            </a:r>
            <a:r>
              <a:rPr lang="en-US" altLang="zh-CN" sz="3555">
                <a:solidFill>
                  <a:srgbClr val="0070C0"/>
                </a:solidFill>
              </a:rPr>
              <a:t>“</a:t>
            </a:r>
            <a:r>
              <a:rPr lang="zh-CN" altLang="en-US" sz="3555">
                <a:solidFill>
                  <a:srgbClr val="0070C0"/>
                </a:solidFill>
              </a:rPr>
              <a:t>孙钦强名班主任工作室</a:t>
            </a:r>
            <a:r>
              <a:rPr lang="en-US" altLang="zh-CN" sz="3555">
                <a:solidFill>
                  <a:srgbClr val="0070C0"/>
                </a:solidFill>
              </a:rPr>
              <a:t>”</a:t>
            </a:r>
            <a:r>
              <a:rPr lang="zh-CN" altLang="en-US" sz="3555"/>
              <a:t>公众号</a:t>
            </a:r>
            <a:endParaRPr lang="zh-CN" altLang="en-US" sz="3555"/>
          </a:p>
        </p:txBody>
      </p:sp>
      <p:sp>
        <p:nvSpPr>
          <p:cNvPr id="6" name="内容占位符 5"/>
          <p:cNvSpPr>
            <a:spLocks noGrp="1"/>
          </p:cNvSpPr>
          <p:nvPr>
            <p:ph sz="half" idx="1"/>
          </p:nvPr>
        </p:nvSpPr>
        <p:spPr>
          <a:xfrm>
            <a:off x="838200" y="2251710"/>
            <a:ext cx="6343015" cy="3404235"/>
          </a:xfrm>
        </p:spPr>
        <p:txBody>
          <a:bodyPr>
            <a:normAutofit/>
          </a:bodyPr>
          <a:p>
            <a:r>
              <a:rPr lang="zh-CN" altLang="en-US" sz="4400">
                <a:solidFill>
                  <a:schemeClr val="tx1"/>
                </a:solidFill>
              </a:rPr>
              <a:t>更多内容请扫描关注本人公众号，感谢感恩！</a:t>
            </a:r>
            <a:endParaRPr lang="zh-CN" altLang="en-US" sz="4400">
              <a:solidFill>
                <a:schemeClr val="tx1"/>
              </a:solidFill>
            </a:endParaRPr>
          </a:p>
        </p:txBody>
      </p:sp>
      <p:pic>
        <p:nvPicPr>
          <p:cNvPr id="8" name="内容占位符 7" descr="公众号二维码 (1)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533640" y="2002790"/>
            <a:ext cx="3227070" cy="32270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solidFill>
                  <a:schemeClr val="tx2">
                    <a:lumMod val="50000"/>
                  </a:schemeClr>
                </a:solidFill>
              </a:rPr>
              <a:t>网课中的你会是这样的吗？</a:t>
            </a:r>
            <a:endParaRPr lang="zh-CN" altLang="en-US" sz="400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图片 6" descr="2-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660252" y="0"/>
            <a:ext cx="2531749" cy="1685279"/>
          </a:xfrm>
          <a:prstGeom prst="rect">
            <a:avLst/>
          </a:prstGeom>
        </p:spPr>
      </p:pic>
      <p:pic>
        <p:nvPicPr>
          <p:cNvPr id="6" name="图片 5" descr="2-0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5713240"/>
            <a:ext cx="1323348" cy="1144760"/>
          </a:xfrm>
          <a:prstGeom prst="rect">
            <a:avLst/>
          </a:prstGeom>
        </p:spPr>
      </p:pic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168525" y="1088390"/>
            <a:ext cx="7854950" cy="538861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solidFill>
                  <a:schemeClr val="tx2">
                    <a:lumMod val="75000"/>
                  </a:schemeClr>
                </a:solidFill>
              </a:rPr>
              <a:t>你是网课学困生还是网课快乐生？</a:t>
            </a:r>
            <a:endParaRPr lang="zh-CN" altLang="en-US" sz="400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图片 6" descr="2-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660252" y="0"/>
            <a:ext cx="2531749" cy="1685279"/>
          </a:xfrm>
          <a:prstGeom prst="rect">
            <a:avLst/>
          </a:prstGeom>
        </p:spPr>
      </p:pic>
      <p:pic>
        <p:nvPicPr>
          <p:cNvPr id="6" name="图片 5" descr="2-0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5713240"/>
            <a:ext cx="1323348" cy="1144760"/>
          </a:xfrm>
          <a:prstGeom prst="rect">
            <a:avLst/>
          </a:prstGeom>
        </p:spPr>
      </p:pic>
      <p:pic>
        <p:nvPicPr>
          <p:cNvPr id="10" name="内容占位符 9"/>
          <p:cNvPicPr>
            <a:picLocks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224155" y="1137285"/>
            <a:ext cx="5955665" cy="2534285"/>
          </a:xfrm>
          <a:prstGeom prst="rect">
            <a:avLst/>
          </a:prstGeom>
        </p:spPr>
      </p:pic>
      <p:pic>
        <p:nvPicPr>
          <p:cNvPr id="11" name="内容占位符 10"/>
          <p:cNvPicPr>
            <a:picLocks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391275" y="1243330"/>
            <a:ext cx="5130800" cy="28708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955" y="3580765"/>
            <a:ext cx="4108450" cy="29254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7655" y="4114165"/>
            <a:ext cx="2592070" cy="259207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solidFill>
                  <a:schemeClr val="tx2">
                    <a:lumMod val="75000"/>
                  </a:schemeClr>
                </a:solidFill>
              </a:rPr>
              <a:t>你是网课学困生吗？</a:t>
            </a:r>
            <a:endParaRPr lang="zh-CN" altLang="en-US" sz="4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1244608"/>
            <a:ext cx="5283242" cy="5388907"/>
          </a:xfrm>
        </p:spPr>
        <p:txBody>
          <a:bodyPr/>
          <a:p>
            <a:r>
              <a:rPr lang="zh-CN" altLang="en-US" sz="2400"/>
              <a:t>网课学困生，大致有三种类型：</a:t>
            </a:r>
            <a:endParaRPr lang="zh-CN" altLang="en-US" sz="2400"/>
          </a:p>
          <a:p>
            <a:r>
              <a:rPr lang="zh-CN" altLang="en-US" sz="2400">
                <a:highlight>
                  <a:srgbClr val="FFFF00"/>
                </a:highlight>
              </a:rPr>
              <a:t>一种是真的不学习，一种是假装在学习，一种是假装不学习。</a:t>
            </a:r>
            <a:endParaRPr lang="zh-CN" altLang="en-US" sz="2400">
              <a:highlight>
                <a:srgbClr val="FFFF00"/>
              </a:highlight>
            </a:endParaRPr>
          </a:p>
          <a:p>
            <a:r>
              <a:rPr lang="zh-CN" altLang="en-US" sz="2400"/>
              <a:t>真心实意不愿意学习的有，假装学习的也有，比如抄袭作业的同学，和不做作业的同学本质上一样，貌似听话，实则撒谎，不仅荒废了学业，还输掉了人品，掩耳盗铃，得不偿失。</a:t>
            </a:r>
            <a:endParaRPr lang="zh-CN" altLang="en-US" sz="2400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822440" y="2179320"/>
            <a:ext cx="4114800" cy="29337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solidFill>
                  <a:schemeClr val="tx2">
                    <a:lumMod val="75000"/>
                  </a:schemeClr>
                </a:solidFill>
              </a:rPr>
              <a:t>网课是一枚放大镜</a:t>
            </a:r>
            <a:endParaRPr lang="zh-CN" altLang="en-US" sz="4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38455" y="1500505"/>
            <a:ext cx="6277610" cy="4694555"/>
          </a:xfrm>
        </p:spPr>
        <p:txBody>
          <a:bodyPr>
            <a:noAutofit/>
          </a:bodyPr>
          <a:p>
            <a:r>
              <a:rPr lang="zh-CN" altLang="en-US" sz="2400">
                <a:solidFill>
                  <a:schemeClr val="tx2">
                    <a:lumMod val="75000"/>
                  </a:schemeClr>
                </a:solidFill>
              </a:rPr>
              <a:t>网课只是另一种形式的学习罢了，它和在校学习一样，归根结底都是你自己的学习。</a:t>
            </a:r>
            <a:r>
              <a:rPr lang="zh-CN" altLang="en-US" sz="2400"/>
              <a:t>如果你居家不学习，网课就学困，只能说明你一直没学会学习。</a:t>
            </a:r>
            <a:r>
              <a:rPr lang="zh-CN" altLang="en-US" sz="2400">
                <a:solidFill>
                  <a:schemeClr val="tx2">
                    <a:lumMod val="75000"/>
                  </a:schemeClr>
                </a:solidFill>
              </a:rPr>
              <a:t>疫情不过是像个放大镜，让你的不足更明显了而已。</a:t>
            </a:r>
            <a:r>
              <a:rPr lang="zh-CN" altLang="en-US" sz="2400"/>
              <a:t>这不是疫情的错，不是社会的错，也不是老师和家长的错。最终为这段荒唐时日买单的，还是你自己，是以后的你。</a:t>
            </a:r>
            <a:endParaRPr lang="zh-CN" altLang="en-US" sz="2400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616065" y="2444115"/>
            <a:ext cx="5283200" cy="22529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647704"/>
            <a:ext cx="10852237" cy="441964"/>
          </a:xfrm>
        </p:spPr>
        <p:txBody>
          <a:bodyPr/>
          <a:p>
            <a:r>
              <a:rPr sz="4000">
                <a:solidFill>
                  <a:schemeClr val="tx2">
                    <a:lumMod val="75000"/>
                  </a:schemeClr>
                </a:solidFill>
                <a:sym typeface="+mn-ea"/>
              </a:rPr>
              <a:t>如何做网课快乐生？</a:t>
            </a:r>
            <a:endParaRPr lang="zh-CN" altLang="en-US" sz="4000">
              <a:solidFill>
                <a:schemeClr val="tx2">
                  <a:lumMod val="75000"/>
                </a:schemeClr>
              </a:solidFill>
              <a:sym typeface="+mn-ea"/>
            </a:endParaRPr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388100" y="1724660"/>
            <a:ext cx="5133975" cy="2876550"/>
          </a:xfrm>
          <a:prstGeom prst="rect">
            <a:avLst/>
          </a:prstGeom>
        </p:spPr>
      </p:pic>
      <p:sp>
        <p:nvSpPr>
          <p:cNvPr id="6" name="内容占位符 5"/>
          <p:cNvSpPr/>
          <p:nvPr>
            <p:ph sz="half" idx="1"/>
          </p:nvPr>
        </p:nvSpPr>
        <p:spPr>
          <a:xfrm>
            <a:off x="669925" y="2038985"/>
            <a:ext cx="5283200" cy="4302125"/>
          </a:xfrm>
        </p:spPr>
        <p:txBody>
          <a:bodyPr/>
          <a:p>
            <a:r>
              <a:rPr lang="zh-CN" altLang="en-US" sz="3200"/>
              <a:t>我们先来看看两位疫情下的故事</a:t>
            </a:r>
            <a:endParaRPr lang="zh-CN" altLang="en-US" sz="3200"/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画板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20920" y="97"/>
            <a:ext cx="12193124" cy="6857807"/>
          </a:xfrm>
          <a:prstGeom prst="rect">
            <a:avLst/>
          </a:prstGeom>
        </p:spPr>
      </p:pic>
      <p:pic>
        <p:nvPicPr>
          <p:cNvPr id="7" name="图片 6" descr="画板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072780" y="0"/>
            <a:ext cx="124922" cy="6858000"/>
          </a:xfrm>
          <a:prstGeom prst="rect">
            <a:avLst/>
          </a:prstGeom>
        </p:spPr>
      </p:pic>
      <p:pic>
        <p:nvPicPr>
          <p:cNvPr id="3" name="图片 2" descr="画板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2145924" cy="1366271"/>
          </a:xfrm>
          <a:prstGeom prst="rect">
            <a:avLst/>
          </a:prstGeom>
        </p:spPr>
      </p:pic>
      <p:pic>
        <p:nvPicPr>
          <p:cNvPr id="6147" name="Picture 3" descr="C:\Users\Administrator\Desktop\我自律 我自强 我担当班会资料\timg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008" y="1052513"/>
            <a:ext cx="3914775" cy="5216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3810000" y="-34534475"/>
            <a:ext cx="4572000" cy="34766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1837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年普希金去筹备婚礼的时候，因为瘟疫被困在父亲的庄园里，一开始是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3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个星期，后来变成了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3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个月，百无聊赖之下，他创作了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29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首抒情诗，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1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篇叙事诗，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2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首童话诗，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《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别尔金小说集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》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，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《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叶甫盖尼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•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奥涅金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》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的三章、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《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射击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》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、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《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大风雪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》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、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《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棺材商人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》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、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《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村姑小姐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》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、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《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驿站长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》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五个短篇，还不忘给未婚妻和朋友写了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17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封书信。顺便还给俄罗斯文学填加了一个专属名词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——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波尔金诺之秋。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旗黑-50简" charset="0"/>
              <a:ea typeface="华文行楷" panose="02010800040101010101" pitchFamily="2" charset="-122"/>
              <a:cs typeface="汉仪旗黑-50简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94300" y="1010920"/>
            <a:ext cx="6482080" cy="4831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US" altLang="zh-CN" sz="2800" kern="1200" cap="none" spc="0" normalizeH="0" baseline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    </a:t>
            </a:r>
            <a:r>
              <a:rPr kumimoji="0" lang="en-US" altLang="zh-CN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1837</a:t>
            </a: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年普希金因为瘟疫被困在父亲的庄园里，一开始是</a:t>
            </a:r>
            <a:r>
              <a:rPr kumimoji="0" lang="en-US" altLang="zh-CN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3</a:t>
            </a: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个星期，后来变成了</a:t>
            </a:r>
            <a:r>
              <a:rPr kumimoji="0" lang="en-US" altLang="zh-CN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3</a:t>
            </a: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个月。</a:t>
            </a:r>
            <a:endParaRPr kumimoji="0" lang="en-US" altLang="zh-CN" sz="2800" b="1" kern="1200" cap="none" spc="0" normalizeH="0" baseline="0" noProof="0" dirty="0">
              <a:solidFill>
                <a:srgbClr val="000000"/>
              </a:solidFill>
              <a:latin typeface="汉仪旗黑-50简" charset="0"/>
              <a:ea typeface="+mn-ea"/>
              <a:cs typeface="汉仪旗黑-50简" charset="0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en-US" altLang="zh-CN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    </a:t>
            </a: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百无聊赖之下，他创作了</a:t>
            </a:r>
            <a:r>
              <a:rPr kumimoji="0" lang="en-US" altLang="zh-CN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29</a:t>
            </a: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首抒情诗，</a:t>
            </a:r>
            <a:r>
              <a:rPr kumimoji="0" lang="en-US" altLang="zh-CN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1</a:t>
            </a: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篇叙事诗，</a:t>
            </a:r>
            <a:r>
              <a:rPr kumimoji="0" lang="en-US" altLang="zh-CN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2</a:t>
            </a: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首童话诗，</a:t>
            </a:r>
            <a:r>
              <a:rPr kumimoji="0" lang="en-US" altLang="zh-CN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《</a:t>
            </a: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别尔金小说集</a:t>
            </a:r>
            <a:r>
              <a:rPr kumimoji="0" lang="en-US" altLang="zh-CN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》</a:t>
            </a: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，</a:t>
            </a:r>
            <a:r>
              <a:rPr kumimoji="0" lang="en-US" altLang="zh-CN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《</a:t>
            </a: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叶甫盖尼</a:t>
            </a:r>
            <a:r>
              <a:rPr kumimoji="0" lang="en-US" altLang="zh-CN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•</a:t>
            </a: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奥涅金</a:t>
            </a:r>
            <a:r>
              <a:rPr kumimoji="0" lang="en-US" altLang="zh-CN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》</a:t>
            </a: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的三章、</a:t>
            </a:r>
            <a:r>
              <a:rPr kumimoji="0" lang="en-US" altLang="zh-CN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《</a:t>
            </a: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射击</a:t>
            </a:r>
            <a:r>
              <a:rPr kumimoji="0" lang="en-US" altLang="zh-CN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》</a:t>
            </a: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、</a:t>
            </a:r>
            <a:r>
              <a:rPr kumimoji="0" lang="en-US" altLang="zh-CN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《</a:t>
            </a: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大风雪</a:t>
            </a:r>
            <a:r>
              <a:rPr kumimoji="0" lang="en-US" altLang="zh-CN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》</a:t>
            </a: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、</a:t>
            </a:r>
            <a:r>
              <a:rPr kumimoji="0" lang="en-US" altLang="zh-CN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《</a:t>
            </a: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棺材商人</a:t>
            </a:r>
            <a:r>
              <a:rPr kumimoji="0" lang="en-US" altLang="zh-CN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》</a:t>
            </a: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、</a:t>
            </a:r>
            <a:r>
              <a:rPr kumimoji="0" lang="en-US" altLang="zh-CN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《</a:t>
            </a: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村姑小姐</a:t>
            </a:r>
            <a:r>
              <a:rPr kumimoji="0" lang="en-US" altLang="zh-CN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》</a:t>
            </a: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、</a:t>
            </a:r>
            <a:r>
              <a:rPr kumimoji="0" lang="en-US" altLang="zh-CN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《</a:t>
            </a: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驿站长</a:t>
            </a:r>
            <a:r>
              <a:rPr kumimoji="0" lang="en-US" altLang="zh-CN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》</a:t>
            </a: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五个短篇，还不忘给朋友写了</a:t>
            </a:r>
            <a:r>
              <a:rPr kumimoji="0" lang="en-US" altLang="zh-CN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17</a:t>
            </a: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封书信。顺便还给俄罗斯文学填加了一个专属名词</a:t>
            </a:r>
            <a:r>
              <a:rPr kumimoji="0" lang="en-US" altLang="zh-CN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——</a:t>
            </a: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波尔金诺之秋。</a:t>
            </a:r>
            <a:endParaRPr kumimoji="0" lang="zh-CN" altLang="en-US" sz="2800" b="1" kern="1200" cap="none" spc="0" normalizeH="0" baseline="0" noProof="0" dirty="0">
              <a:solidFill>
                <a:srgbClr val="000000"/>
              </a:solidFill>
              <a:latin typeface="汉仪旗黑-50简" charset="0"/>
              <a:ea typeface="+mn-ea"/>
              <a:cs typeface="汉仪旗黑-50简" charset="0"/>
            </a:endParaRPr>
          </a:p>
        </p:txBody>
      </p:sp>
      <p:sp>
        <p:nvSpPr>
          <p:cNvPr id="4" name="标题 3"/>
          <p:cNvSpPr>
            <a:spLocks noGrp="1"/>
          </p:cNvSpPr>
          <p:nvPr/>
        </p:nvSpPr>
        <p:spPr>
          <a:xfrm>
            <a:off x="669882" y="443234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j-cs"/>
                <a:sym typeface="+mn-ea"/>
              </a:defRPr>
            </a:lvl1pPr>
          </a:lstStyle>
          <a:p>
            <a:r>
              <a:rPr sz="4000">
                <a:solidFill>
                  <a:schemeClr val="tx2">
                    <a:lumMod val="75000"/>
                  </a:schemeClr>
                </a:solidFill>
              </a:rPr>
              <a:t>疫情下的普希金</a:t>
            </a:r>
            <a:endParaRPr sz="4000">
              <a:solidFill>
                <a:schemeClr val="tx2">
                  <a:lumMod val="75000"/>
                </a:schemeClr>
              </a:solidFill>
            </a:endParaRPr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画板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20920" y="-143413"/>
            <a:ext cx="12193124" cy="6857807"/>
          </a:xfrm>
          <a:prstGeom prst="rect">
            <a:avLst/>
          </a:prstGeom>
        </p:spPr>
      </p:pic>
      <p:pic>
        <p:nvPicPr>
          <p:cNvPr id="7" name="图片 6" descr="画板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072780" y="0"/>
            <a:ext cx="124922" cy="6858000"/>
          </a:xfrm>
          <a:prstGeom prst="rect">
            <a:avLst/>
          </a:prstGeom>
        </p:spPr>
      </p:pic>
      <p:pic>
        <p:nvPicPr>
          <p:cNvPr id="6" name="图片 5" descr="画板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2145924" cy="1366271"/>
          </a:xfrm>
          <a:prstGeom prst="rect">
            <a:avLst/>
          </a:prstGeom>
        </p:spPr>
      </p:pic>
      <p:pic>
        <p:nvPicPr>
          <p:cNvPr id="18433" name="Picture 2" descr="C:\Users\Administrator\Desktop\我自律 我自强 我担当班会资料\牛顿.jpg"/>
          <p:cNvPicPr>
            <a:picLocks noGrp="1" noChangeAspect="1"/>
          </p:cNvPicPr>
          <p:nvPr>
            <p:ph idx="4294967295"/>
          </p:nvPr>
        </p:nvPicPr>
        <p:blipFill>
          <a:blip r:embed="rId7"/>
          <a:stretch>
            <a:fillRect/>
          </a:stretch>
        </p:blipFill>
        <p:spPr>
          <a:xfrm>
            <a:off x="839153" y="1911668"/>
            <a:ext cx="3671570" cy="34893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232400" y="693738"/>
            <a:ext cx="5543550" cy="11988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US" altLang="zh-CN" sz="1800" b="1" kern="1200" cap="none" spc="0" normalizeH="0" baseline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旗黑-50简" charset="0"/>
                <a:ea typeface="华文行楷" panose="02010800040101010101" pitchFamily="2" charset="-122"/>
                <a:cs typeface="汉仪旗黑-50简" charset="0"/>
              </a:rPr>
              <a:t>       </a:t>
            </a:r>
            <a:r>
              <a:rPr kumimoji="0" lang="en-US" altLang="zh-CN" sz="24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1665 </a:t>
            </a:r>
            <a:r>
              <a:rPr kumimoji="0" lang="zh-CN" altLang="en-US" sz="2400" b="1" kern="1200" cap="none" spc="0" normalizeH="0" baseline="0" noProof="0" dirty="0">
                <a:solidFill>
                  <a:srgbClr val="000000"/>
                </a:solidFill>
                <a:latin typeface="汉仪旗黑-50简" charset="0"/>
                <a:ea typeface="+mn-ea"/>
                <a:cs typeface="汉仪旗黑-50简" charset="0"/>
              </a:rPr>
              <a:t>年，英国伦敦爆发大瘟疫。当时牛顿正在剑桥就读。</a:t>
            </a:r>
            <a:r>
              <a:rPr kumimoji="0" lang="zh-CN" altLang="en-US" sz="2400" b="1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汉仪旗黑-50简" charset="0"/>
                <a:ea typeface="+mn-ea"/>
                <a:cs typeface="汉仪旗黑-50简" charset="0"/>
              </a:rPr>
              <a:t>买不到口罩的他被迫回家进行自我隔离。</a:t>
            </a:r>
            <a:endParaRPr kumimoji="0" lang="zh-CN" altLang="en-US" sz="2400" b="1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汉仪旗黑-50简" charset="0"/>
              <a:ea typeface="+mn-ea"/>
              <a:cs typeface="汉仪旗黑-50简" charset="0"/>
            </a:endParaRPr>
          </a:p>
        </p:txBody>
      </p:sp>
      <p:sp>
        <p:nvSpPr>
          <p:cNvPr id="18435" name="矩形 1"/>
          <p:cNvSpPr/>
          <p:nvPr/>
        </p:nvSpPr>
        <p:spPr>
          <a:xfrm>
            <a:off x="5226050" y="2277110"/>
            <a:ext cx="592201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但就是这段时间，让他有机会思考如下的问题：</a:t>
            </a:r>
            <a:endParaRPr lang="en-US" altLang="zh-CN" sz="24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是什么力量？使得行星围绕着太阳运转？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又是什么力量，让这些星体不互相碰撞？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苹果为什么会落到地上而不是天上？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436" name="矩形 2"/>
          <p:cNvSpPr/>
          <p:nvPr/>
        </p:nvSpPr>
        <p:spPr>
          <a:xfrm>
            <a:off x="5041900" y="4652963"/>
            <a:ext cx="5440363" cy="1568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带着这些问题，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他终于发现了万有引力定律。他还创立了微积分，开启了光学等等。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他在停学的这段时间中为科学做出的贡献，被世人铭记至今。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3"/>
          <p:cNvSpPr>
            <a:spLocks noGrp="1"/>
          </p:cNvSpPr>
          <p:nvPr/>
        </p:nvSpPr>
        <p:spPr>
          <a:xfrm>
            <a:off x="1268687" y="326394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君黑-55W" charset="0"/>
                <a:cs typeface="+mj-cs"/>
                <a:sym typeface="+mn-ea"/>
              </a:defRPr>
            </a:lvl1pPr>
          </a:lstStyle>
          <a:p>
            <a:r>
              <a:rPr lang="zh-CN" altLang="en-US" sz="4000">
                <a:solidFill>
                  <a:schemeClr val="tx2">
                    <a:lumMod val="75000"/>
                  </a:schemeClr>
                </a:solidFill>
              </a:rPr>
              <a:t>疫情下的牛顿</a:t>
            </a:r>
            <a:endParaRPr lang="zh-CN" altLang="en-US" sz="4000">
              <a:solidFill>
                <a:schemeClr val="tx2">
                  <a:lumMod val="75000"/>
                </a:schemeClr>
              </a:solidFill>
            </a:endParaRPr>
          </a:p>
        </p:txBody>
      </p:sp>
    </p:spTree>
    <p:custDataLst>
      <p:tags r:id="rId8"/>
    </p:custDataLst>
  </p:cSld>
  <p:clrMapOvr>
    <a:masterClrMapping/>
  </p:clrMapOvr>
  <p:transition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0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0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0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0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05.xml><?xml version="1.0" encoding="utf-8"?>
<p:tagLst xmlns:p="http://schemas.openxmlformats.org/presentationml/2006/main">
  <p:tag name="KSO_WM_UNIT_SUBTYPE" val="v"/>
  <p:tag name="KSO_WM_TEMPLATE_CATEGORY" val="chip"/>
  <p:tag name="KSO_WM_TEMPLATE_INDEX" val="20229044"/>
  <p:tag name="KSO_WM_UNIT_TYPE" val="i"/>
  <p:tag name="KSO_WM_UNIT_INDEX" val="1"/>
  <p:tag name="KSO_WM_UNIT_ID" val="chip20229044_2*i*1"/>
  <p:tag name="KSO_WM_BEAUTIFY_FLAG" val="#wm#"/>
  <p:tag name="KSO_WM_TAG_VERSION" val="1.0"/>
  <p:tag name="KSO_WM_CHIP_GROUPID" val="6371fa150c9383becdde9788"/>
  <p:tag name="KSO_WM_CHIP_XID" val="6371fa630c9383becdde9798"/>
  <p:tag name="KSO_WM_UNIT_DEC_AREA_ID" val="24061634ed0d496fb95632a61b5032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682dd53eef8541d48875f5d02cf0cd62"/>
</p:tagLst>
</file>

<file path=ppt/tags/tag106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4*i*1"/>
  <p:tag name="KSO_WM_BEAUTIFY_FLAG" val="#wm#"/>
  <p:tag name="KSO_WM_TAG_VERSION" val="1.0"/>
  <p:tag name="KSO_WM_CHIP_GROUPID" val="6371fa150c9383becdde9788"/>
  <p:tag name="KSO_WM_CHIP_XID" val="6371fa630c9383becdde9797"/>
  <p:tag name="KSO_WM_UNIT_DEC_AREA_ID" val="cb5295957f9846838fd59a16c78cc08e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43a1d2e2f294f6b9f691bedc9812b7a"/>
</p:tagLst>
</file>

<file path=ppt/tags/tag107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3*i*1"/>
  <p:tag name="KSO_WM_BEAUTIFY_FLAG" val="#wm#"/>
  <p:tag name="KSO_WM_TAG_VERSION" val="1.0"/>
  <p:tag name="KSO_WM_CHIP_GROUPID" val="6371fa150c9383becdde9788"/>
  <p:tag name="KSO_WM_CHIP_XID" val="6371fa630c9383becdde9796"/>
  <p:tag name="KSO_WM_UNIT_DEC_AREA_ID" val="f7ca5bbe0d3d4bd98764c6f950fb5ab2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19b5abb85c584648806b3e7a300a97c4"/>
</p:tagLst>
</file>

<file path=ppt/tags/tag10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0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1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1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1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1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1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16.xml><?xml version="1.0" encoding="utf-8"?>
<p:tagLst xmlns:p="http://schemas.openxmlformats.org/presentationml/2006/main">
  <p:tag name="KSO_WM_UNIT_SUBTYPE" val="v"/>
  <p:tag name="KSO_WM_TEMPLATE_CATEGORY" val="chip"/>
  <p:tag name="KSO_WM_TEMPLATE_INDEX" val="20229044"/>
  <p:tag name="KSO_WM_UNIT_TYPE" val="i"/>
  <p:tag name="KSO_WM_UNIT_INDEX" val="1"/>
  <p:tag name="KSO_WM_UNIT_ID" val="chip20229044_18*i*1"/>
  <p:tag name="KSO_WM_BEAUTIFY_FLAG" val="#wm#"/>
  <p:tag name="KSO_WM_TAG_VERSION" val="1.0"/>
  <p:tag name="KSO_WM_CHIP_GROUPID" val="6371fa150c9383becdde9788"/>
  <p:tag name="KSO_WM_CHIP_XID" val="6371fa630c9383becdde978f"/>
  <p:tag name="KSO_WM_UNIT_DEC_AREA_ID" val="568bfe90bd074e6b92c220e69920b8ac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0ba5cd984a368aede01f8951217f"/>
</p:tagLst>
</file>

<file path=ppt/tags/tag117.xml><?xml version="1.0" encoding="utf-8"?>
<p:tagLst xmlns:p="http://schemas.openxmlformats.org/presentationml/2006/main">
  <p:tag name="KSO_WM_UNIT_SUBTYPE" val="u"/>
  <p:tag name="KSO_WM_TEMPLATE_CATEGORY" val="chip"/>
  <p:tag name="KSO_WM_TEMPLATE_INDEX" val="20229044"/>
  <p:tag name="KSO_WM_UNIT_TYPE" val="i"/>
  <p:tag name="KSO_WM_UNIT_INDEX" val="1"/>
  <p:tag name="KSO_WM_UNIT_ID" val="chip20229044_20*i*1"/>
  <p:tag name="KSO_WM_BEAUTIFY_FLAG" val="#wm#"/>
  <p:tag name="KSO_WM_TAG_VERSION" val="1.0"/>
  <p:tag name="KSO_WM_CHIP_GROUPID" val="6371fa150c9383becdde9788"/>
  <p:tag name="KSO_WM_CHIP_XID" val="6371fa630c9383becdde978e"/>
  <p:tag name="KSO_WM_UNIT_DEC_AREA_ID" val="4cf00cbacb4646fd9e7cb99882071076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0d9856a45900473aa1d22085c7e073c5"/>
</p:tagLst>
</file>

<file path=ppt/tags/tag118.xml><?xml version="1.0" encoding="utf-8"?>
<p:tagLst xmlns:p="http://schemas.openxmlformats.org/presentationml/2006/main">
  <p:tag name="KSO_WM_UNIT_SUBTYPE" val="u"/>
  <p:tag name="KSO_WM_TEMPLATE_CATEGORY" val="chip"/>
  <p:tag name="KSO_WM_TEMPLATE_INDEX" val="20229044"/>
  <p:tag name="KSO_WM_UNIT_TYPE" val="i"/>
  <p:tag name="KSO_WM_UNIT_INDEX" val="1"/>
  <p:tag name="KSO_WM_UNIT_ID" val="chip20229044_19*i*1"/>
  <p:tag name="KSO_WM_BEAUTIFY_FLAG" val="#wm#"/>
  <p:tag name="KSO_WM_TAG_VERSION" val="1.0"/>
  <p:tag name="KSO_WM_CHIP_GROUPID" val="6371fa150c9383becdde9788"/>
  <p:tag name="KSO_WM_CHIP_XID" val="6371fa630c9383becdde978d"/>
  <p:tag name="KSO_WM_UNIT_DEC_AREA_ID" val="5a9efc74df7540fbbbee942438aef069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23c870a9d0864c579fb4cd9947d1aed8"/>
</p:tagLst>
</file>

<file path=ppt/tags/tag11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21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2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2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2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2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26.xml><?xml version="1.0" encoding="utf-8"?>
<p:tagLst xmlns:p="http://schemas.openxmlformats.org/presentationml/2006/main">
  <p:tag name="KSO_WM_UNIT_SUBTYPE" val="v"/>
  <p:tag name="KSO_WM_TEMPLATE_CATEGORY" val="chip"/>
  <p:tag name="KSO_WM_TEMPLATE_INDEX" val="20229044"/>
  <p:tag name="KSO_WM_UNIT_TYPE" val="i"/>
  <p:tag name="KSO_WM_UNIT_INDEX" val="1"/>
  <p:tag name="KSO_WM_UNIT_ID" val="chip20229044_2*i*1"/>
  <p:tag name="KSO_WM_BEAUTIFY_FLAG" val="#wm#"/>
  <p:tag name="KSO_WM_TAG_VERSION" val="1.0"/>
  <p:tag name="KSO_WM_CHIP_GROUPID" val="6371fa150c9383becdde9788"/>
  <p:tag name="KSO_WM_CHIP_XID" val="6371fa630c9383becdde9798"/>
  <p:tag name="KSO_WM_UNIT_DEC_AREA_ID" val="24061634ed0d496fb95632a61b5032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682dd53eef8541d48875f5d02cf0cd62"/>
</p:tagLst>
</file>

<file path=ppt/tags/tag127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4*i*1"/>
  <p:tag name="KSO_WM_BEAUTIFY_FLAG" val="#wm#"/>
  <p:tag name="KSO_WM_TAG_VERSION" val="1.0"/>
  <p:tag name="KSO_WM_CHIP_GROUPID" val="6371fa150c9383becdde9788"/>
  <p:tag name="KSO_WM_CHIP_XID" val="6371fa630c9383becdde9797"/>
  <p:tag name="KSO_WM_UNIT_DEC_AREA_ID" val="cb5295957f9846838fd59a16c78cc08e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43a1d2e2f294f6b9f691bedc9812b7a"/>
</p:tagLst>
</file>

<file path=ppt/tags/tag128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3*i*1"/>
  <p:tag name="KSO_WM_BEAUTIFY_FLAG" val="#wm#"/>
  <p:tag name="KSO_WM_TAG_VERSION" val="1.0"/>
  <p:tag name="KSO_WM_CHIP_GROUPID" val="6371fa150c9383becdde9788"/>
  <p:tag name="KSO_WM_CHIP_XID" val="6371fa630c9383becdde9796"/>
  <p:tag name="KSO_WM_UNIT_DEC_AREA_ID" val="f7ca5bbe0d3d4bd98764c6f950fb5ab2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19b5abb85c584648806b3e7a300a97c4"/>
</p:tagLst>
</file>

<file path=ppt/tags/tag12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3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3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3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3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35.xml><?xml version="1.0" encoding="utf-8"?>
<p:tagLst xmlns:p="http://schemas.openxmlformats.org/presentationml/2006/main">
  <p:tag name="KSO_WM_UNIT_SUBTYPE" val="v"/>
  <p:tag name="KSO_WM_TEMPLATE_CATEGORY" val="chip"/>
  <p:tag name="KSO_WM_TEMPLATE_INDEX" val="20229044"/>
  <p:tag name="KSO_WM_UNIT_TYPE" val="i"/>
  <p:tag name="KSO_WM_UNIT_INDEX" val="1"/>
  <p:tag name="KSO_WM_UNIT_ID" val="chip20229044_2*i*1"/>
  <p:tag name="KSO_WM_BEAUTIFY_FLAG" val="#wm#"/>
  <p:tag name="KSO_WM_TAG_VERSION" val="1.0"/>
  <p:tag name="KSO_WM_CHIP_GROUPID" val="6371fa150c9383becdde9788"/>
  <p:tag name="KSO_WM_CHIP_XID" val="6371fa630c9383becdde9798"/>
  <p:tag name="KSO_WM_UNIT_DEC_AREA_ID" val="24061634ed0d496fb95632a61b5032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682dd53eef8541d48875f5d02cf0cd62"/>
</p:tagLst>
</file>

<file path=ppt/tags/tag136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4*i*1"/>
  <p:tag name="KSO_WM_BEAUTIFY_FLAG" val="#wm#"/>
  <p:tag name="KSO_WM_TAG_VERSION" val="1.0"/>
  <p:tag name="KSO_WM_CHIP_GROUPID" val="6371fa150c9383becdde9788"/>
  <p:tag name="KSO_WM_CHIP_XID" val="6371fa630c9383becdde9797"/>
  <p:tag name="KSO_WM_UNIT_DEC_AREA_ID" val="cb5295957f9846838fd59a16c78cc08e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43a1d2e2f294f6b9f691bedc9812b7a"/>
</p:tagLst>
</file>

<file path=ppt/tags/tag137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3*i*1"/>
  <p:tag name="KSO_WM_BEAUTIFY_FLAG" val="#wm#"/>
  <p:tag name="KSO_WM_TAG_VERSION" val="1.0"/>
  <p:tag name="KSO_WM_CHIP_GROUPID" val="6371fa150c9383becdde9788"/>
  <p:tag name="KSO_WM_CHIP_XID" val="6371fa630c9383becdde9796"/>
  <p:tag name="KSO_WM_UNIT_DEC_AREA_ID" val="f7ca5bbe0d3d4bd98764c6f950fb5ab2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19b5abb85c584648806b3e7a300a97c4"/>
</p:tagLst>
</file>

<file path=ppt/tags/tag13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3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41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4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43.xml><?xml version="1.0" encoding="utf-8"?>
<p:tagLst xmlns:p="http://schemas.openxmlformats.org/presentationml/2006/main">
  <p:tag name="KSO_WM_UNIT_SUBTYPE" val="v"/>
  <p:tag name="KSO_WM_TEMPLATE_CATEGORY" val="chip"/>
  <p:tag name="KSO_WM_TEMPLATE_INDEX" val="20229044"/>
  <p:tag name="KSO_WM_UNIT_TYPE" val="i"/>
  <p:tag name="KSO_WM_UNIT_INDEX" val="1"/>
  <p:tag name="KSO_WM_UNIT_ID" val="chip20229044_2*i*1"/>
  <p:tag name="KSO_WM_BEAUTIFY_FLAG" val="#wm#"/>
  <p:tag name="KSO_WM_TAG_VERSION" val="1.0"/>
  <p:tag name="KSO_WM_CHIP_GROUPID" val="6371fa150c9383becdde9788"/>
  <p:tag name="KSO_WM_CHIP_XID" val="6371fa630c9383becdde9798"/>
  <p:tag name="KSO_WM_UNIT_DEC_AREA_ID" val="24061634ed0d496fb95632a61b5032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682dd53eef8541d48875f5d02cf0cd62"/>
</p:tagLst>
</file>

<file path=ppt/tags/tag144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4*i*1"/>
  <p:tag name="KSO_WM_BEAUTIFY_FLAG" val="#wm#"/>
  <p:tag name="KSO_WM_TAG_VERSION" val="1.0"/>
  <p:tag name="KSO_WM_CHIP_GROUPID" val="6371fa150c9383becdde9788"/>
  <p:tag name="KSO_WM_CHIP_XID" val="6371fa630c9383becdde9797"/>
  <p:tag name="KSO_WM_UNIT_DEC_AREA_ID" val="cb5295957f9846838fd59a16c78cc08e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43a1d2e2f294f6b9f691bedc9812b7a"/>
</p:tagLst>
</file>

<file path=ppt/tags/tag145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3*i*1"/>
  <p:tag name="KSO_WM_BEAUTIFY_FLAG" val="#wm#"/>
  <p:tag name="KSO_WM_TAG_VERSION" val="1.0"/>
  <p:tag name="KSO_WM_CHIP_GROUPID" val="6371fa150c9383becdde9788"/>
  <p:tag name="KSO_WM_CHIP_XID" val="6371fa630c9383becdde9796"/>
  <p:tag name="KSO_WM_UNIT_DEC_AREA_ID" val="f7ca5bbe0d3d4bd98764c6f950fb5ab2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19b5abb85c584648806b3e7a300a97c4"/>
</p:tagLst>
</file>

<file path=ppt/tags/tag14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4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4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4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SUBTYPE" val="v"/>
  <p:tag name="KSO_WM_TEMPLATE_CATEGORY" val="chip"/>
  <p:tag name="KSO_WM_TEMPLATE_INDEX" val="20229044"/>
  <p:tag name="KSO_WM_UNIT_TYPE" val="i"/>
  <p:tag name="KSO_WM_UNIT_INDEX" val="1"/>
  <p:tag name="KSO_WM_UNIT_ID" val="chip20229044_6*i*1"/>
  <p:tag name="KSO_WM_BEAUTIFY_FLAG" val="#wm#"/>
  <p:tag name="KSO_WM_TAG_VERSION" val="1.0"/>
  <p:tag name="KSO_WM_CHIP_GROUPID" val="6371fa150c9383becdde9788"/>
  <p:tag name="KSO_WM_CHIP_XID" val="6371fa630c9383becdde9791"/>
  <p:tag name="KSO_WM_UNIT_DEC_AREA_ID" val="6a26beba0c884630b12e31d496845c0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228fd39d9d3d4bc1b54af44c3c0051b4"/>
</p:tagLst>
</file>

<file path=ppt/tags/tag151.xml><?xml version="1.0" encoding="utf-8"?>
<p:tagLst xmlns:p="http://schemas.openxmlformats.org/presentationml/2006/main">
  <p:tag name="KSO_WM_UNIT_SUBTYPE" val="u"/>
  <p:tag name="KSO_WM_TEMPLATE_CATEGORY" val="chip"/>
  <p:tag name="KSO_WM_TEMPLATE_INDEX" val="20229044"/>
  <p:tag name="KSO_WM_UNIT_TYPE" val="i"/>
  <p:tag name="KSO_WM_UNIT_INDEX" val="1"/>
  <p:tag name="KSO_WM_UNIT_ID" val="chip20229044_7*i*1"/>
  <p:tag name="KSO_WM_BEAUTIFY_FLAG" val="#wm#"/>
  <p:tag name="KSO_WM_TAG_VERSION" val="1.0"/>
  <p:tag name="KSO_WM_CHIP_GROUPID" val="6371fa150c9383becdde9788"/>
  <p:tag name="KSO_WM_CHIP_XID" val="6371fa630c9383becdde9790"/>
  <p:tag name="KSO_WM_UNIT_DEC_AREA_ID" val="19b39eaad2f949c9a81775715530810a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b9dac94ff674e16ab66c3343575a441"/>
</p:tagLst>
</file>

<file path=ppt/tags/tag15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5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5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55.xml><?xml version="1.0" encoding="utf-8"?>
<p:tagLst xmlns:p="http://schemas.openxmlformats.org/presentationml/2006/main">
  <p:tag name="KSO_WM_UNIT_BLOCK" val="0"/>
  <p:tag name="KSO_WM_UNIT_DEC_AREA_ID" val="4592198b84fb41828138f9a965ef431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29044_1*i*2"/>
  <p:tag name="KSO_WM_TEMPLATE_CATEGORY" val="custom"/>
  <p:tag name="KSO_WM_TEMPLATE_INDEX" val="20229044"/>
  <p:tag name="KSO_WM_UNIT_LAYERLEVEL" val="1"/>
  <p:tag name="KSO_WM_TAG_VERSION" val="1.0"/>
  <p:tag name="KSO_WM_BEAUTIFY_FLAG" val="#wm#"/>
  <p:tag name="KSO_WM_CHIP_GROUPID" val="61931e0618adb49c6c1f3dd2"/>
  <p:tag name="KSO_WM_CHIP_XID" val="61931e0618adb49c6c1f3dcf"/>
  <p:tag name="KSO_WM_CHIP_FILLAREA_FILL_RULE" val="{&quot;fill_align&quot;:&quot;lm&quot;,&quot;fill_mode&quot;:&quot;fix&quot;,&quot;sacle_strategy&quot;:&quot;smart&quot;}"/>
  <p:tag name="KSO_WM_UNIT_DEC_SUPPORTCHANGEPIC" val="0"/>
  <p:tag name="KSO_WM_UNIT_DEC_CHANGEPICRESERVED" val="0"/>
  <p:tag name="KSO_WM_ASSEMBLE_CHIP_INDEX" val="8f3ef9d6c4e94736a5fa822de2d08a4c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11"/>
  <p:tag name="KSO_WM_TEMPLATE_ASSEMBLE_XID" val="6375e2de0c9383becde13873"/>
  <p:tag name="KSO_WM_TEMPLATE_ASSEMBLE_GROUPID" val="6371fa150c9383becdde9788"/>
</p:tagLst>
</file>

<file path=ppt/tags/tag156.xml><?xml version="1.0" encoding="utf-8"?>
<p:tagLst xmlns:p="http://schemas.openxmlformats.org/presentationml/2006/main">
  <p:tag name="KSO_WM_UNIT_DEFAULT_FONT" val="80;88;2"/>
  <p:tag name="KSO_WM_UNIT_BLOCK" val="0"/>
  <p:tag name="KSO_WM_UNIT_DEC_AREA_ID" val="d238bd4b1e244e53b3dc4227f1e02d1e"/>
  <p:tag name="KSO_WM_UNIT_ISCONTENTSTITLE" val="0"/>
  <p:tag name="KSO_WM_UNIT_ISNUMDGMTITLE" val="0"/>
  <p:tag name="KSO_WM_UNIT_PRESET_TEXT" val="THANKS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9044_1*a*1"/>
  <p:tag name="KSO_WM_TEMPLATE_CATEGORY" val="custom"/>
  <p:tag name="KSO_WM_TEMPLATE_INDEX" val="20229044"/>
  <p:tag name="KSO_WM_UNIT_LAYERLEVEL" val="1"/>
  <p:tag name="KSO_WM_TAG_VERSION" val="1.0"/>
  <p:tag name="KSO_WM_BEAUTIFY_FLAG" val="#wm#"/>
  <p:tag name="KSO_WM_CHIP_GROUPID" val="61931e0618adb49c6c1f3dd2"/>
  <p:tag name="KSO_WM_CHIP_XID" val="61931e0618adb49c6c1f3dcf"/>
  <p:tag name="KSO_WM_CHIP_FILLAREA_FILL_RULE" val="{&quot;fill_align&quot;:&quot;lm&quot;,&quot;fill_mode&quot;:&quot;fix&quot;,&quot;sacle_strategy&quot;:&quot;smart&quot;}"/>
  <p:tag name="KSO_WM_ASSEMBLE_CHIP_INDEX" val="8f3ef9d6c4e94736a5fa822de2d08a4c"/>
  <p:tag name="KSO_WM_UNIT_TEXT_FILL_FORE_SCHEMECOLOR_INDEX_BRIGHTNESS" val="0.15"/>
  <p:tag name="KSO_WM_UNIT_TEXT_FILL_FORE_SCHEMECOLOR_INDEX" val="13"/>
  <p:tag name="KSO_WM_UNIT_TEXT_FILL_TYPE" val="1"/>
  <p:tag name="KSO_WM_TEMPLATE_ASSEMBLE_XID" val="6375e2de0c9383becde13873"/>
  <p:tag name="KSO_WM_TEMPLATE_ASSEMBLE_GROUPID" val="6371fa150c9383becdde9788"/>
</p:tagLst>
</file>

<file path=ppt/tags/tag157.xml><?xml version="1.0" encoding="utf-8"?>
<p:tagLst xmlns:p="http://schemas.openxmlformats.org/presentationml/2006/main">
  <p:tag name="KSO_WM_UNIT_DEFAULT_FONT" val="48;54;2"/>
  <p:tag name="KSO_WM_UNIT_BLOCK" val="0"/>
  <p:tag name="KSO_WM_UNIT_DEC_AREA_ID" val="f3984adda6ba474ebc54ffb7a801f94b"/>
  <p:tag name="KSO_WM_UNIT_SUBTYPE" val="a"/>
  <p:tag name="KSO_WM_UNIT_PRESET_TEXT" val="202X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9044_1*f*1"/>
  <p:tag name="KSO_WM_TEMPLATE_CATEGORY" val="custom"/>
  <p:tag name="KSO_WM_TEMPLATE_INDEX" val="20229044"/>
  <p:tag name="KSO_WM_UNIT_LAYERLEVEL" val="1"/>
  <p:tag name="KSO_WM_TAG_VERSION" val="1.0"/>
  <p:tag name="KSO_WM_BEAUTIFY_FLAG" val="#wm#"/>
  <p:tag name="KSO_WM_CHIP_GROUPID" val="61931e0618adb49c6c1f3dd2"/>
  <p:tag name="KSO_WM_CHIP_XID" val="61931e0618adb49c6c1f3dcf"/>
  <p:tag name="KSO_WM_CHIP_FILLAREA_FILL_RULE" val="{&quot;fill_align&quot;:&quot;lm&quot;,&quot;fill_mode&quot;:&quot;fix&quot;,&quot;sacle_strategy&quot;:&quot;smart&quot;}"/>
  <p:tag name="KSO_WM_ASSEMBLE_CHIP_INDEX" val="8f3ef9d6c4e94736a5fa822de2d08a4c"/>
  <p:tag name="KSO_WM_UNIT_TEXT_FILL_FORE_SCHEMECOLOR_INDEX_BRIGHTNESS" val="0.15"/>
  <p:tag name="KSO_WM_UNIT_TEXT_FILL_FORE_SCHEMECOLOR_INDEX" val="13"/>
  <p:tag name="KSO_WM_UNIT_TEXT_FILL_TYPE" val="1"/>
  <p:tag name="KSO_WM_TEMPLATE_ASSEMBLE_XID" val="6375e2de0c9383becde13873"/>
  <p:tag name="KSO_WM_TEMPLATE_ASSEMBLE_GROUPID" val="6371fa150c9383becdde9788"/>
</p:tagLst>
</file>

<file path=ppt/tags/tag158.xml><?xml version="1.0" encoding="utf-8"?>
<p:tagLst xmlns:p="http://schemas.openxmlformats.org/presentationml/2006/main">
  <p:tag name="KSO_WM_UNIT_DEFAULT_FONT" val="20;24;2"/>
  <p:tag name="KSO_WM_UNIT_BLOCK" val="0"/>
  <p:tag name="KSO_WM_UNIT_DEC_AREA_ID" val="34ff4df614194929a7adfef22b2d3596"/>
  <p:tag name="KSO_WM_UNIT_SUBTYPE" val="a"/>
  <p:tag name="KSO_WM_UNIT_PRESET_TEXT" val="演讲人姓名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custom20229044_1*f*2"/>
  <p:tag name="KSO_WM_TEMPLATE_CATEGORY" val="custom"/>
  <p:tag name="KSO_WM_TEMPLATE_INDEX" val="20229044"/>
  <p:tag name="KSO_WM_UNIT_LAYERLEVEL" val="1"/>
  <p:tag name="KSO_WM_TAG_VERSION" val="1.0"/>
  <p:tag name="KSO_WM_BEAUTIFY_FLAG" val="#wm#"/>
  <p:tag name="KSO_WM_CHIP_GROUPID" val="61931e0618adb49c6c1f3dd2"/>
  <p:tag name="KSO_WM_CHIP_XID" val="61931e0618adb49c6c1f3dcf"/>
  <p:tag name="KSO_WM_CHIP_FILLAREA_FILL_RULE" val="{&quot;fill_align&quot;:&quot;lm&quot;,&quot;fill_mode&quot;:&quot;fix&quot;,&quot;sacle_strategy&quot;:&quot;smart&quot;}"/>
  <p:tag name="KSO_WM_ASSEMBLE_CHIP_INDEX" val="8f3ef9d6c4e94736a5fa822de2d08a4c"/>
  <p:tag name="KSO_WM_UNIT_TEXT_FILL_FORE_SCHEMECOLOR_INDEX_BRIGHTNESS" val="0"/>
  <p:tag name="KSO_WM_UNIT_TEXT_FILL_FORE_SCHEMECOLOR_INDEX" val="14"/>
  <p:tag name="KSO_WM_UNIT_TEXT_FILL_TYPE" val="1"/>
  <p:tag name="KSO_WM_TEMPLATE_ASSEMBLE_XID" val="6375e2de0c9383becde13873"/>
  <p:tag name="KSO_WM_TEMPLATE_ASSEMBLE_GROUPID" val="6371fa150c9383becdde9788"/>
</p:tagLst>
</file>

<file path=ppt/tags/tag159.xml><?xml version="1.0" encoding="utf-8"?>
<p:tagLst xmlns:p="http://schemas.openxmlformats.org/presentationml/2006/main">
  <p:tag name="KSO_WM_UNIT_DEFAULT_FONT" val="20;24;2"/>
  <p:tag name="KSO_WM_UNIT_BLOCK" val="0"/>
  <p:tag name="KSO_WM_UNIT_DEC_AREA_ID" val="627b5869504f4f10aae5a70bb1eec357"/>
  <p:tag name="KSO_WM_UNIT_ISCONTENTSTITLE" val="0"/>
  <p:tag name="KSO_WM_UNIT_ISNUMDGMTITLE" val="0"/>
  <p:tag name="KSO_WM_UNIT_PRESET_TEXT" val="单击此处添加副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9044_1*b*1"/>
  <p:tag name="KSO_WM_TEMPLATE_CATEGORY" val="custom"/>
  <p:tag name="KSO_WM_TEMPLATE_INDEX" val="20229044"/>
  <p:tag name="KSO_WM_UNIT_LAYERLEVEL" val="1"/>
  <p:tag name="KSO_WM_TAG_VERSION" val="1.0"/>
  <p:tag name="KSO_WM_BEAUTIFY_FLAG" val="#wm#"/>
  <p:tag name="KSO_WM_CHIP_GROUPID" val="61931e0618adb49c6c1f3dd2"/>
  <p:tag name="KSO_WM_CHIP_XID" val="61931e0618adb49c6c1f3dcf"/>
  <p:tag name="KSO_WM_CHIP_FILLAREA_FILL_RULE" val="{&quot;fill_align&quot;:&quot;lm&quot;,&quot;fill_mode&quot;:&quot;fix&quot;,&quot;sacle_strategy&quot;:&quot;smart&quot;}"/>
  <p:tag name="KSO_WM_ASSEMBLE_CHIP_INDEX" val="8f3ef9d6c4e94736a5fa822de2d08a4c"/>
  <p:tag name="KSO_WM_UNIT_TEXT_FILL_FORE_SCHEMECOLOR_INDEX_BRIGHTNESS" val="0.15"/>
  <p:tag name="KSO_WM_UNIT_TEXT_FILL_FORE_SCHEMECOLOR_INDEX" val="13"/>
  <p:tag name="KSO_WM_UNIT_TEXT_FILL_TYPE" val="1"/>
  <p:tag name="KSO_WM_TEMPLATE_ASSEMBLE_XID" val="6375e2de0c9383becde13873"/>
  <p:tag name="KSO_WM_TEMPLATE_ASSEMBLE_GROUPID" val="6371fa150c9383becdde9788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SUBTYPE" val="v"/>
  <p:tag name="KSO_WM_TEMPLATE_CATEGORY" val="chip"/>
  <p:tag name="KSO_WM_TEMPLATE_INDEX" val="20229044"/>
  <p:tag name="KSO_WM_UNIT_TYPE" val="i"/>
  <p:tag name="KSO_WM_UNIT_INDEX" val="1"/>
  <p:tag name="KSO_WM_UNIT_ID" val="chip20229044_2*i*1"/>
  <p:tag name="KSO_WM_BEAUTIFY_FLAG" val="#wm#"/>
  <p:tag name="KSO_WM_TAG_VERSION" val="1.0"/>
  <p:tag name="KSO_WM_CHIP_GROUPID" val="6371fa150c9383becdde9788"/>
  <p:tag name="KSO_WM_CHIP_XID" val="6371fa630c9383becdde9798"/>
  <p:tag name="KSO_WM_UNIT_DEC_AREA_ID" val="24061634ed0d496fb95632a61b5032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682dd53eef8541d48875f5d02cf0cd62"/>
  <p:tag name="KSO_WM_SLIDE_BACKGROUND_TYPE" val="general"/>
</p:tagLst>
</file>

<file path=ppt/tags/tag161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4*i*1"/>
  <p:tag name="KSO_WM_BEAUTIFY_FLAG" val="#wm#"/>
  <p:tag name="KSO_WM_TAG_VERSION" val="1.0"/>
  <p:tag name="KSO_WM_CHIP_GROUPID" val="6371fa150c9383becdde9788"/>
  <p:tag name="KSO_WM_CHIP_XID" val="6371fa630c9383becdde9797"/>
  <p:tag name="KSO_WM_UNIT_DEC_AREA_ID" val="cb5295957f9846838fd59a16c78cc08e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43a1d2e2f294f6b9f691bedc9812b7a"/>
  <p:tag name="KSO_WM_SLIDE_BACKGROUND_TYPE" val="general"/>
</p:tagLst>
</file>

<file path=ppt/tags/tag162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3*i*1"/>
  <p:tag name="KSO_WM_BEAUTIFY_FLAG" val="#wm#"/>
  <p:tag name="KSO_WM_TAG_VERSION" val="1.0"/>
  <p:tag name="KSO_WM_CHIP_GROUPID" val="6371fa150c9383becdde9788"/>
  <p:tag name="KSO_WM_CHIP_XID" val="6371fa630c9383becdde9796"/>
  <p:tag name="KSO_WM_UNIT_DEC_AREA_ID" val="f7ca5bbe0d3d4bd98764c6f950fb5ab2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19b5abb85c584648806b3e7a300a97c4"/>
  <p:tag name="KSO_WM_SLIDE_BACKGROUND_TYPE" val="general"/>
</p:tagLst>
</file>

<file path=ppt/tags/tag163.xml><?xml version="1.0" encoding="utf-8"?>
<p:tagLst xmlns:p="http://schemas.openxmlformats.org/presentationml/2006/main">
  <p:tag name="KSO_WM_SLIDE_BACKGROUND_TYPE" val="general"/>
  <p:tag name="KSO_WM_UNIT_TEXT_FILL_FORE_SCHEMECOLOR_INDEX_BRIGHTNESS" val="0"/>
  <p:tag name="KSO_WM_UNIT_TEXT_FILL_FORE_SCHEMECOLOR_INDEX" val="13"/>
  <p:tag name="KSO_WM_UNIT_TEXT_FILL_TYPE" val="1"/>
</p:tagLst>
</file>

<file path=ppt/tags/tag164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165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166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167.xml><?xml version="1.0" encoding="utf-8"?>
<p:tagLst xmlns:p="http://schemas.openxmlformats.org/presentationml/2006/main">
  <p:tag name="KSO_WM_UNIT_SUBTYPE" val="v"/>
  <p:tag name="KSO_WM_TEMPLATE_CATEGORY" val="chip"/>
  <p:tag name="KSO_WM_TEMPLATE_INDEX" val="20229044"/>
  <p:tag name="KSO_WM_UNIT_TYPE" val="i"/>
  <p:tag name="KSO_WM_UNIT_INDEX" val="1"/>
  <p:tag name="KSO_WM_UNIT_ID" val="chip20229044_2*i*1"/>
  <p:tag name="KSO_WM_BEAUTIFY_FLAG" val="#wm#"/>
  <p:tag name="KSO_WM_TAG_VERSION" val="1.0"/>
  <p:tag name="KSO_WM_CHIP_GROUPID" val="6371fa150c9383becdde9788"/>
  <p:tag name="KSO_WM_CHIP_XID" val="6371fa630c9383becdde9798"/>
  <p:tag name="KSO_WM_UNIT_DEC_AREA_ID" val="a446812dee434d41a921e22fecf31fcc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22b02e4f13664ce98aab6459c4c94980"/>
  <p:tag name="KSO_WM_SLIDE_BACKGROUND_TYPE" val="frame"/>
</p:tagLst>
</file>

<file path=ppt/tags/tag16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673_2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  <p:tag name="KSO_WM_TEMPLATE_CATEGORY" val="bg"/>
  <p:tag name="KSO_WM_TEMPLATE_INDEX" val="20220673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837e08a6a891b1f9db06c4"/>
  <p:tag name="KSO_WM_CHIP_XID" val="618b7c5318adb49c6c1f29b3"/>
</p:tagLst>
</file>

<file path=ppt/tags/tag169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3*i*1"/>
  <p:tag name="KSO_WM_BEAUTIFY_FLAG" val="#wm#"/>
  <p:tag name="KSO_WM_TAG_VERSION" val="1.0"/>
  <p:tag name="KSO_WM_CHIP_GROUPID" val="6371fa150c9383becdde9788"/>
  <p:tag name="KSO_WM_CHIP_XID" val="6371fa630c9383becdde9796"/>
  <p:tag name="KSO_WM_UNIT_DEC_AREA_ID" val="e3646dee77204171889f2cc62d6c37a1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564389b13c2949808e7620b09dbc3ad7"/>
  <p:tag name="KSO_WM_SLIDE_BACKGROUND_TYPE" val="frame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4*i*1"/>
  <p:tag name="KSO_WM_BEAUTIFY_FLAG" val="#wm#"/>
  <p:tag name="KSO_WM_TAG_VERSION" val="1.0"/>
  <p:tag name="KSO_WM_CHIP_GROUPID" val="6371fa150c9383becdde9788"/>
  <p:tag name="KSO_WM_CHIP_XID" val="6371fa630c9383becdde9797"/>
  <p:tag name="KSO_WM_UNIT_DEC_AREA_ID" val="19c6d96a2fb44dfbba6bf2c7314b34c6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06fee69ebcc84495b075d4b9c6256345"/>
  <p:tag name="KSO_WM_SLIDE_BACKGROUND_TYPE" val="frame"/>
</p:tagLst>
</file>

<file path=ppt/tags/tag171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172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173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174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175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176.xml><?xml version="1.0" encoding="utf-8"?>
<p:tagLst xmlns:p="http://schemas.openxmlformats.org/presentationml/2006/main">
  <p:tag name="KSO_WM_UNIT_SUBTYPE" val="v"/>
  <p:tag name="KSO_WM_TEMPLATE_CATEGORY" val="chip"/>
  <p:tag name="KSO_WM_TEMPLATE_INDEX" val="20229044"/>
  <p:tag name="KSO_WM_UNIT_TYPE" val="i"/>
  <p:tag name="KSO_WM_UNIT_INDEX" val="1"/>
  <p:tag name="KSO_WM_UNIT_ID" val="chip20229044_2*i*1"/>
  <p:tag name="KSO_WM_BEAUTIFY_FLAG" val="#wm#"/>
  <p:tag name="KSO_WM_TAG_VERSION" val="1.0"/>
  <p:tag name="KSO_WM_CHIP_GROUPID" val="6371fa150c9383becdde9788"/>
  <p:tag name="KSO_WM_CHIP_XID" val="6371fa630c9383becdde9798"/>
  <p:tag name="KSO_WM_UNIT_DEC_AREA_ID" val="2942f6dec9944486936f67cfd45ff141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0a66051f3754fd990249056c275d701"/>
  <p:tag name="KSO_WM_SLIDE_BACKGROUND_TYPE" val="leftRight"/>
</p:tagLst>
</file>

<file path=ppt/tags/tag17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673_3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673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837e08a6a891b1f9db06c4"/>
  <p:tag name="KSO_WM_CHIP_XID" val="618b7c5318adb49c6c1f29b4"/>
</p:tagLst>
</file>

<file path=ppt/tags/tag178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4*i*1"/>
  <p:tag name="KSO_WM_BEAUTIFY_FLAG" val="#wm#"/>
  <p:tag name="KSO_WM_TAG_VERSION" val="1.0"/>
  <p:tag name="KSO_WM_CHIP_GROUPID" val="6371fa150c9383becdde9788"/>
  <p:tag name="KSO_WM_CHIP_XID" val="6371fa630c9383becdde9797"/>
  <p:tag name="KSO_WM_UNIT_DEC_AREA_ID" val="ae8c633bdd314136aea6a80382881779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a990b15926e48e1ae0857a96285e567"/>
  <p:tag name="KSO_WM_SLIDE_BACKGROUND_TYPE" val="leftRight"/>
</p:tagLst>
</file>

<file path=ppt/tags/tag179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181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182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183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84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85.xml><?xml version="1.0" encoding="utf-8"?>
<p:tagLst xmlns:p="http://schemas.openxmlformats.org/presentationml/2006/main">
  <p:tag name="KSO_WM_UNIT_SUBTYPE" val="v"/>
  <p:tag name="KSO_WM_TEMPLATE_CATEGORY" val="chip"/>
  <p:tag name="KSO_WM_TEMPLATE_INDEX" val="20229044"/>
  <p:tag name="KSO_WM_UNIT_TYPE" val="i"/>
  <p:tag name="KSO_WM_UNIT_INDEX" val="1"/>
  <p:tag name="KSO_WM_UNIT_ID" val="chip20229044_2*i*1"/>
  <p:tag name="KSO_WM_BEAUTIFY_FLAG" val="#wm#"/>
  <p:tag name="KSO_WM_TAG_VERSION" val="1.0"/>
  <p:tag name="KSO_WM_CHIP_GROUPID" val="6371fa150c9383becdde9788"/>
  <p:tag name="KSO_WM_CHIP_XID" val="6371fa630c9383becdde9798"/>
  <p:tag name="KSO_WM_UNIT_DEC_AREA_ID" val="29e377fc8a26488eba9bc3d3ea3ec1d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a5c5ce0831aa4c9daf2faff711b6ac5a"/>
  <p:tag name="KSO_WM_SLIDE_BACKGROUND_TYPE" val="topBottom"/>
</p:tagLst>
</file>

<file path=ppt/tags/tag18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673_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673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837e08a6a891b1f9db06c4"/>
  <p:tag name="KSO_WM_CHIP_XID" val="618b7c5318adb49c6c1f29b5"/>
</p:tagLst>
</file>

<file path=ppt/tags/tag187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3*i*1"/>
  <p:tag name="KSO_WM_BEAUTIFY_FLAG" val="#wm#"/>
  <p:tag name="KSO_WM_TAG_VERSION" val="1.0"/>
  <p:tag name="KSO_WM_CHIP_GROUPID" val="6371fa150c9383becdde9788"/>
  <p:tag name="KSO_WM_CHIP_XID" val="6371fa630c9383becdde9796"/>
  <p:tag name="KSO_WM_UNIT_DEC_AREA_ID" val="f2d9058b10c74799af1c2661e4cdb891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52bb58511ba4af6bb79b32bbdbc5123"/>
  <p:tag name="KSO_WM_SLIDE_BACKGROUND_TYPE" val="topBottom"/>
</p:tagLst>
</file>

<file path=ppt/tags/tag188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89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191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192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93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94.xml><?xml version="1.0" encoding="utf-8"?>
<p:tagLst xmlns:p="http://schemas.openxmlformats.org/presentationml/2006/main">
  <p:tag name="KSO_WM_UNIT_SUBTYPE" val="v"/>
  <p:tag name="KSO_WM_TEMPLATE_CATEGORY" val="chip"/>
  <p:tag name="KSO_WM_TEMPLATE_INDEX" val="20229044"/>
  <p:tag name="KSO_WM_UNIT_TYPE" val="i"/>
  <p:tag name="KSO_WM_UNIT_INDEX" val="1"/>
  <p:tag name="KSO_WM_UNIT_ID" val="chip20229044_2*i*1"/>
  <p:tag name="KSO_WM_BEAUTIFY_FLAG" val="#wm#"/>
  <p:tag name="KSO_WM_TAG_VERSION" val="1.0"/>
  <p:tag name="KSO_WM_CHIP_GROUPID" val="6371fa150c9383becdde9788"/>
  <p:tag name="KSO_WM_CHIP_XID" val="6371fa630c9383becdde9798"/>
  <p:tag name="KSO_WM_UNIT_DEC_AREA_ID" val="97438498b8304638acab14437b005057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6b843b2eb43e4ce89966a9faecdf7de1"/>
  <p:tag name="KSO_WM_SLIDE_BACKGROUND_TYPE" val="bottomTop"/>
</p:tagLst>
</file>

<file path=ppt/tags/tag19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673_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673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837e08a6a891b1f9db06c4"/>
  <p:tag name="KSO_WM_CHIP_XID" val="618b7c5318adb49c6c1f29b6"/>
</p:tagLst>
</file>

<file path=ppt/tags/tag196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4*i*1"/>
  <p:tag name="KSO_WM_BEAUTIFY_FLAG" val="#wm#"/>
  <p:tag name="KSO_WM_TAG_VERSION" val="1.0"/>
  <p:tag name="KSO_WM_CHIP_GROUPID" val="6371fa150c9383becdde9788"/>
  <p:tag name="KSO_WM_CHIP_XID" val="6371fa630c9383becdde9797"/>
  <p:tag name="KSO_WM_UNIT_DEC_AREA_ID" val="1032b37540df4f8db78d428ce1478296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7fc162e0da44951b7f33d131b4a7edb"/>
  <p:tag name="KSO_WM_SLIDE_BACKGROUND_TYPE" val="bottomTop"/>
</p:tagLst>
</file>

<file path=ppt/tags/tag197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98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199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201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202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203.xml><?xml version="1.0" encoding="utf-8"?>
<p:tagLst xmlns:p="http://schemas.openxmlformats.org/presentationml/2006/main">
  <p:tag name="KSO_WM_UNIT_SUBTYPE" val="v"/>
  <p:tag name="KSO_WM_TEMPLATE_CATEGORY" val="chip"/>
  <p:tag name="KSO_WM_TEMPLATE_INDEX" val="20229044"/>
  <p:tag name="KSO_WM_UNIT_TYPE" val="i"/>
  <p:tag name="KSO_WM_UNIT_INDEX" val="1"/>
  <p:tag name="KSO_WM_UNIT_ID" val="chip20229044_2*i*1"/>
  <p:tag name="KSO_WM_BEAUTIFY_FLAG" val="#wm#"/>
  <p:tag name="KSO_WM_TAG_VERSION" val="1.0"/>
  <p:tag name="KSO_WM_CHIP_GROUPID" val="6371fa150c9383becdde9788"/>
  <p:tag name="KSO_WM_CHIP_XID" val="6371fa630c9383becdde9798"/>
  <p:tag name="KSO_WM_UNIT_DEC_AREA_ID" val="a039f901e312468887125bf0ec10e15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a84cba87f83f48c38781fc122d0d3a6a"/>
  <p:tag name="KSO_WM_SLIDE_BACKGROUND_TYPE" val="navigation"/>
</p:tagLst>
</file>

<file path=ppt/tags/tag20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673_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673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837e08a6a891b1f9db06c4"/>
  <p:tag name="KSO_WM_CHIP_XID" val="618b7c5318adb49c6c1f29b7"/>
</p:tagLst>
</file>

<file path=ppt/tags/tag205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3*i*1"/>
  <p:tag name="KSO_WM_BEAUTIFY_FLAG" val="#wm#"/>
  <p:tag name="KSO_WM_TAG_VERSION" val="1.0"/>
  <p:tag name="KSO_WM_CHIP_GROUPID" val="6371fa150c9383becdde9788"/>
  <p:tag name="KSO_WM_CHIP_XID" val="6371fa630c9383becdde9796"/>
  <p:tag name="KSO_WM_UNIT_DEC_AREA_ID" val="dc79f6e107484daeb096685806e99a0a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d943db1ffaf4e37965eeef08cc05945"/>
  <p:tag name="KSO_WM_SLIDE_BACKGROUND_TYPE" val="navigation"/>
</p:tagLst>
</file>

<file path=ppt/tags/tag206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207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208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209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211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212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213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214.xml><?xml version="1.0" encoding="utf-8"?>
<p:tagLst xmlns:p="http://schemas.openxmlformats.org/presentationml/2006/main">
  <p:tag name="KSO_WM_UNIT_SUBTYPE" val="v"/>
  <p:tag name="KSO_WM_TEMPLATE_CATEGORY" val="chip"/>
  <p:tag name="KSO_WM_TEMPLATE_INDEX" val="20229044"/>
  <p:tag name="KSO_WM_UNIT_TYPE" val="i"/>
  <p:tag name="KSO_WM_UNIT_INDEX" val="1"/>
  <p:tag name="KSO_WM_UNIT_ID" val="chip20229044_2*i*1"/>
  <p:tag name="KSO_WM_BEAUTIFY_FLAG" val="#wm#"/>
  <p:tag name="KSO_WM_TAG_VERSION" val="1.0"/>
  <p:tag name="KSO_WM_CHIP_GROUPID" val="6371fa150c9383becdde9788"/>
  <p:tag name="KSO_WM_CHIP_XID" val="6371fa630c9383becdde9798"/>
  <p:tag name="KSO_WM_UNIT_DEC_AREA_ID" val="c3e5b734d81b4b89ab72db708d8e540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9541e88c6ad541138543e576e264e95d"/>
  <p:tag name="KSO_WM_SLIDE_BACKGROUND_TYPE" val="belt"/>
</p:tagLst>
</file>

<file path=ppt/tags/tag21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673_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673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837e08a6a891b1f9db06c4"/>
  <p:tag name="KSO_WM_CHIP_XID" val="618b7c5318adb49c6c1f29b8"/>
</p:tagLst>
</file>

<file path=ppt/tags/tag216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3*i*1"/>
  <p:tag name="KSO_WM_BEAUTIFY_FLAG" val="#wm#"/>
  <p:tag name="KSO_WM_TAG_VERSION" val="1.0"/>
  <p:tag name="KSO_WM_CHIP_GROUPID" val="6371fa150c9383becdde9788"/>
  <p:tag name="KSO_WM_CHIP_XID" val="6371fa630c9383becdde9796"/>
  <p:tag name="KSO_WM_UNIT_DEC_AREA_ID" val="03c3849e3270411aba93be8b101ce077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0ff143a7b4aa4a3784b5498f29df45a7"/>
  <p:tag name="KSO_WM_SLIDE_BACKGROUND_TYPE" val="belt"/>
</p:tagLst>
</file>

<file path=ppt/tags/tag217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4*i*1"/>
  <p:tag name="KSO_WM_BEAUTIFY_FLAG" val="#wm#"/>
  <p:tag name="KSO_WM_TAG_VERSION" val="1.0"/>
  <p:tag name="KSO_WM_CHIP_GROUPID" val="6371fa150c9383becdde9788"/>
  <p:tag name="KSO_WM_CHIP_XID" val="6371fa630c9383becdde9797"/>
  <p:tag name="KSO_WM_UNIT_DEC_AREA_ID" val="a28d0e78b34a480e91a3280d25d9c36c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a7f1e6d0e31432897d9a1ea20bdd8ff"/>
  <p:tag name="KSO_WM_SLIDE_BACKGROUND_TYPE" val="belt"/>
</p:tagLst>
</file>

<file path=ppt/tags/tag218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219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221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222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22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TEMPLATE_CATEGORY" val="custom"/>
  <p:tag name="KSO_WM_TEMPLATE_INDEX" val="20229044"/>
</p:tagLst>
</file>

<file path=ppt/tags/tag22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TEMPLATE_CATEGORY" val="custom"/>
  <p:tag name="KSO_WM_TEMPLATE_INDEX" val="20229044"/>
</p:tagLst>
</file>

<file path=ppt/tags/tag22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2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2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2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29044"/>
  <p:tag name="KSO_WM_CHIP_COLORING" val="1"/>
</p:tagLst>
</file>

<file path=ppt/tags/tag229.xml><?xml version="1.0" encoding="utf-8"?>
<p:tagLst xmlns:p="http://schemas.openxmlformats.org/presentationml/2006/main">
  <p:tag name="KSO_WM_UNIT_DEFAULT_FONT" val="54;60;2"/>
  <p:tag name="KSO_WM_UNIT_BLOCK" val="0"/>
  <p:tag name="KSO_WM_UNIT_DEC_AREA_ID" val="c9cb37486a8d4cbda3ce9bef07157538"/>
  <p:tag name="KSO_WM_UNIT_ISCONTENTSTITLE" val="0"/>
  <p:tag name="KSO_WM_UNIT_ISNUMDGMTITLE" val="0"/>
  <p:tag name="KSO_WM_UNIT_PRESET_TEXT" val="企业年会通用模板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9044_1*a*1"/>
  <p:tag name="KSO_WM_TEMPLATE_CATEGORY" val="custom"/>
  <p:tag name="KSO_WM_TEMPLATE_INDEX" val="20229044"/>
  <p:tag name="KSO_WM_UNIT_LAYERLEVEL" val="1"/>
  <p:tag name="KSO_WM_TAG_VERSION" val="1.0"/>
  <p:tag name="KSO_WM_BEAUTIFY_FLAG" val="#wm#"/>
  <p:tag name="KSO_WM_CHIP_GROUPID" val="624cf4268c72ca61f790a23b"/>
  <p:tag name="KSO_WM_CHIP_XID" val="624cf4268c72ca61f790a23a"/>
  <p:tag name="KSO_WM_CHIP_FILLAREA_FILL_RULE" val="{&quot;fill_align&quot;:&quot;lt&quot;,&quot;fill_mode&quot;:&quot;adaptive&quot;,&quot;sacle_strategy&quot;:&quot;smart&quot;}"/>
  <p:tag name="KSO_WM_ASSEMBLE_CHIP_INDEX" val="00cbefd77eb84987b0b473c7e28c67be"/>
  <p:tag name="KSO_WM_UNIT_TEXT_FILL_FORE_SCHEMECOLOR_INDEX_BRIGHTNESS" val="0.15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DEFAULT_FONT" val="14;16;2"/>
  <p:tag name="KSO_WM_UNIT_BLOCK" val="0"/>
  <p:tag name="KSO_WM_UNIT_DEC_AREA_ID" val="a5c748a99a584739b8004103a8847b3d"/>
  <p:tag name="KSO_WM_UNIT_SUBTYPE" val="a"/>
  <p:tag name="KSO_WM_UNIT_PRESET_TEXT" val="单击此处添加正文，文字是您思想的提炼，为了演示发布的良好效果，请言简意赅地阐述您的观点。"/>
  <p:tag name="KSO_WM_UNIT_NOCLEAR" val="0"/>
  <p:tag name="KSO_WM_UNIT_VALUE" val="12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custom20229044_1*f*2"/>
  <p:tag name="KSO_WM_TEMPLATE_CATEGORY" val="custom"/>
  <p:tag name="KSO_WM_TEMPLATE_INDEX" val="20229044"/>
  <p:tag name="KSO_WM_UNIT_LAYERLEVEL" val="1"/>
  <p:tag name="KSO_WM_TAG_VERSION" val="1.0"/>
  <p:tag name="KSO_WM_BEAUTIFY_FLAG" val="#wm#"/>
  <p:tag name="KSO_WM_CHIP_GROUPID" val="624cf4268c72ca61f790a23b"/>
  <p:tag name="KSO_WM_CHIP_XID" val="624cf4268c72ca61f790a23a"/>
  <p:tag name="KSO_WM_CHIP_FILLAREA_FILL_RULE" val="{&quot;fill_align&quot;:&quot;lt&quot;,&quot;fill_mode&quot;:&quot;adaptive&quot;,&quot;sacle_strategy&quot;:&quot;smart&quot;}"/>
  <p:tag name="KSO_WM_ASSEMBLE_CHIP_INDEX" val="00cbefd77eb84987b0b473c7e28c67be"/>
  <p:tag name="KSO_WM_UNIT_TEXT_FILL_FORE_SCHEMECOLOR_INDEX_BRIGHTNESS" val="0.15"/>
  <p:tag name="KSO_WM_UNIT_TEXT_FILL_FORE_SCHEMECOLOR_INDEX" val="13"/>
  <p:tag name="KSO_WM_UNIT_TEXT_FILL_TYPE" val="1"/>
</p:tagLst>
</file>

<file path=ppt/tags/tag231.xml><?xml version="1.0" encoding="utf-8"?>
<p:tagLst xmlns:p="http://schemas.openxmlformats.org/presentationml/2006/main">
  <p:tag name="KSO_WM_SLIDE_ID" val="custom20229044_1"/>
  <p:tag name="KSO_WM_TEMPLATE_SUBCATEGORY" val="21"/>
  <p:tag name="KSO_WM_TEMPLATE_MASTER_TYPE" val="1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29044"/>
  <p:tag name="KSO_WM_SLIDE_LAYOUT" val="a_f"/>
  <p:tag name="KSO_WM_SLIDE_LAYOUT_CNT" val="1_2"/>
  <p:tag name="KSO_WM_CHIP_INFOS" val="{&quot;type&quot;:0,&quot;layout_type&quot;:&quot;1_NF_L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4a9d9b1e630cfd8f114d27"/>
  <p:tag name="KSO_WM_CHIP_FILLPROP" val="[[{&quot;text_align&quot;:&quot;lm&quot;,&quot;text_direction&quot;:&quot;horizontal&quot;,&quot;support_big_font&quot;:false,&quot;picture_toward&quot;:0,&quot;picture_dockside&quot;:[],&quot;fill_id&quot;:&quot;3b50f7cce9dd429da8d2fb599840cb10&quot;,&quot;fill_align&quot;:&quot;lm&quot;,&quot;chip_types&quot;:[&quot;diagram&quot;,&quot;header&quot;]}],[{&quot;text_align&quot;:&quot;rm&quot;,&quot;text_direction&quot;:&quot;horizontal&quot;,&quot;support_big_font&quot;:false,&quot;picture_toward&quot;:0,&quot;picture_dockside&quot;:[],&quot;fill_id&quot;:&quot;3b50f7cce9dd429da8d2fb599840cb10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b50f7cce9dd429da8d2fb599840cb10&quot;,&quot;fill_align&quot;:&quot;rt&quot;,&quot;chip_types&quot;:[&quot;header&quot;]}],[{&quot;text_align&quot;:&quot;rm&quot;,&quot;text_direction&quot;:&quot;horizontal&quot;,&quot;support_big_font&quot;:false,&quot;picture_toward&quot;:0,&quot;picture_dockside&quot;:[],&quot;fill_id&quot;:&quot;3b50f7cce9dd429da8d2fb599840cb10&quot;,&quot;fill_align&quot;:&quot;rm&quot;,&quot;chip_types&quot;:[&quot;header&quot;]}],[{&quot;text_align&quot;:&quot;lm&quot;,&quot;text_direction&quot;:&quot;horizontal&quot;,&quot;support_big_font&quot;:false,&quot;picture_toward&quot;:0,&quot;picture_dockside&quot;:[],&quot;fill_id&quot;:&quot;3b50f7cce9dd429da8d2fb599840cb10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b50f7cce9dd429da8d2fb599840cb10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b50f7cce9dd429da8d2fb599840cb10&quot;,&quot;fill_align&quot;:&quot;lb&quot;,&quot;chip_types&quot;:[&quot;header&quot;]}],[{&quot;text_align&quot;:&quot;cm&quot;,&quot;text_direction&quot;:&quot;horizontal&quot;,&quot;support_big_font&quot;:false,&quot;picture_toward&quot;:0,&quot;picture_dockside&quot;:[],&quot;fill_id&quot;:&quot;3b50f7cce9dd429da8d2fb599840cb10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b50f7cce9dd429da8d2fb599840cb10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b50f7cce9dd429da8d2fb599840cb10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b50f7cce9dd429da8d2fb599840cb10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b50f7cce9dd429da8d2fb599840cb10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b50f7cce9dd429da8d2fb599840cb10&quot;,&quot;fill_align&quot;:&quot;ct&quot;,&quot;chip_types&quot;:[&quot;header&quot;]}],[{&quot;text_align&quot;:&quot;lm&quot;,&quot;text_direction&quot;:&quot;horizontal&quot;,&quot;support_big_font&quot;:false,&quot;picture_toward&quot;:0,&quot;picture_dockside&quot;:[],&quot;fill_id&quot;:&quot;3b50f7cce9dd429da8d2fb599840cb10&quot;,&quot;fill_align&quot;:&quot;ct&quot;,&quot;chip_types&quot;:[&quot;header&quot;]}],[{&quot;text_align&quot;:&quot;cm&quot;,&quot;text_direction&quot;:&quot;horizontal&quot;,&quot;support_big_font&quot;:false,&quot;picture_toward&quot;:0,&quot;picture_dockside&quot;:[],&quot;fill_id&quot;:&quot;3b50f7cce9dd429da8d2fb599840cb10&quot;,&quot;fill_align&quot;:&quot;cb&quot;,&quot;chip_types&quot;:[&quot;header&quot;]}],[{&quot;text_align&quot;:&quot;lm&quot;,&quot;text_direction&quot;:&quot;horizontal&quot;,&quot;support_big_font&quot;:false,&quot;picture_toward&quot;:0,&quot;picture_dockside&quot;:[],&quot;fill_id&quot;:&quot;3b50f7cce9dd429da8d2fb599840cb10&quot;,&quot;fill_align&quot;:&quot;cb&quot;,&quot;chip_types&quot;:[&quot;header&quot;]}]]"/>
  <p:tag name="KSO_WM_CHIP_DECFILLPROP" val="[]"/>
  <p:tag name="KSO_WM_CHIP_GROUPID" val="614a9d9b1e630cfd8f114d26"/>
  <p:tag name="KSO_WM_SLIDE_LAYOUT_INFO" val="{&quot;id&quot;:&quot;2022-11-17T15:29:53&quot;,&quot;margin&quot;:{&quot;bottom&quot;:3.684757709503174,&quot;left&quot;:0.9507361650466919,&quot;right&quot;:14.313993453979492,&quot;top&quot;:5.182305335998535},&quot;type&quot;:0}"/>
  <p:tag name="KSO_WM_SLIDE_BK_DARK_LIGHT" val="2"/>
  <p:tag name="KSO_WM_SLIDE_BACKGROUND_TYPE" val="general"/>
  <p:tag name="KSO_WM_SLIDE_SUPPORT_FEATURE_TYPE" val="0"/>
  <p:tag name="KSO_WM_SLIDE_TYPE" val="title"/>
  <p:tag name="KSO_WM_TEMPLATE_MASTER_THUMB_INDEX" val="13"/>
  <p:tag name="KSO_WM_CHIP_COLORING" val="1"/>
  <p:tag name="KSO_WM_SLIDE_SUBTYPE" val="pureTxt"/>
  <p:tag name="KSO_WM_TEMPLATE_ASSEMBLE_XID" val="6375e2df0c9383becde1390f"/>
  <p:tag name="KSO_WM_TEMPLATE_ASSEMBLE_GROUPID" val="6371fa150c9383becdde9788"/>
  <p:tag name="KSO_WM_TEMPLATE_THUMBS_INDEX" val="1、5、6、7、11、17"/>
</p:tagLst>
</file>

<file path=ppt/tags/tag232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4*i*1"/>
  <p:tag name="KSO_WM_BEAUTIFY_FLAG" val="#wm#"/>
  <p:tag name="KSO_WM_TAG_VERSION" val="1.0"/>
  <p:tag name="KSO_WM_CHIP_GROUPID" val="6371fa150c9383becdde9788"/>
  <p:tag name="KSO_WM_CHIP_XID" val="6371fa630c9383becdde9797"/>
  <p:tag name="KSO_WM_UNIT_DEC_AREA_ID" val="cb5295957f9846838fd59a16c78cc08e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43a1d2e2f294f6b9f691bedc9812b7a"/>
  <p:tag name="KSO_WM_SLIDE_BACKGROUND_TYPE" val="general"/>
  <p:tag name="WM_BEAUTIFY_SHAPE_IDENTITY" val="{b60a573a-1b6d-441c-a1ff-2fe2dfb88320}"/>
</p:tagLst>
</file>

<file path=ppt/tags/tag233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3*i*1"/>
  <p:tag name="KSO_WM_BEAUTIFY_FLAG" val="#wm#"/>
  <p:tag name="KSO_WM_TAG_VERSION" val="1.0"/>
  <p:tag name="KSO_WM_CHIP_GROUPID" val="6371fa150c9383becdde9788"/>
  <p:tag name="KSO_WM_CHIP_XID" val="6371fa630c9383becdde9796"/>
  <p:tag name="KSO_WM_UNIT_DEC_AREA_ID" val="f7ca5bbe0d3d4bd98764c6f950fb5ab2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19b5abb85c584648806b3e7a300a97c4"/>
  <p:tag name="KSO_WM_SLIDE_BACKGROUND_TYPE" val="general"/>
  <p:tag name="WM_BEAUTIFY_SHAPE_IDENTITY" val="{a1f12bf5-b5de-41c2-a7ec-755260f3f2b0}"/>
</p:tagLst>
</file>

<file path=ppt/tags/tag2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LIDE_BK_DARK_LIGHT" val=""/>
  <p:tag name="KSO_WM_SLIDE_BACKGROUND_TYPE" val="general"/>
</p:tagLst>
</file>

<file path=ppt/tags/tag235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4*i*1"/>
  <p:tag name="KSO_WM_BEAUTIFY_FLAG" val="#wm#"/>
  <p:tag name="KSO_WM_TAG_VERSION" val="1.0"/>
  <p:tag name="KSO_WM_CHIP_GROUPID" val="6371fa150c9383becdde9788"/>
  <p:tag name="KSO_WM_CHIP_XID" val="6371fa630c9383becdde9797"/>
  <p:tag name="KSO_WM_UNIT_DEC_AREA_ID" val="cb5295957f9846838fd59a16c78cc08e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43a1d2e2f294f6b9f691bedc9812b7a"/>
  <p:tag name="KSO_WM_SLIDE_BACKGROUND_TYPE" val="general"/>
  <p:tag name="WM_BEAUTIFY_SHAPE_IDENTITY" val="{b60a573a-1b6d-441c-a1ff-2fe2dfb88320}"/>
</p:tagLst>
</file>

<file path=ppt/tags/tag236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3*i*1"/>
  <p:tag name="KSO_WM_BEAUTIFY_FLAG" val="#wm#"/>
  <p:tag name="KSO_WM_TAG_VERSION" val="1.0"/>
  <p:tag name="KSO_WM_CHIP_GROUPID" val="6371fa150c9383becdde9788"/>
  <p:tag name="KSO_WM_CHIP_XID" val="6371fa630c9383becdde9796"/>
  <p:tag name="KSO_WM_UNIT_DEC_AREA_ID" val="f7ca5bbe0d3d4bd98764c6f950fb5ab2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19b5abb85c584648806b3e7a300a97c4"/>
  <p:tag name="KSO_WM_SLIDE_BACKGROUND_TYPE" val="general"/>
  <p:tag name="WM_BEAUTIFY_SHAPE_IDENTITY" val="{a1f12bf5-b5de-41c2-a7ec-755260f3f2b0}"/>
</p:tagLst>
</file>

<file path=ppt/tags/tag2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LIDE_BK_DARK_LIGHT" val=""/>
  <p:tag name="KSO_WM_SLIDE_BACKGROUND_TYPE" val="general"/>
</p:tagLst>
</file>

<file path=ppt/tags/tag238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4*i*1"/>
  <p:tag name="KSO_WM_BEAUTIFY_FLAG" val="#wm#"/>
  <p:tag name="KSO_WM_TAG_VERSION" val="1.0"/>
  <p:tag name="KSO_WM_CHIP_GROUPID" val="6371fa150c9383becdde9788"/>
  <p:tag name="KSO_WM_CHIP_XID" val="6371fa630c9383becdde9797"/>
  <p:tag name="KSO_WM_UNIT_DEC_AREA_ID" val="cb5295957f9846838fd59a16c78cc08e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43a1d2e2f294f6b9f691bedc9812b7a"/>
  <p:tag name="KSO_WM_SLIDE_BACKGROUND_TYPE" val="general"/>
  <p:tag name="WM_BEAUTIFY_SHAPE_IDENTITY" val="{b60a573a-1b6d-441c-a1ff-2fe2dfb88320}"/>
</p:tagLst>
</file>

<file path=ppt/tags/tag239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3*i*1"/>
  <p:tag name="KSO_WM_BEAUTIFY_FLAG" val="#wm#"/>
  <p:tag name="KSO_WM_TAG_VERSION" val="1.0"/>
  <p:tag name="KSO_WM_CHIP_GROUPID" val="6371fa150c9383becdde9788"/>
  <p:tag name="KSO_WM_CHIP_XID" val="6371fa630c9383becdde9796"/>
  <p:tag name="KSO_WM_UNIT_DEC_AREA_ID" val="f7ca5bbe0d3d4bd98764c6f950fb5ab2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19b5abb85c584648806b3e7a300a97c4"/>
  <p:tag name="KSO_WM_SLIDE_BACKGROUND_TYPE" val="general"/>
  <p:tag name="WM_BEAUTIFY_SHAPE_IDENTITY" val="{a1f12bf5-b5de-41c2-a7ec-755260f3f2b0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LIDE_BK_DARK_LIGHT" val=""/>
  <p:tag name="KSO_WM_SLIDE_BACKGROUND_TYPE" val="general"/>
</p:tagLst>
</file>

<file path=ppt/tags/tag2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4.xml><?xml version="1.0" encoding="utf-8"?>
<p:tagLst xmlns:p="http://schemas.openxmlformats.org/presentationml/2006/main">
  <p:tag name="KSO_WM_UNIT_SUBTYPE" val="v"/>
  <p:tag name="KSO_WM_TEMPLATE_CATEGORY" val="chip"/>
  <p:tag name="KSO_WM_TEMPLATE_INDEX" val="20222210"/>
  <p:tag name="KSO_WM_UNIT_TYPE" val="i"/>
  <p:tag name="KSO_WM_UNIT_INDEX" val="1"/>
  <p:tag name="KSO_WM_UNIT_ID" val="chip20222210_2*i*1"/>
  <p:tag name="KSO_WM_BEAUTIFY_FLAG" val="#wm#"/>
  <p:tag name="KSO_WM_TAG_VERSION" val="1.0"/>
  <p:tag name="KSO_WM_CHIP_GROUPID" val="62382a88e1884268e2d060f5"/>
  <p:tag name="KSO_WM_CHIP_XID" val="62382a88e1884268e2d06448"/>
  <p:tag name="KSO_WM_UNIT_DEC_AREA_ID" val="d1999a1a64694304b7c99fad5e0d0f28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a18b9293f63489a84b6db6062c96f10"/>
  <p:tag name="KSO_WM_SLIDE_BACKGROUND_TYPE" val="general"/>
  <p:tag name="WM_BEAUTIFY_SHAPE_IDENTITY" val="{8b5a4064-22b8-44b1-b425-c5a0409adc7a}"/>
</p:tagLst>
</file>

<file path=ppt/tags/tag245.xml><?xml version="1.0" encoding="utf-8"?>
<p:tagLst xmlns:p="http://schemas.openxmlformats.org/presentationml/2006/main">
  <p:tag name="KSO_WM_UNIT_SUBTYPE" val="t"/>
  <p:tag name="KSO_WM_TEMPLATE_CATEGORY" val="chip"/>
  <p:tag name="KSO_WM_TEMPLATE_INDEX" val="20222210"/>
  <p:tag name="KSO_WM_UNIT_TYPE" val="i"/>
  <p:tag name="KSO_WM_UNIT_INDEX" val="1"/>
  <p:tag name="KSO_WM_UNIT_ID" val="chip20222210_4*i*1"/>
  <p:tag name="KSO_WM_BEAUTIFY_FLAG" val="#wm#"/>
  <p:tag name="KSO_WM_TAG_VERSION" val="1.0"/>
  <p:tag name="KSO_WM_CHIP_GROUPID" val="62382a88e1884268e2d060f5"/>
  <p:tag name="KSO_WM_CHIP_XID" val="62382a88e1884268e2d06427"/>
  <p:tag name="KSO_WM_UNIT_DEC_AREA_ID" val="d3ed3a9dc33f418d811cf0a5f90ca179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64cff1c756a4678a638731cbc8d0ccf"/>
  <p:tag name="KSO_WM_SLIDE_BACKGROUND_TYPE" val="general"/>
  <p:tag name="WM_BEAUTIFY_SHAPE_IDENTITY" val="{4dc4544a-a6dd-4944-8df5-dd9197e2a843}"/>
</p:tagLst>
</file>

<file path=ppt/tags/tag246.xml><?xml version="1.0" encoding="utf-8"?>
<p:tagLst xmlns:p="http://schemas.openxmlformats.org/presentationml/2006/main">
  <p:tag name="KSO_WM_UNIT_SUBTYPE" val="t"/>
  <p:tag name="KSO_WM_TEMPLATE_CATEGORY" val="chip"/>
  <p:tag name="KSO_WM_TEMPLATE_INDEX" val="20222210"/>
  <p:tag name="KSO_WM_UNIT_TYPE" val="i"/>
  <p:tag name="KSO_WM_UNIT_INDEX" val="1"/>
  <p:tag name="KSO_WM_UNIT_ID" val="chip20222210_3*i*1"/>
  <p:tag name="KSO_WM_BEAUTIFY_FLAG" val="#wm#"/>
  <p:tag name="KSO_WM_TAG_VERSION" val="1.0"/>
  <p:tag name="KSO_WM_CHIP_GROUPID" val="62382a88e1884268e2d060f5"/>
  <p:tag name="KSO_WM_CHIP_XID" val="62382a88e1884268e2d06416"/>
  <p:tag name="KSO_WM_UNIT_DEC_AREA_ID" val="ab4abf8b528e4ae883e751d3a704c436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c3c9373c0ba84030a30a4959a04425f8"/>
  <p:tag name="KSO_WM_SLIDE_BACKGROUND_TYPE" val="general"/>
  <p:tag name="WM_BEAUTIFY_SHAPE_IDENTITY" val="{6daf1ec0-54bf-4293-8094-5a48f77ba97f}"/>
</p:tagLst>
</file>

<file path=ppt/tags/tag247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248.xml><?xml version="1.0" encoding="utf-8"?>
<p:tagLst xmlns:p="http://schemas.openxmlformats.org/presentationml/2006/main">
  <p:tag name="KSO_WM_UNIT_SUBTYPE" val="v"/>
  <p:tag name="KSO_WM_TEMPLATE_CATEGORY" val="chip"/>
  <p:tag name="KSO_WM_TEMPLATE_INDEX" val="20222210"/>
  <p:tag name="KSO_WM_UNIT_TYPE" val="i"/>
  <p:tag name="KSO_WM_UNIT_INDEX" val="1"/>
  <p:tag name="KSO_WM_UNIT_ID" val="chip20222210_2*i*1"/>
  <p:tag name="KSO_WM_BEAUTIFY_FLAG" val="#wm#"/>
  <p:tag name="KSO_WM_TAG_VERSION" val="1.0"/>
  <p:tag name="KSO_WM_CHIP_GROUPID" val="62382a88e1884268e2d060f5"/>
  <p:tag name="KSO_WM_CHIP_XID" val="62382a88e1884268e2d06448"/>
  <p:tag name="KSO_WM_UNIT_DEC_AREA_ID" val="d1999a1a64694304b7c99fad5e0d0f28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a18b9293f63489a84b6db6062c96f10"/>
  <p:tag name="KSO_WM_SLIDE_BACKGROUND_TYPE" val="general"/>
  <p:tag name="WM_BEAUTIFY_SHAPE_IDENTITY" val="{8b5a4064-22b8-44b1-b425-c5a0409adc7a}"/>
</p:tagLst>
</file>

<file path=ppt/tags/tag249.xml><?xml version="1.0" encoding="utf-8"?>
<p:tagLst xmlns:p="http://schemas.openxmlformats.org/presentationml/2006/main">
  <p:tag name="KSO_WM_UNIT_SUBTYPE" val="t"/>
  <p:tag name="KSO_WM_TEMPLATE_CATEGORY" val="chip"/>
  <p:tag name="KSO_WM_TEMPLATE_INDEX" val="20222210"/>
  <p:tag name="KSO_WM_UNIT_TYPE" val="i"/>
  <p:tag name="KSO_WM_UNIT_INDEX" val="1"/>
  <p:tag name="KSO_WM_UNIT_ID" val="chip20222210_4*i*1"/>
  <p:tag name="KSO_WM_BEAUTIFY_FLAG" val="#wm#"/>
  <p:tag name="KSO_WM_TAG_VERSION" val="1.0"/>
  <p:tag name="KSO_WM_CHIP_GROUPID" val="62382a88e1884268e2d060f5"/>
  <p:tag name="KSO_WM_CHIP_XID" val="62382a88e1884268e2d06427"/>
  <p:tag name="KSO_WM_UNIT_DEC_AREA_ID" val="d3ed3a9dc33f418d811cf0a5f90ca179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64cff1c756a4678a638731cbc8d0ccf"/>
  <p:tag name="KSO_WM_SLIDE_BACKGROUND_TYPE" val="general"/>
  <p:tag name="WM_BEAUTIFY_SHAPE_IDENTITY" val="{4dc4544a-a6dd-4944-8df5-dd9197e2a843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SUBTYPE" val="t"/>
  <p:tag name="KSO_WM_TEMPLATE_CATEGORY" val="chip"/>
  <p:tag name="KSO_WM_TEMPLATE_INDEX" val="20222210"/>
  <p:tag name="KSO_WM_UNIT_TYPE" val="i"/>
  <p:tag name="KSO_WM_UNIT_INDEX" val="1"/>
  <p:tag name="KSO_WM_UNIT_ID" val="chip20222210_3*i*1"/>
  <p:tag name="KSO_WM_BEAUTIFY_FLAG" val="#wm#"/>
  <p:tag name="KSO_WM_TAG_VERSION" val="1.0"/>
  <p:tag name="KSO_WM_CHIP_GROUPID" val="62382a88e1884268e2d060f5"/>
  <p:tag name="KSO_WM_CHIP_XID" val="62382a88e1884268e2d06416"/>
  <p:tag name="KSO_WM_UNIT_DEC_AREA_ID" val="ab4abf8b528e4ae883e751d3a704c436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c3c9373c0ba84030a30a4959a04425f8"/>
  <p:tag name="KSO_WM_SLIDE_BACKGROUND_TYPE" val="general"/>
  <p:tag name="WM_BEAUTIFY_SHAPE_IDENTITY" val="{6daf1ec0-54bf-4293-8094-5a48f77ba97f}"/>
</p:tagLst>
</file>

<file path=ppt/tags/tag251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252.xml><?xml version="1.0" encoding="utf-8"?>
<p:tagLst xmlns:p="http://schemas.openxmlformats.org/presentationml/2006/main">
  <p:tag name="KSO_WM_UNIT_SUBTYPE" val="v"/>
  <p:tag name="KSO_WM_TEMPLATE_CATEGORY" val="chip"/>
  <p:tag name="KSO_WM_TEMPLATE_INDEX" val="20222210"/>
  <p:tag name="KSO_WM_UNIT_TYPE" val="i"/>
  <p:tag name="KSO_WM_UNIT_INDEX" val="1"/>
  <p:tag name="KSO_WM_UNIT_ID" val="chip20222210_2*i*1"/>
  <p:tag name="KSO_WM_BEAUTIFY_FLAG" val="#wm#"/>
  <p:tag name="KSO_WM_TAG_VERSION" val="1.0"/>
  <p:tag name="KSO_WM_CHIP_GROUPID" val="62382a88e1884268e2d060f5"/>
  <p:tag name="KSO_WM_CHIP_XID" val="62382a88e1884268e2d06448"/>
  <p:tag name="KSO_WM_UNIT_DEC_AREA_ID" val="d1999a1a64694304b7c99fad5e0d0f28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a18b9293f63489a84b6db6062c96f10"/>
  <p:tag name="KSO_WM_SLIDE_BACKGROUND_TYPE" val="general"/>
  <p:tag name="WM_BEAUTIFY_SHAPE_IDENTITY" val="{8b5a4064-22b8-44b1-b425-c5a0409adc7a}"/>
</p:tagLst>
</file>

<file path=ppt/tags/tag253.xml><?xml version="1.0" encoding="utf-8"?>
<p:tagLst xmlns:p="http://schemas.openxmlformats.org/presentationml/2006/main">
  <p:tag name="KSO_WM_UNIT_SUBTYPE" val="t"/>
  <p:tag name="KSO_WM_TEMPLATE_CATEGORY" val="chip"/>
  <p:tag name="KSO_WM_TEMPLATE_INDEX" val="20222210"/>
  <p:tag name="KSO_WM_UNIT_TYPE" val="i"/>
  <p:tag name="KSO_WM_UNIT_INDEX" val="1"/>
  <p:tag name="KSO_WM_UNIT_ID" val="chip20222210_4*i*1"/>
  <p:tag name="KSO_WM_BEAUTIFY_FLAG" val="#wm#"/>
  <p:tag name="KSO_WM_TAG_VERSION" val="1.0"/>
  <p:tag name="KSO_WM_CHIP_GROUPID" val="62382a88e1884268e2d060f5"/>
  <p:tag name="KSO_WM_CHIP_XID" val="62382a88e1884268e2d06427"/>
  <p:tag name="KSO_WM_UNIT_DEC_AREA_ID" val="d3ed3a9dc33f418d811cf0a5f90ca179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64cff1c756a4678a638731cbc8d0ccf"/>
  <p:tag name="KSO_WM_SLIDE_BACKGROUND_TYPE" val="general"/>
  <p:tag name="WM_BEAUTIFY_SHAPE_IDENTITY" val="{4dc4544a-a6dd-4944-8df5-dd9197e2a843}"/>
</p:tagLst>
</file>

<file path=ppt/tags/tag254.xml><?xml version="1.0" encoding="utf-8"?>
<p:tagLst xmlns:p="http://schemas.openxmlformats.org/presentationml/2006/main">
  <p:tag name="KSO_WM_UNIT_SUBTYPE" val="t"/>
  <p:tag name="KSO_WM_TEMPLATE_CATEGORY" val="chip"/>
  <p:tag name="KSO_WM_TEMPLATE_INDEX" val="20222210"/>
  <p:tag name="KSO_WM_UNIT_TYPE" val="i"/>
  <p:tag name="KSO_WM_UNIT_INDEX" val="1"/>
  <p:tag name="KSO_WM_UNIT_ID" val="chip20222210_3*i*1"/>
  <p:tag name="KSO_WM_BEAUTIFY_FLAG" val="#wm#"/>
  <p:tag name="KSO_WM_TAG_VERSION" val="1.0"/>
  <p:tag name="KSO_WM_CHIP_GROUPID" val="62382a88e1884268e2d060f5"/>
  <p:tag name="KSO_WM_CHIP_XID" val="62382a88e1884268e2d06416"/>
  <p:tag name="KSO_WM_UNIT_DEC_AREA_ID" val="ab4abf8b528e4ae883e751d3a704c436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c3c9373c0ba84030a30a4959a04425f8"/>
  <p:tag name="KSO_WM_SLIDE_BACKGROUND_TYPE" val="general"/>
  <p:tag name="WM_BEAUTIFY_SHAPE_IDENTITY" val="{6daf1ec0-54bf-4293-8094-5a48f77ba97f}"/>
</p:tagLst>
</file>

<file path=ppt/tags/tag25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56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257.xml><?xml version="1.0" encoding="utf-8"?>
<p:tagLst xmlns:p="http://schemas.openxmlformats.org/presentationml/2006/main">
  <p:tag name="KSO_WM_UNIT_SUBTYPE" val="v"/>
  <p:tag name="KSO_WM_TEMPLATE_CATEGORY" val="chip"/>
  <p:tag name="KSO_WM_TEMPLATE_INDEX" val="20222210"/>
  <p:tag name="KSO_WM_UNIT_TYPE" val="i"/>
  <p:tag name="KSO_WM_UNIT_INDEX" val="1"/>
  <p:tag name="KSO_WM_UNIT_ID" val="chip20222210_2*i*1"/>
  <p:tag name="KSO_WM_BEAUTIFY_FLAG" val="#wm#"/>
  <p:tag name="KSO_WM_TAG_VERSION" val="1.0"/>
  <p:tag name="KSO_WM_CHIP_GROUPID" val="62382a88e1884268e2d060f5"/>
  <p:tag name="KSO_WM_CHIP_XID" val="62382a88e1884268e2d06448"/>
  <p:tag name="KSO_WM_UNIT_DEC_AREA_ID" val="d1999a1a64694304b7c99fad5e0d0f28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a18b9293f63489a84b6db6062c96f10"/>
  <p:tag name="KSO_WM_SLIDE_BACKGROUND_TYPE" val="general"/>
  <p:tag name="WM_BEAUTIFY_SHAPE_IDENTITY" val="{8b5a4064-22b8-44b1-b425-c5a0409adc7a}"/>
</p:tagLst>
</file>

<file path=ppt/tags/tag258.xml><?xml version="1.0" encoding="utf-8"?>
<p:tagLst xmlns:p="http://schemas.openxmlformats.org/presentationml/2006/main">
  <p:tag name="KSO_WM_UNIT_SUBTYPE" val="t"/>
  <p:tag name="KSO_WM_TEMPLATE_CATEGORY" val="chip"/>
  <p:tag name="KSO_WM_TEMPLATE_INDEX" val="20222210"/>
  <p:tag name="KSO_WM_UNIT_TYPE" val="i"/>
  <p:tag name="KSO_WM_UNIT_INDEX" val="1"/>
  <p:tag name="KSO_WM_UNIT_ID" val="chip20222210_4*i*1"/>
  <p:tag name="KSO_WM_BEAUTIFY_FLAG" val="#wm#"/>
  <p:tag name="KSO_WM_TAG_VERSION" val="1.0"/>
  <p:tag name="KSO_WM_CHIP_GROUPID" val="62382a88e1884268e2d060f5"/>
  <p:tag name="KSO_WM_CHIP_XID" val="62382a88e1884268e2d06427"/>
  <p:tag name="KSO_WM_UNIT_DEC_AREA_ID" val="d3ed3a9dc33f418d811cf0a5f90ca179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64cff1c756a4678a638731cbc8d0ccf"/>
  <p:tag name="KSO_WM_SLIDE_BACKGROUND_TYPE" val="general"/>
  <p:tag name="WM_BEAUTIFY_SHAPE_IDENTITY" val="{4dc4544a-a6dd-4944-8df5-dd9197e2a843}"/>
</p:tagLst>
</file>

<file path=ppt/tags/tag259.xml><?xml version="1.0" encoding="utf-8"?>
<p:tagLst xmlns:p="http://schemas.openxmlformats.org/presentationml/2006/main">
  <p:tag name="KSO_WM_UNIT_SUBTYPE" val="t"/>
  <p:tag name="KSO_WM_TEMPLATE_CATEGORY" val="chip"/>
  <p:tag name="KSO_WM_TEMPLATE_INDEX" val="20222210"/>
  <p:tag name="KSO_WM_UNIT_TYPE" val="i"/>
  <p:tag name="KSO_WM_UNIT_INDEX" val="1"/>
  <p:tag name="KSO_WM_UNIT_ID" val="chip20222210_3*i*1"/>
  <p:tag name="KSO_WM_BEAUTIFY_FLAG" val="#wm#"/>
  <p:tag name="KSO_WM_TAG_VERSION" val="1.0"/>
  <p:tag name="KSO_WM_CHIP_GROUPID" val="62382a88e1884268e2d060f5"/>
  <p:tag name="KSO_WM_CHIP_XID" val="62382a88e1884268e2d06416"/>
  <p:tag name="KSO_WM_UNIT_DEC_AREA_ID" val="ab4abf8b528e4ae883e751d3a704c436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c3c9373c0ba84030a30a4959a04425f8"/>
  <p:tag name="KSO_WM_SLIDE_BACKGROUND_TYPE" val="general"/>
  <p:tag name="WM_BEAUTIFY_SHAPE_IDENTITY" val="{6daf1ec0-54bf-4293-8094-5a48f77ba97f}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2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2.xml><?xml version="1.0" encoding="utf-8"?>
<p:tagLst xmlns:p="http://schemas.openxmlformats.org/presentationml/2006/main">
  <p:tag name="KSO_WM_UNIT_SUBTYPE" val="v"/>
  <p:tag name="KSO_WM_TEMPLATE_CATEGORY" val="chip"/>
  <p:tag name="KSO_WM_TEMPLATE_INDEX" val="20222210"/>
  <p:tag name="KSO_WM_UNIT_TYPE" val="i"/>
  <p:tag name="KSO_WM_UNIT_INDEX" val="1"/>
  <p:tag name="KSO_WM_UNIT_ID" val="chip20222210_2*i*1"/>
  <p:tag name="KSO_WM_BEAUTIFY_FLAG" val="#wm#"/>
  <p:tag name="KSO_WM_TAG_VERSION" val="1.0"/>
  <p:tag name="KSO_WM_CHIP_GROUPID" val="62382a88e1884268e2d060f5"/>
  <p:tag name="KSO_WM_CHIP_XID" val="62382a88e1884268e2d06448"/>
  <p:tag name="KSO_WM_UNIT_DEC_AREA_ID" val="d1999a1a64694304b7c99fad5e0d0f28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a18b9293f63489a84b6db6062c96f10"/>
  <p:tag name="KSO_WM_SLIDE_BACKGROUND_TYPE" val="general"/>
  <p:tag name="WM_BEAUTIFY_SHAPE_IDENTITY" val="{8b5a4064-22b8-44b1-b425-c5a0409adc7a}"/>
</p:tagLst>
</file>

<file path=ppt/tags/tag263.xml><?xml version="1.0" encoding="utf-8"?>
<p:tagLst xmlns:p="http://schemas.openxmlformats.org/presentationml/2006/main">
  <p:tag name="KSO_WM_UNIT_SUBTYPE" val="t"/>
  <p:tag name="KSO_WM_TEMPLATE_CATEGORY" val="chip"/>
  <p:tag name="KSO_WM_TEMPLATE_INDEX" val="20222210"/>
  <p:tag name="KSO_WM_UNIT_TYPE" val="i"/>
  <p:tag name="KSO_WM_UNIT_INDEX" val="1"/>
  <p:tag name="KSO_WM_UNIT_ID" val="chip20222210_4*i*1"/>
  <p:tag name="KSO_WM_BEAUTIFY_FLAG" val="#wm#"/>
  <p:tag name="KSO_WM_TAG_VERSION" val="1.0"/>
  <p:tag name="KSO_WM_CHIP_GROUPID" val="62382a88e1884268e2d060f5"/>
  <p:tag name="KSO_WM_CHIP_XID" val="62382a88e1884268e2d06427"/>
  <p:tag name="KSO_WM_UNIT_DEC_AREA_ID" val="d3ed3a9dc33f418d811cf0a5f90ca179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64cff1c756a4678a638731cbc8d0ccf"/>
  <p:tag name="KSO_WM_SLIDE_BACKGROUND_TYPE" val="general"/>
  <p:tag name="WM_BEAUTIFY_SHAPE_IDENTITY" val="{4dc4544a-a6dd-4944-8df5-dd9197e2a843}"/>
</p:tagLst>
</file>

<file path=ppt/tags/tag264.xml><?xml version="1.0" encoding="utf-8"?>
<p:tagLst xmlns:p="http://schemas.openxmlformats.org/presentationml/2006/main">
  <p:tag name="KSO_WM_UNIT_SUBTYPE" val="t"/>
  <p:tag name="KSO_WM_TEMPLATE_CATEGORY" val="chip"/>
  <p:tag name="KSO_WM_TEMPLATE_INDEX" val="20222210"/>
  <p:tag name="KSO_WM_UNIT_TYPE" val="i"/>
  <p:tag name="KSO_WM_UNIT_INDEX" val="1"/>
  <p:tag name="KSO_WM_UNIT_ID" val="chip20222210_3*i*1"/>
  <p:tag name="KSO_WM_BEAUTIFY_FLAG" val="#wm#"/>
  <p:tag name="KSO_WM_TAG_VERSION" val="1.0"/>
  <p:tag name="KSO_WM_CHIP_GROUPID" val="62382a88e1884268e2d060f5"/>
  <p:tag name="KSO_WM_CHIP_XID" val="62382a88e1884268e2d06416"/>
  <p:tag name="KSO_WM_UNIT_DEC_AREA_ID" val="ab4abf8b528e4ae883e751d3a704c436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c3c9373c0ba84030a30a4959a04425f8"/>
  <p:tag name="KSO_WM_SLIDE_BACKGROUND_TYPE" val="general"/>
  <p:tag name="WM_BEAUTIFY_SHAPE_IDENTITY" val="{6daf1ec0-54bf-4293-8094-5a48f77ba97f}"/>
</p:tagLst>
</file>

<file path=ppt/tags/tag265.xml><?xml version="1.0" encoding="utf-8"?>
<p:tagLst xmlns:p="http://schemas.openxmlformats.org/presentationml/2006/main">
  <p:tag name="KSO_WM_UNIT_FILL_FORE_SCHEMECOLOR_INDEX_1_BRIGHTNESS" val="0"/>
  <p:tag name="KSO_WM_UNIT_FILL_FORE_SCHEMECOLOR_INDEX_1" val="12"/>
  <p:tag name="KSO_WM_UNIT_FILL_FORE_SCHEMECOLOR_INDEX_1_POS" val="0"/>
  <p:tag name="KSO_WM_UNIT_FILL_FORE_SCHEMECOLOR_INDEX_1_TRANS" val="0.7"/>
</p:tagLst>
</file>

<file path=ppt/tags/tag266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</p:tagLst>
</file>

<file path=ppt/tags/tag267.xml><?xml version="1.0" encoding="utf-8"?>
<p:tagLst xmlns:p="http://schemas.openxmlformats.org/presentationml/2006/main">
  <p:tag name="KSO_WM_UNIT_TEXT_FILL_FORE_SCHEMECOLOR_INDEX_BRIGHTNESS" val="0"/>
  <p:tag name="KSO_WM_UNIT_TEXT_FILL_FORE_SCHEMECOLOR_INDEX" val="15"/>
  <p:tag name="KSO_WM_UNIT_TEXT_FILL_TYPE" val="1"/>
</p:tagLst>
</file>

<file path=ppt/tags/tag268.xml><?xml version="1.0" encoding="utf-8"?>
<p:tagLst xmlns:p="http://schemas.openxmlformats.org/presentationml/2006/main">
  <p:tag name="KSO_WM_UNIT_TEXT_FILL_FORE_SCHEMECOLOR_INDEX_BRIGHTNESS" val="0"/>
  <p:tag name="KSO_WM_UNIT_TEXT_FILL_FORE_SCHEMECOLOR_INDEX" val="15"/>
  <p:tag name="KSO_WM_UNIT_TEXT_FILL_TYPE" val="1"/>
</p:tagLst>
</file>

<file path=ppt/tags/tag269.xml><?xml version="1.0" encoding="utf-8"?>
<p:tagLst xmlns:p="http://schemas.openxmlformats.org/presentationml/2006/main">
  <p:tag name="KSO_WM_UNIT_TEXT_FILL_FORE_SCHEMECOLOR_INDEX_BRIGHTNESS" val="0"/>
  <p:tag name="KSO_WM_UNIT_TEXT_FILL_FORE_SCHEMECOLOR_INDEX" val="15"/>
  <p:tag name="KSO_WM_UNIT_TEXT_FILL_TYPE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TEXT_FILL_FORE_SCHEMECOLOR_INDEX_BRIGHTNESS" val="0"/>
  <p:tag name="KSO_WM_UNIT_TEXT_FILL_FORE_SCHEMECOLOR_INDEX" val="15"/>
  <p:tag name="KSO_WM_UNIT_TEXT_FILL_TYPE" val="1"/>
</p:tagLst>
</file>

<file path=ppt/tags/tag271.xml><?xml version="1.0" encoding="utf-8"?>
<p:tagLst xmlns:p="http://schemas.openxmlformats.org/presentationml/2006/main">
  <p:tag name="KSO_WM_UNIT_TEXT_FILL_FORE_SCHEMECOLOR_INDEX_BRIGHTNESS" val="0"/>
  <p:tag name="KSO_WM_UNIT_TEXT_FILL_FORE_SCHEMECOLOR_INDEX" val="15"/>
  <p:tag name="KSO_WM_UNIT_TEXT_FILL_TYPE" val="1"/>
</p:tagLst>
</file>

<file path=ppt/tags/tag272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2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5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4*i*1"/>
  <p:tag name="KSO_WM_BEAUTIFY_FLAG" val="#wm#"/>
  <p:tag name="KSO_WM_TAG_VERSION" val="1.0"/>
  <p:tag name="KSO_WM_CHIP_GROUPID" val="6371fa150c9383becdde9788"/>
  <p:tag name="KSO_WM_CHIP_XID" val="6371fa630c9383becdde9797"/>
  <p:tag name="KSO_WM_UNIT_DEC_AREA_ID" val="cb5295957f9846838fd59a16c78cc08e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43a1d2e2f294f6b9f691bedc9812b7a"/>
  <p:tag name="KSO_WM_SLIDE_BACKGROUND_TYPE" val="general"/>
  <p:tag name="WM_BEAUTIFY_SHAPE_IDENTITY" val="{b60a573a-1b6d-441c-a1ff-2fe2dfb88320}"/>
</p:tagLst>
</file>

<file path=ppt/tags/tag286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3*i*1"/>
  <p:tag name="KSO_WM_BEAUTIFY_FLAG" val="#wm#"/>
  <p:tag name="KSO_WM_TAG_VERSION" val="1.0"/>
  <p:tag name="KSO_WM_CHIP_GROUPID" val="6371fa150c9383becdde9788"/>
  <p:tag name="KSO_WM_CHIP_XID" val="6371fa630c9383becdde9796"/>
  <p:tag name="KSO_WM_UNIT_DEC_AREA_ID" val="f7ca5bbe0d3d4bd98764c6f950fb5ab2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19b5abb85c584648806b3e7a300a97c4"/>
  <p:tag name="KSO_WM_SLIDE_BACKGROUND_TYPE" val="general"/>
  <p:tag name="WM_BEAUTIFY_SHAPE_IDENTITY" val="{a1f12bf5-b5de-41c2-a7ec-755260f3f2b0}"/>
</p:tagLst>
</file>

<file path=ppt/tags/tag2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LIDE_BK_DARK_LIGHT" val=""/>
  <p:tag name="KSO_WM_SLIDE_BACKGROUND_TYPE" val="general"/>
</p:tagLst>
</file>

<file path=ppt/tags/tag288.xml><?xml version="1.0" encoding="utf-8"?>
<p:tagLst xmlns:p="http://schemas.openxmlformats.org/presentationml/2006/main">
  <p:tag name="KSO_WM_BEAUTIFY_FLAG" val="#wm#"/>
  <p:tag name="KSO_WM_TEMPLATE_CATEGORY" val="custom"/>
  <p:tag name="KSO_WM_TEMPLATE_INDEX" val="20202588"/>
</p:tagLst>
</file>

<file path=ppt/tags/tag289.xml><?xml version="1.0" encoding="utf-8"?>
<p:tagLst xmlns:p="http://schemas.openxmlformats.org/presentationml/2006/main">
  <p:tag name="KSO_WM_BEAUTIFY_FLAG" val="#wm#"/>
  <p:tag name="KSO_WM_TEMPLATE_CATEGORY" val="custom"/>
  <p:tag name="KSO_WM_TEMPLATE_INDEX" val="20202588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COMMONDATA" val="eyJoZGlkIjoiYjg1NTE3Yjg1Njg5Mzg5MGFlZjE0ZmY3MjM5MDI4YzIifQ=="/>
  <p:tag name="KSO_WPP_MARK_KEY" val="6ebc88fe-16b5-44bf-b3ff-f8669ab623a2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SUBTYPE" val="v"/>
  <p:tag name="KSO_WM_TEMPLATE_CATEGORY" val="chip"/>
  <p:tag name="KSO_WM_TEMPLATE_INDEX" val="20229044"/>
  <p:tag name="KSO_WM_UNIT_TYPE" val="i"/>
  <p:tag name="KSO_WM_UNIT_INDEX" val="1"/>
  <p:tag name="KSO_WM_UNIT_ID" val="chip20229044_14*i*1"/>
  <p:tag name="KSO_WM_BEAUTIFY_FLAG" val="#wm#"/>
  <p:tag name="KSO_WM_TAG_VERSION" val="1.0"/>
  <p:tag name="KSO_WM_CHIP_GROUPID" val="6371fa150c9383becdde9788"/>
  <p:tag name="KSO_WM_CHIP_XID" val="6371fa630c9383becdde979b"/>
  <p:tag name="KSO_WM_UNIT_DEC_AREA_ID" val="c7669ef3e3b648639e06617c2a652131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72eaa57e726405c929c38df20b8774e"/>
</p:tagLst>
</file>

<file path=ppt/tags/tag64.xml><?xml version="1.0" encoding="utf-8"?>
<p:tagLst xmlns:p="http://schemas.openxmlformats.org/presentationml/2006/main">
  <p:tag name="KSO_WM_UNIT_SUBTYPE" val="u"/>
  <p:tag name="KSO_WM_TEMPLATE_CATEGORY" val="chip"/>
  <p:tag name="KSO_WM_TEMPLATE_INDEX" val="20229044"/>
  <p:tag name="KSO_WM_UNIT_TYPE" val="i"/>
  <p:tag name="KSO_WM_UNIT_INDEX" val="1"/>
  <p:tag name="KSO_WM_UNIT_ID" val="chip20229044_15*i*1"/>
  <p:tag name="KSO_WM_BEAUTIFY_FLAG" val="#wm#"/>
  <p:tag name="KSO_WM_TAG_VERSION" val="1.0"/>
  <p:tag name="KSO_WM_CHIP_GROUPID" val="6371fa150c9383becdde9788"/>
  <p:tag name="KSO_WM_CHIP_XID" val="6371fa630c9383becdde9799"/>
  <p:tag name="KSO_WM_UNIT_DEC_AREA_ID" val="277ab92770714e1b84e1fc0f84e2c950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17e2ac7e2c14d96a72d27585ac4e5e4"/>
</p:tagLst>
</file>

<file path=ppt/tags/tag65.xml><?xml version="1.0" encoding="utf-8"?>
<p:tagLst xmlns:p="http://schemas.openxmlformats.org/presentationml/2006/main">
  <p:tag name="KSO_WM_UNIT_SUBTYPE" val="u"/>
  <p:tag name="KSO_WM_TEMPLATE_CATEGORY" val="chip"/>
  <p:tag name="KSO_WM_TEMPLATE_INDEX" val="20229044"/>
  <p:tag name="KSO_WM_UNIT_TYPE" val="i"/>
  <p:tag name="KSO_WM_UNIT_INDEX" val="1"/>
  <p:tag name="KSO_WM_UNIT_ID" val="chip20229044_16*i*1"/>
  <p:tag name="KSO_WM_BEAUTIFY_FLAG" val="#wm#"/>
  <p:tag name="KSO_WM_TAG_VERSION" val="1.0"/>
  <p:tag name="KSO_WM_CHIP_GROUPID" val="6371fa150c9383becdde9788"/>
  <p:tag name="KSO_WM_CHIP_XID" val="6371fa630c9383becdde979a"/>
  <p:tag name="KSO_WM_UNIT_DEC_AREA_ID" val="f21811c036d9423a974b8ee12eb975f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57855a48bc744588a0309264bf0aaa1f"/>
</p:tagLst>
</file>

<file path=ppt/tags/tag6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9.xml><?xml version="1.0" encoding="utf-8"?>
<p:tagLst xmlns:p="http://schemas.openxmlformats.org/presentationml/2006/main">
  <p:tag name="KSO_WM_UNIT_DEFAULT_FONT" val="54;60;2"/>
  <p:tag name="KSO_WM_UNIT_BLOCK" val="0"/>
  <p:tag name="KSO_WM_UNIT_DEC_AREA_ID" val="c9cb37486a8d4cbda3ce9bef07157538"/>
  <p:tag name="KSO_WM_UNIT_ISCONTENTSTITLE" val="0"/>
  <p:tag name="KSO_WM_UNIT_ISNUMDGMTITLE" val="0"/>
  <p:tag name="KSO_WM_UNIT_PRESET_TEXT" val="企业年会通用模板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9044_1*a*1"/>
  <p:tag name="KSO_WM_TEMPLATE_CATEGORY" val="custom"/>
  <p:tag name="KSO_WM_TEMPLATE_INDEX" val="20229044"/>
  <p:tag name="KSO_WM_UNIT_LAYERLEVEL" val="1"/>
  <p:tag name="KSO_WM_TAG_VERSION" val="1.0"/>
  <p:tag name="KSO_WM_BEAUTIFY_FLAG" val="#wm#"/>
  <p:tag name="KSO_WM_CHIP_GROUPID" val="624cf4268c72ca61f790a23b"/>
  <p:tag name="KSO_WM_CHIP_XID" val="624cf4268c72ca61f790a23a"/>
  <p:tag name="KSO_WM_CHIP_FILLAREA_FILL_RULE" val="{&quot;fill_align&quot;:&quot;lt&quot;,&quot;fill_mode&quot;:&quot;adaptive&quot;,&quot;sacle_strategy&quot;:&quot;smart&quot;}"/>
  <p:tag name="KSO_WM_ASSEMBLE_CHIP_INDEX" val="00cbefd77eb84987b0b473c7e28c67be"/>
  <p:tag name="KSO_WM_UNIT_TEXT_FILL_FORE_SCHEMECOLOR_INDEX_BRIGHTNESS" val="0.15"/>
  <p:tag name="KSO_WM_UNIT_TEXT_FILL_FORE_SCHEMECOLOR_INDEX" val="13"/>
  <p:tag name="KSO_WM_UNIT_TEXT_FILL_TYPE" val="1"/>
  <p:tag name="KSO_WM_TEMPLATE_ASSEMBLE_XID" val="6375e2df0c9383becde1390f"/>
  <p:tag name="KSO_WM_TEMPLATE_ASSEMBLE_GROUPID" val="6371fa150c9383becdde978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DEFAULT_FONT" val="14;16;2"/>
  <p:tag name="KSO_WM_UNIT_BLOCK" val="0"/>
  <p:tag name="KSO_WM_UNIT_DEC_AREA_ID" val="a5c748a99a584739b8004103a8847b3d"/>
  <p:tag name="KSO_WM_UNIT_SUBTYPE" val="a"/>
  <p:tag name="KSO_WM_UNIT_PRESET_TEXT" val="单击此处添加正文，文字是您思想的提炼，为了演示发布的良好效果，请言简意赅地阐述您的观点。"/>
  <p:tag name="KSO_WM_UNIT_NOCLEAR" val="0"/>
  <p:tag name="KSO_WM_UNIT_VALUE" val="12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custom20229044_1*f*2"/>
  <p:tag name="KSO_WM_TEMPLATE_CATEGORY" val="custom"/>
  <p:tag name="KSO_WM_TEMPLATE_INDEX" val="20229044"/>
  <p:tag name="KSO_WM_UNIT_LAYERLEVEL" val="1"/>
  <p:tag name="KSO_WM_TAG_VERSION" val="1.0"/>
  <p:tag name="KSO_WM_BEAUTIFY_FLAG" val="#wm#"/>
  <p:tag name="KSO_WM_CHIP_GROUPID" val="624cf4268c72ca61f790a23b"/>
  <p:tag name="KSO_WM_CHIP_XID" val="624cf4268c72ca61f790a23a"/>
  <p:tag name="KSO_WM_CHIP_FILLAREA_FILL_RULE" val="{&quot;fill_align&quot;:&quot;lt&quot;,&quot;fill_mode&quot;:&quot;adaptive&quot;,&quot;sacle_strategy&quot;:&quot;smart&quot;}"/>
  <p:tag name="KSO_WM_ASSEMBLE_CHIP_INDEX" val="00cbefd77eb84987b0b473c7e28c67be"/>
  <p:tag name="KSO_WM_UNIT_TEXT_FILL_FORE_SCHEMECOLOR_INDEX_BRIGHTNESS" val="0.15"/>
  <p:tag name="KSO_WM_UNIT_TEXT_FILL_FORE_SCHEMECOLOR_INDEX" val="13"/>
  <p:tag name="KSO_WM_UNIT_TEXT_FILL_TYPE" val="1"/>
  <p:tag name="KSO_WM_TEMPLATE_ASSEMBLE_XID" val="6375e2df0c9383becde1390f"/>
  <p:tag name="KSO_WM_TEMPLATE_ASSEMBLE_GROUPID" val="6371fa150c9383becdde9788"/>
</p:tagLst>
</file>

<file path=ppt/tags/tag71.xml><?xml version="1.0" encoding="utf-8"?>
<p:tagLst xmlns:p="http://schemas.openxmlformats.org/presentationml/2006/main">
  <p:tag name="KSO_WM_UNIT_DEFAULT_FONT" val="40;44;2"/>
  <p:tag name="KSO_WM_UNIT_BLOCK" val="0"/>
  <p:tag name="KSO_WM_UNIT_DEC_AREA_ID" val="6759cfff2bd6439ba8300ee89c3c46aa"/>
  <p:tag name="KSO_WM_UNIT_SUBTYPE" val="e"/>
  <p:tag name="KSO_WM_UNIT_PRESET_TEXT" val="20XX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9044_1*f*1"/>
  <p:tag name="KSO_WM_TEMPLATE_CATEGORY" val="custom"/>
  <p:tag name="KSO_WM_TEMPLATE_INDEX" val="20229044"/>
  <p:tag name="KSO_WM_UNIT_LAYERLEVEL" val="1"/>
  <p:tag name="KSO_WM_TAG_VERSION" val="1.0"/>
  <p:tag name="KSO_WM_BEAUTIFY_FLAG" val="#wm#"/>
  <p:tag name="KSO_WM_CHIP_GROUPID" val="624cf4268c72ca61f790a23b"/>
  <p:tag name="KSO_WM_CHIP_XID" val="624cf4268c72ca61f790a23a"/>
  <p:tag name="KSO_WM_CHIP_FILLAREA_FILL_RULE" val="{&quot;fill_align&quot;:&quot;lt&quot;,&quot;fill_mode&quot;:&quot;adaptive&quot;,&quot;sacle_strategy&quot;:&quot;smart&quot;}"/>
  <p:tag name="KSO_WM_ASSEMBLE_CHIP_INDEX" val="00cbefd77eb84987b0b473c7e28c67be"/>
  <p:tag name="KSO_WM_UNIT_TEXT_FILL_FORE_SCHEMECOLOR_INDEX_BRIGHTNESS" val="0.15"/>
  <p:tag name="KSO_WM_UNIT_TEXT_FILL_FORE_SCHEMECOLOR_INDEX" val="13"/>
  <p:tag name="KSO_WM_UNIT_TEXT_FILL_TYPE" val="1"/>
  <p:tag name="KSO_WM_TEMPLATE_ASSEMBLE_XID" val="6375e2df0c9383becde1390f"/>
  <p:tag name="KSO_WM_TEMPLATE_ASSEMBLE_GROUPID" val="6371fa150c9383becdde9788"/>
</p:tagLst>
</file>

<file path=ppt/tags/tag72.xml><?xml version="1.0" encoding="utf-8"?>
<p:tagLst xmlns:p="http://schemas.openxmlformats.org/presentationml/2006/main">
  <p:tag name="KSO_WM_UNIT_SUBTYPE" val="v"/>
  <p:tag name="KSO_WM_TEMPLATE_CATEGORY" val="chip"/>
  <p:tag name="KSO_WM_TEMPLATE_INDEX" val="20229044"/>
  <p:tag name="KSO_WM_UNIT_TYPE" val="i"/>
  <p:tag name="KSO_WM_UNIT_INDEX" val="1"/>
  <p:tag name="KSO_WM_UNIT_ID" val="chip20229044_2*i*1"/>
  <p:tag name="KSO_WM_BEAUTIFY_FLAG" val="#wm#"/>
  <p:tag name="KSO_WM_TAG_VERSION" val="1.0"/>
  <p:tag name="KSO_WM_CHIP_GROUPID" val="6371fa150c9383becdde9788"/>
  <p:tag name="KSO_WM_CHIP_XID" val="6371fa630c9383becdde9798"/>
  <p:tag name="KSO_WM_UNIT_DEC_AREA_ID" val="24061634ed0d496fb95632a61b5032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682dd53eef8541d48875f5d02cf0cd62"/>
</p:tagLst>
</file>

<file path=ppt/tags/tag73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4*i*1"/>
  <p:tag name="KSO_WM_BEAUTIFY_FLAG" val="#wm#"/>
  <p:tag name="KSO_WM_TAG_VERSION" val="1.0"/>
  <p:tag name="KSO_WM_CHIP_GROUPID" val="6371fa150c9383becdde9788"/>
  <p:tag name="KSO_WM_CHIP_XID" val="6371fa630c9383becdde9797"/>
  <p:tag name="KSO_WM_UNIT_DEC_AREA_ID" val="cb5295957f9846838fd59a16c78cc08e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43a1d2e2f294f6b9f691bedc9812b7a"/>
</p:tagLst>
</file>

<file path=ppt/tags/tag74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3*i*1"/>
  <p:tag name="KSO_WM_BEAUTIFY_FLAG" val="#wm#"/>
  <p:tag name="KSO_WM_TAG_VERSION" val="1.0"/>
  <p:tag name="KSO_WM_CHIP_GROUPID" val="6371fa150c9383becdde9788"/>
  <p:tag name="KSO_WM_CHIP_XID" val="6371fa630c9383becdde9796"/>
  <p:tag name="KSO_WM_UNIT_DEC_AREA_ID" val="f7ca5bbe0d3d4bd98764c6f950fb5ab2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19b5abb85c584648806b3e7a300a97c4"/>
</p:tagLst>
</file>

<file path=ppt/tags/tag7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SUBTYPE" val="v"/>
  <p:tag name="KSO_WM_TEMPLATE_CATEGORY" val="chip"/>
  <p:tag name="KSO_WM_TEMPLATE_INDEX" val="20229044"/>
  <p:tag name="KSO_WM_UNIT_TYPE" val="i"/>
  <p:tag name="KSO_WM_UNIT_INDEX" val="1"/>
  <p:tag name="KSO_WM_UNIT_ID" val="chip20229044_9*i*1"/>
  <p:tag name="KSO_WM_BEAUTIFY_FLAG" val="#wm#"/>
  <p:tag name="KSO_WM_TAG_VERSION" val="1.0"/>
  <p:tag name="KSO_WM_CHIP_GROUPID" val="6371fa150c9383becdde9788"/>
  <p:tag name="KSO_WM_CHIP_XID" val="6371fa630c9383becdde9795"/>
  <p:tag name="KSO_WM_UNIT_DEC_AREA_ID" val="d56c1d625ed34f6499d64d67474e5c4c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1a34aeadc5ef47a490295e7928be52e0"/>
</p:tagLst>
</file>

<file path=ppt/tags/tag81.xml><?xml version="1.0" encoding="utf-8"?>
<p:tagLst xmlns:p="http://schemas.openxmlformats.org/presentationml/2006/main">
  <p:tag name="KSO_WM_UNIT_SUBTYPE" val="r"/>
  <p:tag name="KSO_WM_TEMPLATE_CATEGORY" val="chip"/>
  <p:tag name="KSO_WM_TEMPLATE_INDEX" val="20229044"/>
  <p:tag name="KSO_WM_UNIT_TYPE" val="i"/>
  <p:tag name="KSO_WM_UNIT_INDEX" val="1"/>
  <p:tag name="KSO_WM_UNIT_ID" val="chip20229044_10*i*1"/>
  <p:tag name="KSO_WM_BEAUTIFY_FLAG" val="#wm#"/>
  <p:tag name="KSO_WM_TAG_VERSION" val="1.0"/>
  <p:tag name="KSO_WM_CHIP_GROUPID" val="6371fa150c9383becdde9788"/>
  <p:tag name="KSO_WM_CHIP_XID" val="6371fa630c9383becdde9794"/>
  <p:tag name="KSO_WM_UNIT_DEC_AREA_ID" val="8faf14a125a64535bdfb0b6b655fc7a4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18f93294f3474ce8afa6af13e5f3dd19"/>
</p:tagLst>
</file>

<file path=ppt/tags/tag82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12*i*1"/>
  <p:tag name="KSO_WM_BEAUTIFY_FLAG" val="#wm#"/>
  <p:tag name="KSO_WM_TAG_VERSION" val="1.0"/>
  <p:tag name="KSO_WM_CHIP_GROUPID" val="6371fa150c9383becdde9788"/>
  <p:tag name="KSO_WM_CHIP_XID" val="6371fa630c9383becdde9793"/>
  <p:tag name="KSO_WM_UNIT_DEC_AREA_ID" val="5914d18c96ab482790041f08a7738c95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e14a68679e8468e87072b4019368cf3"/>
</p:tagLst>
</file>

<file path=ppt/tags/tag83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11*i*1"/>
  <p:tag name="KSO_WM_BEAUTIFY_FLAG" val="#wm#"/>
  <p:tag name="KSO_WM_TAG_VERSION" val="1.0"/>
  <p:tag name="KSO_WM_CHIP_GROUPID" val="6371fa150c9383becdde9788"/>
  <p:tag name="KSO_WM_CHIP_XID" val="6371fa630c9383becdde9792"/>
  <p:tag name="KSO_WM_UNIT_DEC_AREA_ID" val="232b386ca80548c491f622ca4b86a2e0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366bae9a874d599757a71274b786b9"/>
</p:tagLst>
</file>

<file path=ppt/tags/tag8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7.xml><?xml version="1.0" encoding="utf-8"?>
<p:tagLst xmlns:p="http://schemas.openxmlformats.org/presentationml/2006/main">
  <p:tag name="KSO_WM_UNIT_BLOCK" val="0"/>
  <p:tag name="KSO_WM_UNIT_SM_LIMIT_TYPE" val="0"/>
  <p:tag name="KSO_WM_UNIT_DEC_AREA_ID" val="951b0a9619e940eb9a3a687f38e8ea23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29044_1*i*7"/>
  <p:tag name="KSO_WM_TEMPLATE_CATEGORY" val="custom"/>
  <p:tag name="KSO_WM_TEMPLATE_INDEX" val="20229044"/>
  <p:tag name="KSO_WM_UNIT_LAYERLEVEL" val="1"/>
  <p:tag name="KSO_WM_TAG_VERSION" val="1.0"/>
  <p:tag name="KSO_WM_BEAUTIFY_FLAG" val="#wm#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0},&quot;ReferentInfo&quot;:{&quot;Id&quot;:&quot;ccf9e7c6be284699a090c4bde2925a35&quot;,&quot;X&quot;:{&quot;Pos&quot;:0},&quot;Y&quot;:{&quot;Pos&quot;:2}},&quot;whChangeMode&quot;:0}"/>
  <p:tag name="KSO_WM_CHIP_GROUPID" val="6184997ca6a891b1f9dbb85e"/>
  <p:tag name="KSO_WM_CHIP_XID" val="6184997ca6a891b1f9dbb85b"/>
  <p:tag name="KSO_WM_CHIP_FILLAREA_FILL_RULE" val="{&quot;fill_align&quot;:&quot;rb&quot;,&quot;fill_mode&quot;:&quot;adaptive&quot;,&quot;sacle_strategy&quot;:&quot;smart&quot;}"/>
  <p:tag name="KSO_WM_UNIT_DEC_SUPPORTCHANGEPIC" val="0"/>
  <p:tag name="KSO_WM_UNIT_DEC_CHANGEPICRESERVED" val="0"/>
  <p:tag name="KSO_WM_ASSEMBLE_CHIP_INDEX" val="b61e77935c444d4c85ac5b45d4c6c5a0"/>
  <p:tag name="KSO_WM_TEMPLATE_ASSEMBLE_XID" val="6375e2de0c9383becde13898"/>
  <p:tag name="KSO_WM_TEMPLATE_ASSEMBLE_GROUPID" val="6371fa150c9383becdde9788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29044_1*i*1"/>
  <p:tag name="KSO_WM_TEMPLATE_CATEGORY" val="custom"/>
  <p:tag name="KSO_WM_TEMPLATE_INDEX" val="20229044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861776b8472148239171e055f4c743f0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6184997ca6a891b1f9dbb85e"/>
  <p:tag name="KSO_WM_CHIP_XID" val="6184997ca6a891b1f9dbb85b"/>
  <p:tag name="KSO_WM_UNIT_FILL_FORE_SCHEMECOLOR_INDEX_BRIGHTNESS" val="0"/>
  <p:tag name="KSO_WM_UNIT_FILL_FORE_SCHEMECOLOR_INDEX" val="13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VALUE" val="1"/>
  <p:tag name="KSO_WM_TEMPLATE_ASSEMBLE_XID" val="6375e2de0c9383becde13898"/>
  <p:tag name="KSO_WM_TEMPLATE_ASSEMBLE_GROUPID" val="6371fa150c9383becdde9788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29044_1*i*2"/>
  <p:tag name="KSO_WM_TEMPLATE_CATEGORY" val="custom"/>
  <p:tag name="KSO_WM_TEMPLATE_INDEX" val="20229044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2cbdebe706394009afcac6a86db56128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6184997ca6a891b1f9dbb85e"/>
  <p:tag name="KSO_WM_CHIP_XID" val="6184997ca6a891b1f9dbb85b"/>
  <p:tag name="KSO_WM_UNIT_FILL_FORE_SCHEMECOLOR_INDEX_BRIGHTNESS" val="0"/>
  <p:tag name="KSO_WM_UNIT_FILL_FORE_SCHEMECOLOR_INDEX" val="13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VALUE" val="1"/>
  <p:tag name="KSO_WM_TEMPLATE_ASSEMBLE_XID" val="6375e2de0c9383becde13898"/>
  <p:tag name="KSO_WM_TEMPLATE_ASSEMBLE_GROUPID" val="6371fa150c9383becdde9788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29044_1*i*3"/>
  <p:tag name="KSO_WM_TEMPLATE_CATEGORY" val="custom"/>
  <p:tag name="KSO_WM_TEMPLATE_INDEX" val="20229044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f5dcf25188df4faca9a0bbbdeef6cae4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6184997ca6a891b1f9dbb85e"/>
  <p:tag name="KSO_WM_CHIP_XID" val="6184997ca6a891b1f9dbb85b"/>
  <p:tag name="KSO_WM_UNIT_FILL_FORE_SCHEMECOLOR_INDEX_BRIGHTNESS" val="0"/>
  <p:tag name="KSO_WM_UNIT_FILL_FORE_SCHEMECOLOR_INDEX" val="13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VALUE" val="1"/>
  <p:tag name="KSO_WM_TEMPLATE_ASSEMBLE_XID" val="6375e2de0c9383becde13898"/>
  <p:tag name="KSO_WM_TEMPLATE_ASSEMBLE_GROUPID" val="6371fa150c9383becdde9788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29044_1*i*4"/>
  <p:tag name="KSO_WM_TEMPLATE_CATEGORY" val="custom"/>
  <p:tag name="KSO_WM_TEMPLATE_INDEX" val="20229044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97113218436f472d803df227da2327a3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6184997ca6a891b1f9dbb85e"/>
  <p:tag name="KSO_WM_CHIP_XID" val="6184997ca6a891b1f9dbb85b"/>
  <p:tag name="KSO_WM_UNIT_FILL_FORE_SCHEMECOLOR_INDEX_BRIGHTNESS" val="0"/>
  <p:tag name="KSO_WM_UNIT_FILL_FORE_SCHEMECOLOR_INDEX" val="13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VALUE" val="1"/>
  <p:tag name="KSO_WM_TEMPLATE_ASSEMBLE_XID" val="6375e2de0c9383becde13898"/>
  <p:tag name="KSO_WM_TEMPLATE_ASSEMBLE_GROUPID" val="6371fa150c9383becdde9788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29044_1*i*5"/>
  <p:tag name="KSO_WM_TEMPLATE_CATEGORY" val="custom"/>
  <p:tag name="KSO_WM_TEMPLATE_INDEX" val="20229044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aa3bc3f908b141c5b1f77aeb5711ccb6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6184997ca6a891b1f9dbb85e"/>
  <p:tag name="KSO_WM_CHIP_XID" val="6184997ca6a891b1f9dbb85b"/>
  <p:tag name="KSO_WM_UNIT_FILL_FORE_SCHEMECOLOR_INDEX_BRIGHTNESS" val="0"/>
  <p:tag name="KSO_WM_UNIT_FILL_FORE_SCHEMECOLOR_INDEX" val="13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VALUE" val="1"/>
  <p:tag name="KSO_WM_TEMPLATE_ASSEMBLE_XID" val="6375e2de0c9383becde13898"/>
  <p:tag name="KSO_WM_TEMPLATE_ASSEMBLE_GROUPID" val="6371fa150c9383becdde9788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29044_1*i*6"/>
  <p:tag name="KSO_WM_TEMPLATE_CATEGORY" val="custom"/>
  <p:tag name="KSO_WM_TEMPLATE_INDEX" val="20229044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a759830d01034f0ba554367753ed0c92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6184997ca6a891b1f9dbb85e"/>
  <p:tag name="KSO_WM_CHIP_XID" val="6184997ca6a891b1f9dbb85b"/>
  <p:tag name="KSO_WM_UNIT_FILL_FORE_SCHEMECOLOR_INDEX_BRIGHTNESS" val="0"/>
  <p:tag name="KSO_WM_UNIT_FILL_FORE_SCHEMECOLOR_INDEX" val="13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VALUE" val="1"/>
  <p:tag name="KSO_WM_TEMPLATE_ASSEMBLE_XID" val="6375e2de0c9383becde13898"/>
  <p:tag name="KSO_WM_TEMPLATE_ASSEMBLE_GROUPID" val="6371fa150c9383becdde9788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9044_1*a*1"/>
  <p:tag name="KSO_WM_TEMPLATE_CATEGORY" val="custom"/>
  <p:tag name="KSO_WM_TEMPLATE_INDEX" val="20229044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添加标题"/>
  <p:tag name="KSO_WM_UNIT_NOCLEAR" val="0"/>
  <p:tag name="KSO_WM_UNIT_VALUE" val="7"/>
  <p:tag name="KSO_WM_UNIT_DEFAULT_FONT" val="60;72;2"/>
  <p:tag name="KSO_WM_UNIT_BLOCK" val="0"/>
  <p:tag name="KSO_WM_UNIT_DEC_AREA_ID" val="ccf9e7c6be284699a090c4bde2925a35"/>
  <p:tag name="KSO_WM_CHIP_GROUPID" val="6184997ca6a891b1f9dbb85e"/>
  <p:tag name="KSO_WM_CHIP_XID" val="6184997ca6a891b1f9dbb85b"/>
  <p:tag name="KSO_WM_CHIP_FILLAREA_FILL_RULE" val="{&quot;fill_align&quot;:&quot;rb&quot;,&quot;fill_mode&quot;:&quot;adaptive&quot;,&quot;sacle_strategy&quot;:&quot;smart&quot;}"/>
  <p:tag name="KSO_WM_ASSEMBLE_CHIP_INDEX" val="b61e77935c444d4c85ac5b45d4c6c5a0"/>
  <p:tag name="KSO_WM_UNIT_TEXT_FILL_FORE_SCHEMECOLOR_INDEX_BRIGHTNESS" val="0.15"/>
  <p:tag name="KSO_WM_UNIT_TEXT_FILL_FORE_SCHEMECOLOR_INDEX" val="13"/>
  <p:tag name="KSO_WM_UNIT_TEXT_FILL_TYPE" val="1"/>
  <p:tag name="KSO_WM_TEMPLATE_ASSEMBLE_XID" val="6375e2de0c9383becde13898"/>
  <p:tag name="KSO_WM_TEMPLATE_ASSEMBLE_GROUPID" val="6371fa150c9383becdde9788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9044_1*f*1"/>
  <p:tag name="KSO_WM_TEMPLATE_CATEGORY" val="custom"/>
  <p:tag name="KSO_WM_TEMPLATE_INDEX" val="20229044"/>
  <p:tag name="KSO_WM_UNIT_LAYERLEVEL" val="1"/>
  <p:tag name="KSO_WM_TAG_VERSION" val="1.0"/>
  <p:tag name="KSO_WM_BEAUTIFY_FLAG" val="#wm#"/>
  <p:tag name="KSO_WM_UNIT_SUBTYPE" val="a"/>
  <p:tag name="KSO_WM_UNIT_PRESET_TEXT" val="单击此处添加正文，文字是您思想的提炼，为了演示发布的良好效果，请言简意赅地阐述您的观点。"/>
  <p:tag name="KSO_WM_UNIT_NOCLEAR" val="0"/>
  <p:tag name="KSO_WM_UNIT_VALUE" val="72"/>
  <p:tag name="KSO_WM_UNIT_DEFAULT_FONT" val="14;16;2"/>
  <p:tag name="KSO_WM_UNIT_BLOCK" val="0"/>
  <p:tag name="KSO_WM_UNIT_DEC_AREA_ID" val="dce5b90b2f4c4df48902fe367cd56201"/>
  <p:tag name="KSO_WM_CHIP_GROUPID" val="6184997ca6a891b1f9dbb85e"/>
  <p:tag name="KSO_WM_CHIP_XID" val="6184997ca6a891b1f9dbb85b"/>
  <p:tag name="KSO_WM_CHIP_FILLAREA_FILL_RULE" val="{&quot;fill_align&quot;:&quot;rb&quot;,&quot;fill_mode&quot;:&quot;adaptive&quot;,&quot;sacle_strategy&quot;:&quot;smart&quot;}"/>
  <p:tag name="KSO_WM_ASSEMBLE_CHIP_INDEX" val="b61e77935c444d4c85ac5b45d4c6c5a0"/>
  <p:tag name="KSO_WM_UNIT_TEXT_FILL_FORE_SCHEMECOLOR_INDEX_BRIGHTNESS" val="0.15"/>
  <p:tag name="KSO_WM_UNIT_TEXT_FILL_FORE_SCHEMECOLOR_INDEX" val="13"/>
  <p:tag name="KSO_WM_UNIT_TEXT_FILL_TYPE" val="1"/>
  <p:tag name="KSO_WM_TEMPLATE_ASSEMBLE_XID" val="6375e2de0c9383becde13898"/>
  <p:tag name="KSO_WM_TEMPLATE_ASSEMBLE_GROUPID" val="6371fa150c9383becdde9788"/>
</p:tagLst>
</file>

<file path=ppt/tags/tag96.xml><?xml version="1.0" encoding="utf-8"?>
<p:tagLst xmlns:p="http://schemas.openxmlformats.org/presentationml/2006/main">
  <p:tag name="KSO_WM_UNIT_SUBTYPE" val="v"/>
  <p:tag name="KSO_WM_TEMPLATE_CATEGORY" val="chip"/>
  <p:tag name="KSO_WM_TEMPLATE_INDEX" val="20229044"/>
  <p:tag name="KSO_WM_UNIT_TYPE" val="i"/>
  <p:tag name="KSO_WM_UNIT_INDEX" val="1"/>
  <p:tag name="KSO_WM_UNIT_ID" val="chip20229044_2*i*1"/>
  <p:tag name="KSO_WM_BEAUTIFY_FLAG" val="#wm#"/>
  <p:tag name="KSO_WM_TAG_VERSION" val="1.0"/>
  <p:tag name="KSO_WM_CHIP_GROUPID" val="6371fa150c9383becdde9788"/>
  <p:tag name="KSO_WM_CHIP_XID" val="6371fa630c9383becdde9798"/>
  <p:tag name="KSO_WM_UNIT_DEC_AREA_ID" val="24061634ed0d496fb95632a61b5032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682dd53eef8541d48875f5d02cf0cd62"/>
</p:tagLst>
</file>

<file path=ppt/tags/tag97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4*i*1"/>
  <p:tag name="KSO_WM_BEAUTIFY_FLAG" val="#wm#"/>
  <p:tag name="KSO_WM_TAG_VERSION" val="1.0"/>
  <p:tag name="KSO_WM_CHIP_GROUPID" val="6371fa150c9383becdde9788"/>
  <p:tag name="KSO_WM_CHIP_XID" val="6371fa630c9383becdde9797"/>
  <p:tag name="KSO_WM_UNIT_DEC_AREA_ID" val="cb5295957f9846838fd59a16c78cc08e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43a1d2e2f294f6b9f691bedc9812b7a"/>
</p:tagLst>
</file>

<file path=ppt/tags/tag98.xml><?xml version="1.0" encoding="utf-8"?>
<p:tagLst xmlns:p="http://schemas.openxmlformats.org/presentationml/2006/main">
  <p:tag name="KSO_WM_UNIT_SUBTYPE" val="t"/>
  <p:tag name="KSO_WM_TEMPLATE_CATEGORY" val="chip"/>
  <p:tag name="KSO_WM_TEMPLATE_INDEX" val="20229044"/>
  <p:tag name="KSO_WM_UNIT_TYPE" val="i"/>
  <p:tag name="KSO_WM_UNIT_INDEX" val="1"/>
  <p:tag name="KSO_WM_UNIT_ID" val="chip20229044_3*i*1"/>
  <p:tag name="KSO_WM_BEAUTIFY_FLAG" val="#wm#"/>
  <p:tag name="KSO_WM_TAG_VERSION" val="1.0"/>
  <p:tag name="KSO_WM_CHIP_GROUPID" val="6371fa150c9383becdde9788"/>
  <p:tag name="KSO_WM_CHIP_XID" val="6371fa630c9383becdde9796"/>
  <p:tag name="KSO_WM_UNIT_DEC_AREA_ID" val="f7ca5bbe0d3d4bd98764c6f950fb5ab2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19b5abb85c584648806b3e7a300a97c4"/>
</p:tagLst>
</file>

<file path=ppt/tags/tag9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Adjacency">
      <a:dk1>
        <a:srgbClr val="000000"/>
      </a:dk1>
      <a:lt1>
        <a:srgbClr val="FFFFFF"/>
      </a:lt1>
      <a:dk2>
        <a:srgbClr val="A3B6FC"/>
      </a:dk2>
      <a:lt2>
        <a:srgbClr val="F3F3F3"/>
      </a:lt2>
      <a:accent1>
        <a:srgbClr val="6280F9"/>
      </a:accent1>
      <a:accent2>
        <a:srgbClr val="3F98F3"/>
      </a:accent2>
      <a:accent3>
        <a:srgbClr val="BE53FB"/>
      </a:accent3>
      <a:accent4>
        <a:srgbClr val="9655EF"/>
      </a:accent4>
      <a:accent5>
        <a:srgbClr val="0D9DCD"/>
      </a:accent5>
      <a:accent6>
        <a:srgbClr val="01AF90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2072</Words>
  <Application>WPS 演示</Application>
  <PresentationFormat>宽屏</PresentationFormat>
  <Paragraphs>144</Paragraphs>
  <Slides>28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9" baseType="lpstr">
      <vt:lpstr>Arial</vt:lpstr>
      <vt:lpstr>宋体</vt:lpstr>
      <vt:lpstr>Wingdings</vt:lpstr>
      <vt:lpstr>Wingdings</vt:lpstr>
      <vt:lpstr>汉仪君黑-55W</vt:lpstr>
      <vt:lpstr>黑体</vt:lpstr>
      <vt:lpstr>汉仪君黑-75简</vt:lpstr>
      <vt:lpstr>汉仪中简黑简</vt:lpstr>
      <vt:lpstr>微软雅黑</vt:lpstr>
      <vt:lpstr>Dubai Medium</vt:lpstr>
      <vt:lpstr>Segoe Print</vt:lpstr>
      <vt:lpstr>汉仪旗黑-50简</vt:lpstr>
      <vt:lpstr>华文行楷</vt:lpstr>
      <vt:lpstr>Calibri</vt:lpstr>
      <vt:lpstr>Arial Unicode MS</vt:lpstr>
      <vt:lpstr>Wingdings</vt:lpstr>
      <vt:lpstr>幼圆</vt:lpstr>
      <vt:lpstr>Arial</vt:lpstr>
      <vt:lpstr>汉仪粗黑 简</vt:lpstr>
      <vt:lpstr>Office 主题​​</vt:lpstr>
      <vt:lpstr>1_Office 主题​​</vt:lpstr>
      <vt:lpstr>网课， 是一场自律拼搏赛</vt:lpstr>
      <vt:lpstr>上网课了，你的内心是怎样的？</vt:lpstr>
      <vt:lpstr>网课中的你会是这样的吗？</vt:lpstr>
      <vt:lpstr>你是网课学困生还是网课快乐生？</vt:lpstr>
      <vt:lpstr>你是网课学困生吗？</vt:lpstr>
      <vt:lpstr>网课是一枚放大镜</vt:lpstr>
      <vt:lpstr>如何做网课快乐生？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自律五大原则</vt:lpstr>
      <vt:lpstr>自律锦囊1--整洁的书桌</vt:lpstr>
      <vt:lpstr>自律锦囊2--定时闹钟</vt:lpstr>
      <vt:lpstr>自律锦囊3--安静的环境</vt:lpstr>
      <vt:lpstr>自律锦囊4--舒适的座位</vt:lpstr>
      <vt:lpstr>自律锦囊5--提前预习</vt:lpstr>
      <vt:lpstr>自律锦囊6--端正态度</vt:lpstr>
      <vt:lpstr>自律锦囊7--认真记录</vt:lpstr>
      <vt:lpstr>自律锦囊8--积极互动</vt:lpstr>
      <vt:lpstr>自律锦囊9--积极提问</vt:lpstr>
      <vt:lpstr>自律锦囊10--善用学习类软件</vt:lpstr>
      <vt:lpstr>自律锦囊11--作业巩固</vt:lpstr>
      <vt:lpstr>敲黑板--11个自律锦囊</vt:lpstr>
      <vt:lpstr>网课，是一场自律拼搏赛！</vt:lpstr>
      <vt:lpstr>版权声明：</vt:lpstr>
      <vt:lpstr>扫码关注：“孙钦强名班主任工作室”公众号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昆明湖</cp:lastModifiedBy>
  <cp:revision>191</cp:revision>
  <dcterms:created xsi:type="dcterms:W3CDTF">2019-06-19T02:08:00Z</dcterms:created>
  <dcterms:modified xsi:type="dcterms:W3CDTF">2022-11-27T17:05:37Z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7AC83E0AE128417A9B6D1D0E40857EA0</vt:lpwstr>
  </property>
</Properties>
</file>