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916" r:id="rId2"/>
    <p:sldId id="290" r:id="rId3"/>
    <p:sldId id="298" r:id="rId4"/>
    <p:sldId id="922" r:id="rId5"/>
    <p:sldId id="924" r:id="rId6"/>
    <p:sldId id="334" r:id="rId7"/>
    <p:sldId id="259" r:id="rId8"/>
    <p:sldId id="317" r:id="rId9"/>
    <p:sldId id="318" r:id="rId10"/>
    <p:sldId id="319" r:id="rId11"/>
    <p:sldId id="325" r:id="rId12"/>
    <p:sldId id="320" r:id="rId13"/>
    <p:sldId id="327" r:id="rId14"/>
    <p:sldId id="292" r:id="rId15"/>
    <p:sldId id="321" r:id="rId16"/>
    <p:sldId id="358" r:id="rId17"/>
    <p:sldId id="328" r:id="rId18"/>
    <p:sldId id="322" r:id="rId19"/>
    <p:sldId id="323" r:id="rId20"/>
    <p:sldId id="326" r:id="rId21"/>
    <p:sldId id="324" r:id="rId22"/>
    <p:sldId id="305" r:id="rId23"/>
    <p:sldId id="329" r:id="rId24"/>
    <p:sldId id="331" r:id="rId25"/>
    <p:sldId id="330" r:id="rId26"/>
    <p:sldId id="293" r:id="rId27"/>
    <p:sldId id="332" r:id="rId28"/>
    <p:sldId id="352" r:id="rId29"/>
    <p:sldId id="921" r:id="rId30"/>
    <p:sldId id="359" r:id="rId31"/>
    <p:sldId id="357" r:id="rId32"/>
    <p:sldId id="296" r:id="rId33"/>
    <p:sldId id="923" r:id="rId34"/>
    <p:sldId id="361" r:id="rId35"/>
    <p:sldId id="360" r:id="rId36"/>
    <p:sldId id="362" r:id="rId37"/>
    <p:sldId id="300" r:id="rId38"/>
    <p:sldId id="363" r:id="rId39"/>
    <p:sldId id="920" r:id="rId40"/>
    <p:sldId id="354" r:id="rId41"/>
    <p:sldId id="355" r:id="rId42"/>
    <p:sldId id="353" r:id="rId43"/>
    <p:sldId id="918" r:id="rId44"/>
    <p:sldId id="919" r:id="rId45"/>
    <p:sldId id="333" r:id="rId46"/>
    <p:sldId id="335" r:id="rId47"/>
    <p:sldId id="338" r:id="rId48"/>
    <p:sldId id="339" r:id="rId49"/>
    <p:sldId id="341" r:id="rId50"/>
    <p:sldId id="342" r:id="rId51"/>
    <p:sldId id="344" r:id="rId52"/>
    <p:sldId id="343" r:id="rId53"/>
    <p:sldId id="345" r:id="rId54"/>
    <p:sldId id="340" r:id="rId55"/>
    <p:sldId id="346" r:id="rId56"/>
    <p:sldId id="347" r:id="rId57"/>
    <p:sldId id="348" r:id="rId58"/>
    <p:sldId id="350" r:id="rId59"/>
    <p:sldId id="349" r:id="rId60"/>
    <p:sldId id="351" r:id="rId61"/>
    <p:sldId id="925" r:id="rId62"/>
    <p:sldId id="294" r:id="rId63"/>
    <p:sldId id="315" r:id="rId64"/>
    <p:sldId id="408" r:id="rId6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8" userDrawn="1">
          <p15:clr>
            <a:srgbClr val="A4A3A4"/>
          </p15:clr>
        </p15:guide>
        <p15:guide id="2" pos="7355" userDrawn="1">
          <p15:clr>
            <a:srgbClr val="A4A3A4"/>
          </p15:clr>
        </p15:guide>
        <p15:guide id="3" pos="279" userDrawn="1">
          <p15:clr>
            <a:srgbClr val="A4A3A4"/>
          </p15:clr>
        </p15:guide>
        <p15:guide id="4" pos="529" userDrawn="1">
          <p15:clr>
            <a:srgbClr val="A4A3A4"/>
          </p15:clr>
        </p15:guide>
        <p15:guide id="5" pos="7174" userDrawn="1">
          <p15:clr>
            <a:srgbClr val="A4A3A4"/>
          </p15:clr>
        </p15:guide>
        <p15:guide id="6" orient="horz" pos="26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E8CB"/>
    <a:srgbClr val="006FC0"/>
    <a:srgbClr val="A5B8E6"/>
    <a:srgbClr val="9DC3E6"/>
    <a:srgbClr val="0C7EA8"/>
    <a:srgbClr val="0C86A3"/>
    <a:srgbClr val="0C7F9E"/>
    <a:srgbClr val="40404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94660"/>
  </p:normalViewPr>
  <p:slideViewPr>
    <p:cSldViewPr snapToGrid="0" showGuides="1">
      <p:cViewPr varScale="1">
        <p:scale>
          <a:sx n="65" d="100"/>
          <a:sy n="65" d="100"/>
        </p:scale>
        <p:origin x="448" y="32"/>
      </p:cViewPr>
      <p:guideLst>
        <p:guide orient="horz" pos="1888"/>
        <p:guide pos="7355"/>
        <p:guide pos="279"/>
        <p:guide pos="529"/>
        <p:guide pos="7174"/>
        <p:guide orient="horz" pos="2614"/>
      </p:guideLst>
    </p:cSldViewPr>
  </p:slideViewPr>
  <p:notesTextViewPr>
    <p:cViewPr>
      <p:scale>
        <a:sx n="1" d="1"/>
        <a:sy n="1" d="1"/>
      </p:scale>
      <p:origin x="0" y="0"/>
    </p:cViewPr>
  </p:notesTextViewPr>
  <p:sorterViewPr>
    <p:cViewPr>
      <p:scale>
        <a:sx n="150" d="100"/>
        <a:sy n="150" d="100"/>
      </p:scale>
      <p:origin x="0" y="-148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zh-CN"/>
              <a:t>年龄</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销售额</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E33-4A75-9865-699EDAE5D96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0E33-4A75-9865-699EDAE5D96A}"/>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40岁以上</c:v>
                </c:pt>
                <c:pt idx="1">
                  <c:v>40岁以下</c:v>
                </c:pt>
              </c:strCache>
            </c:strRef>
          </c:cat>
          <c:val>
            <c:numRef>
              <c:f>Sheet1!$B$2:$B$3</c:f>
              <c:numCache>
                <c:formatCode>General</c:formatCode>
                <c:ptCount val="2"/>
                <c:pt idx="0">
                  <c:v>25</c:v>
                </c:pt>
                <c:pt idx="1">
                  <c:v>208</c:v>
                </c:pt>
              </c:numCache>
            </c:numRef>
          </c:val>
          <c:extLst>
            <c:ext xmlns:c16="http://schemas.microsoft.com/office/drawing/2014/chart" uri="{C3380CC4-5D6E-409C-BE32-E72D297353CC}">
              <c16:uniqueId val="{00000000-D0A1-423A-B9DF-482C4743222A}"/>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班主任年限</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C80-490E-A1C4-79CB4124A0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80-490E-A1C4-79CB4124A0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80-490E-A1C4-79CB4124A05F}"/>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5年以下</c:v>
                </c:pt>
                <c:pt idx="1">
                  <c:v>5-10年</c:v>
                </c:pt>
                <c:pt idx="2">
                  <c:v>10年以上</c:v>
                </c:pt>
              </c:strCache>
            </c:strRef>
          </c:cat>
          <c:val>
            <c:numRef>
              <c:f>Sheet1!$B$2:$B$4</c:f>
              <c:numCache>
                <c:formatCode>General</c:formatCode>
                <c:ptCount val="3"/>
                <c:pt idx="0">
                  <c:v>73</c:v>
                </c:pt>
                <c:pt idx="1">
                  <c:v>94</c:v>
                </c:pt>
                <c:pt idx="2">
                  <c:v>66</c:v>
                </c:pt>
              </c:numCache>
            </c:numRef>
          </c:val>
          <c:extLst>
            <c:ext xmlns:c16="http://schemas.microsoft.com/office/drawing/2014/chart" uri="{C3380CC4-5D6E-409C-BE32-E72D297353CC}">
              <c16:uniqueId val="{00000000-CD8B-4A03-87BD-399560F60FF1}"/>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性别</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FA-40BC-9836-D00BB093DAC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0FA-40BC-9836-D00BB093DAC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男</c:v>
                </c:pt>
                <c:pt idx="1">
                  <c:v>女</c:v>
                </c:pt>
              </c:strCache>
            </c:strRef>
          </c:cat>
          <c:val>
            <c:numRef>
              <c:f>Sheet1!$B$2:$B$3</c:f>
              <c:numCache>
                <c:formatCode>General</c:formatCode>
                <c:ptCount val="2"/>
                <c:pt idx="0">
                  <c:v>65</c:v>
                </c:pt>
                <c:pt idx="1">
                  <c:v>168</c:v>
                </c:pt>
              </c:numCache>
            </c:numRef>
          </c:val>
          <c:extLst>
            <c:ext xmlns:c16="http://schemas.microsoft.com/office/drawing/2014/chart" uri="{C3380CC4-5D6E-409C-BE32-E72D297353CC}">
              <c16:uniqueId val="{00000000-2D41-4F92-A32E-46BDA0682694}"/>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hyperlink" Target="&#28009;&#27468;&#20826;&#35838;&#65288;&#24207;&#65289;&#65306;%20&#12298;&#23547;&#25214;&#26368;&#26377;&#21147;&#37327;&#30340;&#38738;&#26149;&#12299;.mp4"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28009;&#27468;&#20826;&#35838;&#65288;&#24207;&#65289;&#65306;%20&#12298;&#23547;&#25214;&#26368;&#26377;&#21147;&#37327;&#30340;&#38738;&#26149;&#12299;.mp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D04CB-1D91-4AD3-820E-459F9120E53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4F795774-D502-45E7-84E7-D609559AC34C}">
      <dgm:prSet phldrT="[文本]"/>
      <dgm:spPr/>
      <dgm:t>
        <a:bodyPr/>
        <a:lstStyle/>
        <a:p>
          <a:r>
            <a:rPr lang="zh-CN" altLang="en-US" dirty="0"/>
            <a:t>班级活动策划</a:t>
          </a:r>
        </a:p>
      </dgm:t>
    </dgm:pt>
    <dgm:pt modelId="{22A326FF-D962-4FCF-9724-443B552CB864}" type="parTrans" cxnId="{5B62D33B-0FD9-4910-8C62-C8A6AF998748}">
      <dgm:prSet/>
      <dgm:spPr/>
      <dgm:t>
        <a:bodyPr/>
        <a:lstStyle/>
        <a:p>
          <a:endParaRPr lang="zh-CN" altLang="en-US"/>
        </a:p>
      </dgm:t>
    </dgm:pt>
    <dgm:pt modelId="{A4F576D6-58CB-4863-9F5E-433A48AFF7C6}" type="sibTrans" cxnId="{5B62D33B-0FD9-4910-8C62-C8A6AF998748}">
      <dgm:prSet/>
      <dgm:spPr/>
      <dgm:t>
        <a:bodyPr/>
        <a:lstStyle/>
        <a:p>
          <a:endParaRPr lang="zh-CN" altLang="en-US"/>
        </a:p>
      </dgm:t>
    </dgm:pt>
    <dgm:pt modelId="{CF707140-80A6-4471-9446-1E4F00F12FC7}">
      <dgm:prSet phldrT="[文本]"/>
      <dgm:spPr/>
      <dgm:t>
        <a:bodyPr/>
        <a:lstStyle/>
        <a:p>
          <a:r>
            <a:rPr lang="zh-CN" altLang="en-US" dirty="0"/>
            <a:t>总体设计</a:t>
          </a:r>
        </a:p>
      </dgm:t>
    </dgm:pt>
    <dgm:pt modelId="{B05D7443-D7EC-404E-8DDD-3E790BE420B9}" type="parTrans" cxnId="{BABA1628-9B16-4109-BF65-924CD25924EB}">
      <dgm:prSet/>
      <dgm:spPr/>
      <dgm:t>
        <a:bodyPr/>
        <a:lstStyle/>
        <a:p>
          <a:endParaRPr lang="zh-CN" altLang="en-US"/>
        </a:p>
      </dgm:t>
    </dgm:pt>
    <dgm:pt modelId="{BF23E238-4E2E-4E8B-B95F-27F2BD551B40}" type="sibTrans" cxnId="{BABA1628-9B16-4109-BF65-924CD25924EB}">
      <dgm:prSet/>
      <dgm:spPr/>
      <dgm:t>
        <a:bodyPr/>
        <a:lstStyle/>
        <a:p>
          <a:endParaRPr lang="zh-CN" altLang="en-US"/>
        </a:p>
      </dgm:t>
    </dgm:pt>
    <dgm:pt modelId="{8DA6C295-C1F7-4C1D-B10C-4CF7185B0DFB}">
      <dgm:prSet phldrT="[文本]"/>
      <dgm:spPr/>
      <dgm:t>
        <a:bodyPr/>
        <a:lstStyle/>
        <a:p>
          <a:r>
            <a:rPr lang="zh-CN" altLang="en-US" dirty="0"/>
            <a:t>活动准备</a:t>
          </a:r>
        </a:p>
      </dgm:t>
    </dgm:pt>
    <dgm:pt modelId="{09A9CD21-063A-4174-B4AB-8CDEF735EA81}" type="parTrans" cxnId="{FBE5FFE7-E3F7-4660-B84C-433998CF19B5}">
      <dgm:prSet/>
      <dgm:spPr/>
      <dgm:t>
        <a:bodyPr/>
        <a:lstStyle/>
        <a:p>
          <a:endParaRPr lang="zh-CN" altLang="en-US"/>
        </a:p>
      </dgm:t>
    </dgm:pt>
    <dgm:pt modelId="{E5246FD1-205D-4E4E-AC07-2874E4F2D7D9}" type="sibTrans" cxnId="{FBE5FFE7-E3F7-4660-B84C-433998CF19B5}">
      <dgm:prSet/>
      <dgm:spPr/>
      <dgm:t>
        <a:bodyPr/>
        <a:lstStyle/>
        <a:p>
          <a:endParaRPr lang="zh-CN" altLang="en-US"/>
        </a:p>
      </dgm:t>
    </dgm:pt>
    <dgm:pt modelId="{753D8875-30BF-4586-8A7D-69B0E159394A}">
      <dgm:prSet phldrT="[文本]"/>
      <dgm:spPr/>
      <dgm:t>
        <a:bodyPr/>
        <a:lstStyle/>
        <a:p>
          <a:r>
            <a:rPr lang="zh-CN" altLang="en-US" dirty="0"/>
            <a:t>活动过程</a:t>
          </a:r>
        </a:p>
      </dgm:t>
    </dgm:pt>
    <dgm:pt modelId="{F0EFFB15-5A64-44C6-B648-0FD3C8DDFCCD}" type="parTrans" cxnId="{1EE29410-44E6-4B87-89DE-FD56778C6DD1}">
      <dgm:prSet/>
      <dgm:spPr/>
      <dgm:t>
        <a:bodyPr/>
        <a:lstStyle/>
        <a:p>
          <a:endParaRPr lang="zh-CN" altLang="en-US"/>
        </a:p>
      </dgm:t>
    </dgm:pt>
    <dgm:pt modelId="{B6B8E859-D665-4FA8-A01C-4D83D2AC9B12}" type="sibTrans" cxnId="{1EE29410-44E6-4B87-89DE-FD56778C6DD1}">
      <dgm:prSet/>
      <dgm:spPr/>
      <dgm:t>
        <a:bodyPr/>
        <a:lstStyle/>
        <a:p>
          <a:endParaRPr lang="zh-CN" altLang="en-US"/>
        </a:p>
      </dgm:t>
    </dgm:pt>
    <dgm:pt modelId="{7173D7ED-D486-4FAF-9CCC-FC813082C2DB}">
      <dgm:prSet phldrT="[文本]"/>
      <dgm:spPr/>
      <dgm:t>
        <a:bodyPr/>
        <a:lstStyle/>
        <a:p>
          <a:r>
            <a:rPr lang="zh-CN" altLang="en-US" dirty="0"/>
            <a:t>总结反思</a:t>
          </a:r>
        </a:p>
      </dgm:t>
    </dgm:pt>
    <dgm:pt modelId="{07317489-1B51-471D-9F20-CE9DE716A148}" type="parTrans" cxnId="{DF8A7112-0B2F-44EB-AE40-7CA307CAAFE8}">
      <dgm:prSet/>
      <dgm:spPr/>
      <dgm:t>
        <a:bodyPr/>
        <a:lstStyle/>
        <a:p>
          <a:endParaRPr lang="zh-CN" altLang="en-US"/>
        </a:p>
      </dgm:t>
    </dgm:pt>
    <dgm:pt modelId="{380B950E-041D-4BF0-A428-9C5337DA415E}" type="sibTrans" cxnId="{DF8A7112-0B2F-44EB-AE40-7CA307CAAFE8}">
      <dgm:prSet/>
      <dgm:spPr/>
      <dgm:t>
        <a:bodyPr/>
        <a:lstStyle/>
        <a:p>
          <a:endParaRPr lang="zh-CN" altLang="en-US"/>
        </a:p>
      </dgm:t>
    </dgm:pt>
    <dgm:pt modelId="{7B3EE184-EC97-4A84-9F23-649DD28CCA53}">
      <dgm:prSet phldrT="[文本]"/>
      <dgm:spPr/>
      <dgm:t>
        <a:bodyPr/>
        <a:lstStyle/>
        <a:p>
          <a:r>
            <a:rPr lang="zh-CN" altLang="en-US" dirty="0"/>
            <a:t>成果呈现</a:t>
          </a:r>
        </a:p>
      </dgm:t>
    </dgm:pt>
    <dgm:pt modelId="{47AC30B5-1459-4D50-A9E2-9A227423012A}" type="parTrans" cxnId="{3C929958-E340-4F8F-BD78-F725C978DC7B}">
      <dgm:prSet/>
      <dgm:spPr/>
      <dgm:t>
        <a:bodyPr/>
        <a:lstStyle/>
        <a:p>
          <a:endParaRPr lang="zh-CN" altLang="en-US"/>
        </a:p>
      </dgm:t>
    </dgm:pt>
    <dgm:pt modelId="{3BC2F110-4E36-4965-93A9-A4E6458C9DCE}" type="sibTrans" cxnId="{3C929958-E340-4F8F-BD78-F725C978DC7B}">
      <dgm:prSet/>
      <dgm:spPr/>
      <dgm:t>
        <a:bodyPr/>
        <a:lstStyle/>
        <a:p>
          <a:endParaRPr lang="zh-CN" altLang="en-US"/>
        </a:p>
      </dgm:t>
    </dgm:pt>
    <dgm:pt modelId="{ADDE25F9-525E-4E89-853C-6F67855CFAC0}">
      <dgm:prSet phldrT="[文本]"/>
      <dgm:spPr/>
      <dgm:t>
        <a:bodyPr/>
        <a:lstStyle/>
        <a:p>
          <a:r>
            <a:rPr lang="zh-CN" altLang="en-US" dirty="0"/>
            <a:t>活动环节</a:t>
          </a:r>
        </a:p>
      </dgm:t>
    </dgm:pt>
    <dgm:pt modelId="{A93E6870-B4BD-4350-966C-2870B3BC6359}" type="parTrans" cxnId="{5E90B9EB-9677-419C-98BE-BDA185CEDBB0}">
      <dgm:prSet/>
      <dgm:spPr/>
      <dgm:t>
        <a:bodyPr/>
        <a:lstStyle/>
        <a:p>
          <a:endParaRPr lang="zh-CN" altLang="en-US"/>
        </a:p>
      </dgm:t>
    </dgm:pt>
    <dgm:pt modelId="{3051DF76-963D-404C-B079-5B4A9B39562C}" type="sibTrans" cxnId="{5E90B9EB-9677-419C-98BE-BDA185CEDBB0}">
      <dgm:prSet/>
      <dgm:spPr/>
      <dgm:t>
        <a:bodyPr/>
        <a:lstStyle/>
        <a:p>
          <a:endParaRPr lang="zh-CN" altLang="en-US"/>
        </a:p>
      </dgm:t>
    </dgm:pt>
    <dgm:pt modelId="{055083FF-8002-4307-9E6B-C8579A6181C1}">
      <dgm:prSet phldrT="[文本]"/>
      <dgm:spPr/>
      <dgm:t>
        <a:bodyPr/>
        <a:lstStyle/>
        <a:p>
          <a:r>
            <a:rPr lang="zh-CN" altLang="en-US" dirty="0"/>
            <a:t>设计意图</a:t>
          </a:r>
        </a:p>
      </dgm:t>
    </dgm:pt>
    <dgm:pt modelId="{6B28145B-EAE6-4E8A-B737-3E6EF1C674FB}" type="parTrans" cxnId="{FF456754-2E3C-47B8-A0E6-9F0910404EB5}">
      <dgm:prSet/>
      <dgm:spPr/>
      <dgm:t>
        <a:bodyPr/>
        <a:lstStyle/>
        <a:p>
          <a:endParaRPr lang="zh-CN" altLang="en-US"/>
        </a:p>
      </dgm:t>
    </dgm:pt>
    <dgm:pt modelId="{E4F2120B-739A-4695-89B2-CFC0E460F4C2}" type="sibTrans" cxnId="{FF456754-2E3C-47B8-A0E6-9F0910404EB5}">
      <dgm:prSet/>
      <dgm:spPr/>
      <dgm:t>
        <a:bodyPr/>
        <a:lstStyle/>
        <a:p>
          <a:endParaRPr lang="zh-CN" altLang="en-US"/>
        </a:p>
      </dgm:t>
    </dgm:pt>
    <dgm:pt modelId="{19A2A107-CBC9-44A0-B057-C3916FB2C360}">
      <dgm:prSet phldrT="[文本]"/>
      <dgm:spPr/>
      <dgm:t>
        <a:bodyPr/>
        <a:lstStyle/>
        <a:p>
          <a:r>
            <a:rPr lang="zh-CN" altLang="en-US" dirty="0"/>
            <a:t>安全预案</a:t>
          </a:r>
        </a:p>
      </dgm:t>
    </dgm:pt>
    <dgm:pt modelId="{6F8395D8-BC50-4B6F-A32F-5CBD06CF4035}" type="parTrans" cxnId="{33D31A9A-A96F-4083-A793-E095EDFB9B21}">
      <dgm:prSet/>
      <dgm:spPr/>
      <dgm:t>
        <a:bodyPr/>
        <a:lstStyle/>
        <a:p>
          <a:endParaRPr lang="zh-CN" altLang="en-US"/>
        </a:p>
      </dgm:t>
    </dgm:pt>
    <dgm:pt modelId="{1A2A4FB6-EB9B-44FC-BD3D-210DE639F218}" type="sibTrans" cxnId="{33D31A9A-A96F-4083-A793-E095EDFB9B21}">
      <dgm:prSet/>
      <dgm:spPr/>
      <dgm:t>
        <a:bodyPr/>
        <a:lstStyle/>
        <a:p>
          <a:endParaRPr lang="zh-CN" altLang="en-US"/>
        </a:p>
      </dgm:t>
    </dgm:pt>
    <dgm:pt modelId="{939E44EE-43C4-4E9A-88DD-653D51244440}">
      <dgm:prSet phldrT="[文本]"/>
      <dgm:spPr/>
      <dgm:t>
        <a:bodyPr/>
        <a:lstStyle/>
        <a:p>
          <a:r>
            <a:rPr lang="zh-CN" altLang="en-US" dirty="0"/>
            <a:t>教育背景</a:t>
          </a:r>
        </a:p>
      </dgm:t>
    </dgm:pt>
    <dgm:pt modelId="{38C5AE1D-B48A-41FC-8E2F-C6703DCB8AF1}" type="parTrans" cxnId="{C9BC1841-6DE4-4CBD-A84F-FE947E7B7865}">
      <dgm:prSet/>
      <dgm:spPr/>
      <dgm:t>
        <a:bodyPr/>
        <a:lstStyle/>
        <a:p>
          <a:endParaRPr lang="zh-CN" altLang="en-US"/>
        </a:p>
      </dgm:t>
    </dgm:pt>
    <dgm:pt modelId="{58CBD547-D496-45CD-9ADC-9B40DC53030B}" type="sibTrans" cxnId="{C9BC1841-6DE4-4CBD-A84F-FE947E7B7865}">
      <dgm:prSet/>
      <dgm:spPr/>
      <dgm:t>
        <a:bodyPr/>
        <a:lstStyle/>
        <a:p>
          <a:endParaRPr lang="zh-CN" altLang="en-US"/>
        </a:p>
      </dgm:t>
    </dgm:pt>
    <dgm:pt modelId="{1E548C30-5DCE-4505-85B1-0FC938777C7E}">
      <dgm:prSet phldrT="[文本]"/>
      <dgm:spPr/>
      <dgm:t>
        <a:bodyPr/>
        <a:lstStyle/>
        <a:p>
          <a:r>
            <a:rPr lang="zh-CN" altLang="en-US" dirty="0"/>
            <a:t>班情分析</a:t>
          </a:r>
        </a:p>
      </dgm:t>
    </dgm:pt>
    <dgm:pt modelId="{1B8F6507-0DA2-407E-835D-8E6F51B8A565}" type="parTrans" cxnId="{00F3D8EE-1653-4CBE-83D0-F466FF72C47D}">
      <dgm:prSet/>
      <dgm:spPr/>
      <dgm:t>
        <a:bodyPr/>
        <a:lstStyle/>
        <a:p>
          <a:endParaRPr lang="zh-CN" altLang="en-US"/>
        </a:p>
      </dgm:t>
    </dgm:pt>
    <dgm:pt modelId="{B28E2213-C35E-40C7-A91B-F3FC455814E8}" type="sibTrans" cxnId="{00F3D8EE-1653-4CBE-83D0-F466FF72C47D}">
      <dgm:prSet/>
      <dgm:spPr/>
      <dgm:t>
        <a:bodyPr/>
        <a:lstStyle/>
        <a:p>
          <a:endParaRPr lang="zh-CN" altLang="en-US"/>
        </a:p>
      </dgm:t>
    </dgm:pt>
    <dgm:pt modelId="{7F57EB8A-DBF6-4E09-87B3-C74601725EDD}">
      <dgm:prSet phldrT="[文本]"/>
      <dgm:spPr/>
      <dgm:t>
        <a:bodyPr/>
        <a:lstStyle/>
        <a:p>
          <a:r>
            <a:rPr lang="zh-CN" altLang="en-US" dirty="0"/>
            <a:t>教育目标</a:t>
          </a:r>
        </a:p>
      </dgm:t>
    </dgm:pt>
    <dgm:pt modelId="{C9B2856C-D284-4C7C-9A19-81A96F92E4B8}" type="parTrans" cxnId="{A06FB895-73D8-4A3D-B38D-E132A18B2A77}">
      <dgm:prSet/>
      <dgm:spPr/>
      <dgm:t>
        <a:bodyPr/>
        <a:lstStyle/>
        <a:p>
          <a:endParaRPr lang="zh-CN" altLang="en-US"/>
        </a:p>
      </dgm:t>
    </dgm:pt>
    <dgm:pt modelId="{ABF1D95D-62C5-4C72-933B-237D2D070D3D}" type="sibTrans" cxnId="{A06FB895-73D8-4A3D-B38D-E132A18B2A77}">
      <dgm:prSet/>
      <dgm:spPr/>
      <dgm:t>
        <a:bodyPr/>
        <a:lstStyle/>
        <a:p>
          <a:endParaRPr lang="zh-CN" altLang="en-US"/>
        </a:p>
      </dgm:t>
    </dgm:pt>
    <dgm:pt modelId="{6843B0F3-B700-42F6-ADD1-F7C7D0DCDD84}">
      <dgm:prSet phldrT="[文本]"/>
      <dgm:spPr/>
      <dgm:t>
        <a:bodyPr/>
        <a:lstStyle/>
        <a:p>
          <a:r>
            <a:rPr lang="zh-CN" altLang="en-US" dirty="0"/>
            <a:t>教育方法</a:t>
          </a:r>
        </a:p>
      </dgm:t>
    </dgm:pt>
    <dgm:pt modelId="{14F72CDB-4527-428D-B4F4-79C560CF17C6}" type="parTrans" cxnId="{370B58AE-3C4C-41CC-9056-729D6C2EDA3B}">
      <dgm:prSet/>
      <dgm:spPr/>
      <dgm:t>
        <a:bodyPr/>
        <a:lstStyle/>
        <a:p>
          <a:endParaRPr lang="zh-CN" altLang="en-US"/>
        </a:p>
      </dgm:t>
    </dgm:pt>
    <dgm:pt modelId="{0B6D755C-9C8B-406A-8EDD-4BB10BEDC90D}" type="sibTrans" cxnId="{370B58AE-3C4C-41CC-9056-729D6C2EDA3B}">
      <dgm:prSet/>
      <dgm:spPr/>
      <dgm:t>
        <a:bodyPr/>
        <a:lstStyle/>
        <a:p>
          <a:endParaRPr lang="zh-CN" altLang="en-US"/>
        </a:p>
      </dgm:t>
    </dgm:pt>
    <dgm:pt modelId="{5606F10E-38C6-411E-9A90-65EFEB631EC4}">
      <dgm:prSet phldrT="[文本]"/>
      <dgm:spPr/>
      <dgm:t>
        <a:bodyPr/>
        <a:lstStyle/>
        <a:p>
          <a:r>
            <a:rPr lang="zh-CN" altLang="en-US" dirty="0"/>
            <a:t>设计思路</a:t>
          </a:r>
        </a:p>
      </dgm:t>
    </dgm:pt>
    <dgm:pt modelId="{6C9AA078-04A6-488F-93AB-F9358E7A1E4F}" type="parTrans" cxnId="{AB1A4F13-F8BC-4C57-9EC5-8B9EF4DBE28D}">
      <dgm:prSet/>
      <dgm:spPr/>
      <dgm:t>
        <a:bodyPr/>
        <a:lstStyle/>
        <a:p>
          <a:endParaRPr lang="zh-CN" altLang="en-US"/>
        </a:p>
      </dgm:t>
    </dgm:pt>
    <dgm:pt modelId="{6C9EFB75-62E6-40FD-8D63-474D504EC5DE}" type="sibTrans" cxnId="{AB1A4F13-F8BC-4C57-9EC5-8B9EF4DBE28D}">
      <dgm:prSet/>
      <dgm:spPr/>
      <dgm:t>
        <a:bodyPr/>
        <a:lstStyle/>
        <a:p>
          <a:endParaRPr lang="zh-CN" altLang="en-US"/>
        </a:p>
      </dgm:t>
    </dgm:pt>
    <dgm:pt modelId="{B2287900-BDCD-4093-916C-EDD798AE2F9D}" type="pres">
      <dgm:prSet presAssocID="{A48D04CB-1D91-4AD3-820E-459F9120E531}" presName="hierChild1" presStyleCnt="0">
        <dgm:presLayoutVars>
          <dgm:orgChart val="1"/>
          <dgm:chPref val="1"/>
          <dgm:dir/>
          <dgm:animOne val="branch"/>
          <dgm:animLvl val="lvl"/>
          <dgm:resizeHandles/>
        </dgm:presLayoutVars>
      </dgm:prSet>
      <dgm:spPr/>
    </dgm:pt>
    <dgm:pt modelId="{9D3A7656-06A6-41B4-AB77-3213702659B9}" type="pres">
      <dgm:prSet presAssocID="{4F795774-D502-45E7-84E7-D609559AC34C}" presName="hierRoot1" presStyleCnt="0">
        <dgm:presLayoutVars>
          <dgm:hierBranch val="init"/>
        </dgm:presLayoutVars>
      </dgm:prSet>
      <dgm:spPr/>
    </dgm:pt>
    <dgm:pt modelId="{B5BDBD55-77D6-4B23-926A-AD0FE73D195C}" type="pres">
      <dgm:prSet presAssocID="{4F795774-D502-45E7-84E7-D609559AC34C}" presName="rootComposite1" presStyleCnt="0"/>
      <dgm:spPr/>
    </dgm:pt>
    <dgm:pt modelId="{B5DBD155-D883-44D5-A29D-A470C1703EE9}" type="pres">
      <dgm:prSet presAssocID="{4F795774-D502-45E7-84E7-D609559AC34C}" presName="rootText1" presStyleLbl="node0" presStyleIdx="0" presStyleCnt="1">
        <dgm:presLayoutVars>
          <dgm:chPref val="3"/>
        </dgm:presLayoutVars>
      </dgm:prSet>
      <dgm:spPr/>
    </dgm:pt>
    <dgm:pt modelId="{9D40C4E2-9BD4-46CE-B408-18E8FC513D79}" type="pres">
      <dgm:prSet presAssocID="{4F795774-D502-45E7-84E7-D609559AC34C}" presName="rootConnector1" presStyleLbl="node1" presStyleIdx="0" presStyleCnt="0"/>
      <dgm:spPr/>
    </dgm:pt>
    <dgm:pt modelId="{AFC7A9D2-5C82-4BB8-868B-0F064E64F65F}" type="pres">
      <dgm:prSet presAssocID="{4F795774-D502-45E7-84E7-D609559AC34C}" presName="hierChild2" presStyleCnt="0"/>
      <dgm:spPr/>
    </dgm:pt>
    <dgm:pt modelId="{9861FF5A-20E2-45C7-BABC-76B9EDA3B24C}" type="pres">
      <dgm:prSet presAssocID="{B05D7443-D7EC-404E-8DDD-3E790BE420B9}" presName="Name37" presStyleLbl="parChTrans1D2" presStyleIdx="0" presStyleCnt="4"/>
      <dgm:spPr/>
    </dgm:pt>
    <dgm:pt modelId="{CE047C12-2C41-482F-A674-D15EB47D7FB1}" type="pres">
      <dgm:prSet presAssocID="{CF707140-80A6-4471-9446-1E4F00F12FC7}" presName="hierRoot2" presStyleCnt="0">
        <dgm:presLayoutVars>
          <dgm:hierBranch val="init"/>
        </dgm:presLayoutVars>
      </dgm:prSet>
      <dgm:spPr/>
    </dgm:pt>
    <dgm:pt modelId="{1E324ED4-8368-49E3-A72E-23E72BF4DCFA}" type="pres">
      <dgm:prSet presAssocID="{CF707140-80A6-4471-9446-1E4F00F12FC7}" presName="rootComposite" presStyleCnt="0"/>
      <dgm:spPr/>
    </dgm:pt>
    <dgm:pt modelId="{64118E65-6988-4146-8404-657AA93AC269}" type="pres">
      <dgm:prSet presAssocID="{CF707140-80A6-4471-9446-1E4F00F12FC7}" presName="rootText" presStyleLbl="node2" presStyleIdx="0" presStyleCnt="4">
        <dgm:presLayoutVars>
          <dgm:chPref val="3"/>
        </dgm:presLayoutVars>
      </dgm:prSet>
      <dgm:spPr/>
    </dgm:pt>
    <dgm:pt modelId="{2C9C2844-F698-4E1D-85CA-2DF28AF73405}" type="pres">
      <dgm:prSet presAssocID="{CF707140-80A6-4471-9446-1E4F00F12FC7}" presName="rootConnector" presStyleLbl="node2" presStyleIdx="0" presStyleCnt="4"/>
      <dgm:spPr/>
    </dgm:pt>
    <dgm:pt modelId="{0FD1A647-3E35-4E7B-AE8E-29A195D97D8C}" type="pres">
      <dgm:prSet presAssocID="{CF707140-80A6-4471-9446-1E4F00F12FC7}" presName="hierChild4" presStyleCnt="0"/>
      <dgm:spPr/>
    </dgm:pt>
    <dgm:pt modelId="{128B4A34-E360-404E-B53B-E43D4C55BF85}" type="pres">
      <dgm:prSet presAssocID="{38C5AE1D-B48A-41FC-8E2F-C6703DCB8AF1}" presName="Name37" presStyleLbl="parChTrans1D3" presStyleIdx="0" presStyleCnt="9"/>
      <dgm:spPr/>
    </dgm:pt>
    <dgm:pt modelId="{4F1F5474-5A1B-430F-8CA3-C1BBAA1059D6}" type="pres">
      <dgm:prSet presAssocID="{939E44EE-43C4-4E9A-88DD-653D51244440}" presName="hierRoot2" presStyleCnt="0">
        <dgm:presLayoutVars>
          <dgm:hierBranch val="init"/>
        </dgm:presLayoutVars>
      </dgm:prSet>
      <dgm:spPr/>
    </dgm:pt>
    <dgm:pt modelId="{B7E7FE5E-2282-4888-81AA-491CBFF994DC}" type="pres">
      <dgm:prSet presAssocID="{939E44EE-43C4-4E9A-88DD-653D51244440}" presName="rootComposite" presStyleCnt="0"/>
      <dgm:spPr/>
    </dgm:pt>
    <dgm:pt modelId="{DC0EC328-24F7-4809-B352-BB89C9A646FC}" type="pres">
      <dgm:prSet presAssocID="{939E44EE-43C4-4E9A-88DD-653D51244440}" presName="rootText" presStyleLbl="node3" presStyleIdx="0" presStyleCnt="9">
        <dgm:presLayoutVars>
          <dgm:chPref val="3"/>
        </dgm:presLayoutVars>
      </dgm:prSet>
      <dgm:spPr/>
    </dgm:pt>
    <dgm:pt modelId="{D3179CB7-D1DD-44C8-A68B-E24CC7A3590D}" type="pres">
      <dgm:prSet presAssocID="{939E44EE-43C4-4E9A-88DD-653D51244440}" presName="rootConnector" presStyleLbl="node3" presStyleIdx="0" presStyleCnt="9"/>
      <dgm:spPr/>
    </dgm:pt>
    <dgm:pt modelId="{CE728B5D-BC2D-43BF-86D6-B340C9CDAFB5}" type="pres">
      <dgm:prSet presAssocID="{939E44EE-43C4-4E9A-88DD-653D51244440}" presName="hierChild4" presStyleCnt="0"/>
      <dgm:spPr/>
    </dgm:pt>
    <dgm:pt modelId="{D4D86134-2A5A-4E48-8118-822C7B9F3FAC}" type="pres">
      <dgm:prSet presAssocID="{939E44EE-43C4-4E9A-88DD-653D51244440}" presName="hierChild5" presStyleCnt="0"/>
      <dgm:spPr/>
    </dgm:pt>
    <dgm:pt modelId="{08FEA1BA-0EE7-47DD-92B2-253A00606F47}" type="pres">
      <dgm:prSet presAssocID="{1B8F6507-0DA2-407E-835D-8E6F51B8A565}" presName="Name37" presStyleLbl="parChTrans1D3" presStyleIdx="1" presStyleCnt="9"/>
      <dgm:spPr/>
    </dgm:pt>
    <dgm:pt modelId="{73C0A56C-D502-4A2D-A255-835C356C08E2}" type="pres">
      <dgm:prSet presAssocID="{1E548C30-5DCE-4505-85B1-0FC938777C7E}" presName="hierRoot2" presStyleCnt="0">
        <dgm:presLayoutVars>
          <dgm:hierBranch val="init"/>
        </dgm:presLayoutVars>
      </dgm:prSet>
      <dgm:spPr/>
    </dgm:pt>
    <dgm:pt modelId="{FC808050-D46F-4875-8497-2BEA8E29A2C2}" type="pres">
      <dgm:prSet presAssocID="{1E548C30-5DCE-4505-85B1-0FC938777C7E}" presName="rootComposite" presStyleCnt="0"/>
      <dgm:spPr/>
    </dgm:pt>
    <dgm:pt modelId="{335C7979-8E4E-49C2-B3F3-C9C9E2151ACA}" type="pres">
      <dgm:prSet presAssocID="{1E548C30-5DCE-4505-85B1-0FC938777C7E}" presName="rootText" presStyleLbl="node3" presStyleIdx="1" presStyleCnt="9">
        <dgm:presLayoutVars>
          <dgm:chPref val="3"/>
        </dgm:presLayoutVars>
      </dgm:prSet>
      <dgm:spPr/>
    </dgm:pt>
    <dgm:pt modelId="{D66D75EE-785B-44B9-9794-0BEAD92D90DE}" type="pres">
      <dgm:prSet presAssocID="{1E548C30-5DCE-4505-85B1-0FC938777C7E}" presName="rootConnector" presStyleLbl="node3" presStyleIdx="1" presStyleCnt="9"/>
      <dgm:spPr/>
    </dgm:pt>
    <dgm:pt modelId="{7D2647E3-CAFA-4220-A906-2559E177057E}" type="pres">
      <dgm:prSet presAssocID="{1E548C30-5DCE-4505-85B1-0FC938777C7E}" presName="hierChild4" presStyleCnt="0"/>
      <dgm:spPr/>
    </dgm:pt>
    <dgm:pt modelId="{AC498972-89DF-47E7-97DA-21F4B70C90B2}" type="pres">
      <dgm:prSet presAssocID="{1E548C30-5DCE-4505-85B1-0FC938777C7E}" presName="hierChild5" presStyleCnt="0"/>
      <dgm:spPr/>
    </dgm:pt>
    <dgm:pt modelId="{65704802-F784-43BC-B3C4-56A8BEC10DD7}" type="pres">
      <dgm:prSet presAssocID="{C9B2856C-D284-4C7C-9A19-81A96F92E4B8}" presName="Name37" presStyleLbl="parChTrans1D3" presStyleIdx="2" presStyleCnt="9"/>
      <dgm:spPr/>
    </dgm:pt>
    <dgm:pt modelId="{8C0575F8-7CA7-407C-B883-53B35CC78456}" type="pres">
      <dgm:prSet presAssocID="{7F57EB8A-DBF6-4E09-87B3-C74601725EDD}" presName="hierRoot2" presStyleCnt="0">
        <dgm:presLayoutVars>
          <dgm:hierBranch val="init"/>
        </dgm:presLayoutVars>
      </dgm:prSet>
      <dgm:spPr/>
    </dgm:pt>
    <dgm:pt modelId="{F46B19FB-E849-4EEC-9E39-1567DBBAAC27}" type="pres">
      <dgm:prSet presAssocID="{7F57EB8A-DBF6-4E09-87B3-C74601725EDD}" presName="rootComposite" presStyleCnt="0"/>
      <dgm:spPr/>
    </dgm:pt>
    <dgm:pt modelId="{13488EB7-C12E-4DBE-B1A7-893D7E471FCD}" type="pres">
      <dgm:prSet presAssocID="{7F57EB8A-DBF6-4E09-87B3-C74601725EDD}" presName="rootText" presStyleLbl="node3" presStyleIdx="2" presStyleCnt="9">
        <dgm:presLayoutVars>
          <dgm:chPref val="3"/>
        </dgm:presLayoutVars>
      </dgm:prSet>
      <dgm:spPr/>
    </dgm:pt>
    <dgm:pt modelId="{7661DCDD-AF30-4CCA-AB15-B80C38562213}" type="pres">
      <dgm:prSet presAssocID="{7F57EB8A-DBF6-4E09-87B3-C74601725EDD}" presName="rootConnector" presStyleLbl="node3" presStyleIdx="2" presStyleCnt="9"/>
      <dgm:spPr/>
    </dgm:pt>
    <dgm:pt modelId="{ECBBBB25-881B-48F0-AF18-1A704378A0A3}" type="pres">
      <dgm:prSet presAssocID="{7F57EB8A-DBF6-4E09-87B3-C74601725EDD}" presName="hierChild4" presStyleCnt="0"/>
      <dgm:spPr/>
    </dgm:pt>
    <dgm:pt modelId="{516DB368-B073-45FE-B512-DA9DFFA12EA4}" type="pres">
      <dgm:prSet presAssocID="{7F57EB8A-DBF6-4E09-87B3-C74601725EDD}" presName="hierChild5" presStyleCnt="0"/>
      <dgm:spPr/>
    </dgm:pt>
    <dgm:pt modelId="{264AD1B2-D916-450C-9E32-BEAFE40C75BE}" type="pres">
      <dgm:prSet presAssocID="{14F72CDB-4527-428D-B4F4-79C560CF17C6}" presName="Name37" presStyleLbl="parChTrans1D3" presStyleIdx="3" presStyleCnt="9"/>
      <dgm:spPr/>
    </dgm:pt>
    <dgm:pt modelId="{8B381875-77E0-478F-A2DA-FBECBC32781D}" type="pres">
      <dgm:prSet presAssocID="{6843B0F3-B700-42F6-ADD1-F7C7D0DCDD84}" presName="hierRoot2" presStyleCnt="0">
        <dgm:presLayoutVars>
          <dgm:hierBranch val="init"/>
        </dgm:presLayoutVars>
      </dgm:prSet>
      <dgm:spPr/>
    </dgm:pt>
    <dgm:pt modelId="{9B3C6B8D-DEB1-498B-B7CA-2531E77A7BCB}" type="pres">
      <dgm:prSet presAssocID="{6843B0F3-B700-42F6-ADD1-F7C7D0DCDD84}" presName="rootComposite" presStyleCnt="0"/>
      <dgm:spPr/>
    </dgm:pt>
    <dgm:pt modelId="{4BACD7AA-B759-455E-9AB6-3EBC8CCA3543}" type="pres">
      <dgm:prSet presAssocID="{6843B0F3-B700-42F6-ADD1-F7C7D0DCDD84}" presName="rootText" presStyleLbl="node3" presStyleIdx="3" presStyleCnt="9">
        <dgm:presLayoutVars>
          <dgm:chPref val="3"/>
        </dgm:presLayoutVars>
      </dgm:prSet>
      <dgm:spPr/>
    </dgm:pt>
    <dgm:pt modelId="{BD64F00D-458B-44BC-887D-90BD04EC3998}" type="pres">
      <dgm:prSet presAssocID="{6843B0F3-B700-42F6-ADD1-F7C7D0DCDD84}" presName="rootConnector" presStyleLbl="node3" presStyleIdx="3" presStyleCnt="9"/>
      <dgm:spPr/>
    </dgm:pt>
    <dgm:pt modelId="{5DBD6EC7-2AB2-435F-BA84-855895257AB9}" type="pres">
      <dgm:prSet presAssocID="{6843B0F3-B700-42F6-ADD1-F7C7D0DCDD84}" presName="hierChild4" presStyleCnt="0"/>
      <dgm:spPr/>
    </dgm:pt>
    <dgm:pt modelId="{E098A3D8-612B-4FD3-AEDB-825F58C1CA82}" type="pres">
      <dgm:prSet presAssocID="{6843B0F3-B700-42F6-ADD1-F7C7D0DCDD84}" presName="hierChild5" presStyleCnt="0"/>
      <dgm:spPr/>
    </dgm:pt>
    <dgm:pt modelId="{D9A84228-01F8-45E0-8B6B-E83AD525D080}" type="pres">
      <dgm:prSet presAssocID="{6C9AA078-04A6-488F-93AB-F9358E7A1E4F}" presName="Name37" presStyleLbl="parChTrans1D3" presStyleIdx="4" presStyleCnt="9"/>
      <dgm:spPr/>
    </dgm:pt>
    <dgm:pt modelId="{C69CA795-543C-4B82-B3F5-72651D4F0AB7}" type="pres">
      <dgm:prSet presAssocID="{5606F10E-38C6-411E-9A90-65EFEB631EC4}" presName="hierRoot2" presStyleCnt="0">
        <dgm:presLayoutVars>
          <dgm:hierBranch val="init"/>
        </dgm:presLayoutVars>
      </dgm:prSet>
      <dgm:spPr/>
    </dgm:pt>
    <dgm:pt modelId="{9ED21817-AC35-45B9-86D6-E567BCE00943}" type="pres">
      <dgm:prSet presAssocID="{5606F10E-38C6-411E-9A90-65EFEB631EC4}" presName="rootComposite" presStyleCnt="0"/>
      <dgm:spPr/>
    </dgm:pt>
    <dgm:pt modelId="{1C73B38E-4E08-4297-A35C-B7B780B8DABB}" type="pres">
      <dgm:prSet presAssocID="{5606F10E-38C6-411E-9A90-65EFEB631EC4}" presName="rootText" presStyleLbl="node3" presStyleIdx="4" presStyleCnt="9">
        <dgm:presLayoutVars>
          <dgm:chPref val="3"/>
        </dgm:presLayoutVars>
      </dgm:prSet>
      <dgm:spPr/>
    </dgm:pt>
    <dgm:pt modelId="{BF8A3A4A-04FD-478C-9B6C-148EEFD41EBB}" type="pres">
      <dgm:prSet presAssocID="{5606F10E-38C6-411E-9A90-65EFEB631EC4}" presName="rootConnector" presStyleLbl="node3" presStyleIdx="4" presStyleCnt="9"/>
      <dgm:spPr/>
    </dgm:pt>
    <dgm:pt modelId="{E0AFA2FB-E483-4E30-888D-9563C1EC360A}" type="pres">
      <dgm:prSet presAssocID="{5606F10E-38C6-411E-9A90-65EFEB631EC4}" presName="hierChild4" presStyleCnt="0"/>
      <dgm:spPr/>
    </dgm:pt>
    <dgm:pt modelId="{518D3D02-3DCA-4242-9814-37E69E8F8352}" type="pres">
      <dgm:prSet presAssocID="{5606F10E-38C6-411E-9A90-65EFEB631EC4}" presName="hierChild5" presStyleCnt="0"/>
      <dgm:spPr/>
    </dgm:pt>
    <dgm:pt modelId="{45A67869-FA8C-40E3-A725-A2D66BB640FD}" type="pres">
      <dgm:prSet presAssocID="{CF707140-80A6-4471-9446-1E4F00F12FC7}" presName="hierChild5" presStyleCnt="0"/>
      <dgm:spPr/>
    </dgm:pt>
    <dgm:pt modelId="{4C621246-3A61-4DE7-B79B-D3CCBDC44E24}" type="pres">
      <dgm:prSet presAssocID="{09A9CD21-063A-4174-B4AB-8CDEF735EA81}" presName="Name37" presStyleLbl="parChTrans1D2" presStyleIdx="1" presStyleCnt="4"/>
      <dgm:spPr/>
    </dgm:pt>
    <dgm:pt modelId="{C332EF41-5B2B-4127-8247-2D77F9647703}" type="pres">
      <dgm:prSet presAssocID="{8DA6C295-C1F7-4C1D-B10C-4CF7185B0DFB}" presName="hierRoot2" presStyleCnt="0">
        <dgm:presLayoutVars>
          <dgm:hierBranch val="init"/>
        </dgm:presLayoutVars>
      </dgm:prSet>
      <dgm:spPr/>
    </dgm:pt>
    <dgm:pt modelId="{7A95C4A2-2B70-4DED-BBF8-2978A865FF3C}" type="pres">
      <dgm:prSet presAssocID="{8DA6C295-C1F7-4C1D-B10C-4CF7185B0DFB}" presName="rootComposite" presStyleCnt="0"/>
      <dgm:spPr/>
    </dgm:pt>
    <dgm:pt modelId="{D06E59AD-E5FD-4F90-B2E6-0E043628C5CF}" type="pres">
      <dgm:prSet presAssocID="{8DA6C295-C1F7-4C1D-B10C-4CF7185B0DFB}" presName="rootText" presStyleLbl="node2" presStyleIdx="1" presStyleCnt="4">
        <dgm:presLayoutVars>
          <dgm:chPref val="3"/>
        </dgm:presLayoutVars>
      </dgm:prSet>
      <dgm:spPr/>
    </dgm:pt>
    <dgm:pt modelId="{A7EA8AE1-15E1-4F3C-B118-51A140C9B628}" type="pres">
      <dgm:prSet presAssocID="{8DA6C295-C1F7-4C1D-B10C-4CF7185B0DFB}" presName="rootConnector" presStyleLbl="node2" presStyleIdx="1" presStyleCnt="4"/>
      <dgm:spPr/>
    </dgm:pt>
    <dgm:pt modelId="{9DF51EFA-78AD-4022-9AD2-41F51E998E46}" type="pres">
      <dgm:prSet presAssocID="{8DA6C295-C1F7-4C1D-B10C-4CF7185B0DFB}" presName="hierChild4" presStyleCnt="0"/>
      <dgm:spPr/>
    </dgm:pt>
    <dgm:pt modelId="{36E4307E-CD1B-43C6-BF4C-7C545101616E}" type="pres">
      <dgm:prSet presAssocID="{6F8395D8-BC50-4B6F-A32F-5CBD06CF4035}" presName="Name37" presStyleLbl="parChTrans1D3" presStyleIdx="5" presStyleCnt="9"/>
      <dgm:spPr/>
    </dgm:pt>
    <dgm:pt modelId="{43A4865A-AAA3-4003-945B-12502D1C2E9D}" type="pres">
      <dgm:prSet presAssocID="{19A2A107-CBC9-44A0-B057-C3916FB2C360}" presName="hierRoot2" presStyleCnt="0">
        <dgm:presLayoutVars>
          <dgm:hierBranch val="init"/>
        </dgm:presLayoutVars>
      </dgm:prSet>
      <dgm:spPr/>
    </dgm:pt>
    <dgm:pt modelId="{8BCF5C9C-BF98-40FB-A9BC-48F424A1AEA6}" type="pres">
      <dgm:prSet presAssocID="{19A2A107-CBC9-44A0-B057-C3916FB2C360}" presName="rootComposite" presStyleCnt="0"/>
      <dgm:spPr/>
    </dgm:pt>
    <dgm:pt modelId="{6D206BA4-E6F8-49CF-8D31-A06F1CD8FAAE}" type="pres">
      <dgm:prSet presAssocID="{19A2A107-CBC9-44A0-B057-C3916FB2C360}" presName="rootText" presStyleLbl="node3" presStyleIdx="5" presStyleCnt="9">
        <dgm:presLayoutVars>
          <dgm:chPref val="3"/>
        </dgm:presLayoutVars>
      </dgm:prSet>
      <dgm:spPr/>
    </dgm:pt>
    <dgm:pt modelId="{ED4BDBBA-8F9F-483F-9C6D-3062901C9052}" type="pres">
      <dgm:prSet presAssocID="{19A2A107-CBC9-44A0-B057-C3916FB2C360}" presName="rootConnector" presStyleLbl="node3" presStyleIdx="5" presStyleCnt="9"/>
      <dgm:spPr/>
    </dgm:pt>
    <dgm:pt modelId="{4CE5B751-17F5-4F1D-8380-8E68850EB00E}" type="pres">
      <dgm:prSet presAssocID="{19A2A107-CBC9-44A0-B057-C3916FB2C360}" presName="hierChild4" presStyleCnt="0"/>
      <dgm:spPr/>
    </dgm:pt>
    <dgm:pt modelId="{FA02F51D-CAB9-4873-9147-CCC796DDEC6C}" type="pres">
      <dgm:prSet presAssocID="{19A2A107-CBC9-44A0-B057-C3916FB2C360}" presName="hierChild5" presStyleCnt="0"/>
      <dgm:spPr/>
    </dgm:pt>
    <dgm:pt modelId="{0F9D3975-47B9-4D66-B9D2-ED77548E00F3}" type="pres">
      <dgm:prSet presAssocID="{8DA6C295-C1F7-4C1D-B10C-4CF7185B0DFB}" presName="hierChild5" presStyleCnt="0"/>
      <dgm:spPr/>
    </dgm:pt>
    <dgm:pt modelId="{1438C995-E785-4E2A-94B7-D24CB6EA3B4D}" type="pres">
      <dgm:prSet presAssocID="{F0EFFB15-5A64-44C6-B648-0FD3C8DDFCCD}" presName="Name37" presStyleLbl="parChTrans1D2" presStyleIdx="2" presStyleCnt="4"/>
      <dgm:spPr/>
    </dgm:pt>
    <dgm:pt modelId="{DCC36D6C-B0C3-4348-9640-EC4998ECD47B}" type="pres">
      <dgm:prSet presAssocID="{753D8875-30BF-4586-8A7D-69B0E159394A}" presName="hierRoot2" presStyleCnt="0">
        <dgm:presLayoutVars>
          <dgm:hierBranch val="init"/>
        </dgm:presLayoutVars>
      </dgm:prSet>
      <dgm:spPr/>
    </dgm:pt>
    <dgm:pt modelId="{41EA7A50-0B77-4125-8F3D-1AABF95E00A6}" type="pres">
      <dgm:prSet presAssocID="{753D8875-30BF-4586-8A7D-69B0E159394A}" presName="rootComposite" presStyleCnt="0"/>
      <dgm:spPr/>
    </dgm:pt>
    <dgm:pt modelId="{A2A6F9F2-6CBD-44B2-ADAD-2AA41C949EBB}" type="pres">
      <dgm:prSet presAssocID="{753D8875-30BF-4586-8A7D-69B0E159394A}" presName="rootText" presStyleLbl="node2" presStyleIdx="2" presStyleCnt="4">
        <dgm:presLayoutVars>
          <dgm:chPref val="3"/>
        </dgm:presLayoutVars>
      </dgm:prSet>
      <dgm:spPr/>
    </dgm:pt>
    <dgm:pt modelId="{5917ED4A-FC5E-47D9-BA1E-D5AB2AB1D214}" type="pres">
      <dgm:prSet presAssocID="{753D8875-30BF-4586-8A7D-69B0E159394A}" presName="rootConnector" presStyleLbl="node2" presStyleIdx="2" presStyleCnt="4"/>
      <dgm:spPr/>
    </dgm:pt>
    <dgm:pt modelId="{06C93014-5394-412E-8B1E-E3AB267C46DF}" type="pres">
      <dgm:prSet presAssocID="{753D8875-30BF-4586-8A7D-69B0E159394A}" presName="hierChild4" presStyleCnt="0"/>
      <dgm:spPr/>
    </dgm:pt>
    <dgm:pt modelId="{E9F58E01-9993-476E-A47E-81212CB08DAB}" type="pres">
      <dgm:prSet presAssocID="{A93E6870-B4BD-4350-966C-2870B3BC6359}" presName="Name37" presStyleLbl="parChTrans1D3" presStyleIdx="6" presStyleCnt="9"/>
      <dgm:spPr/>
    </dgm:pt>
    <dgm:pt modelId="{1C306DD7-01F6-461F-B7A2-8F1817BEFF8B}" type="pres">
      <dgm:prSet presAssocID="{ADDE25F9-525E-4E89-853C-6F67855CFAC0}" presName="hierRoot2" presStyleCnt="0">
        <dgm:presLayoutVars>
          <dgm:hierBranch val="init"/>
        </dgm:presLayoutVars>
      </dgm:prSet>
      <dgm:spPr/>
    </dgm:pt>
    <dgm:pt modelId="{F1764241-09FD-4C0D-89DA-04A49B60F913}" type="pres">
      <dgm:prSet presAssocID="{ADDE25F9-525E-4E89-853C-6F67855CFAC0}" presName="rootComposite" presStyleCnt="0"/>
      <dgm:spPr/>
    </dgm:pt>
    <dgm:pt modelId="{85B647FE-0D55-43F6-9EBF-8C40093DA924}" type="pres">
      <dgm:prSet presAssocID="{ADDE25F9-525E-4E89-853C-6F67855CFAC0}" presName="rootText" presStyleLbl="node3" presStyleIdx="6" presStyleCnt="9">
        <dgm:presLayoutVars>
          <dgm:chPref val="3"/>
        </dgm:presLayoutVars>
      </dgm:prSet>
      <dgm:spPr/>
    </dgm:pt>
    <dgm:pt modelId="{03532545-5714-4FC8-BFA8-DED609976297}" type="pres">
      <dgm:prSet presAssocID="{ADDE25F9-525E-4E89-853C-6F67855CFAC0}" presName="rootConnector" presStyleLbl="node3" presStyleIdx="6" presStyleCnt="9"/>
      <dgm:spPr/>
    </dgm:pt>
    <dgm:pt modelId="{CCE3BB68-408D-4487-AA2C-29980F56E561}" type="pres">
      <dgm:prSet presAssocID="{ADDE25F9-525E-4E89-853C-6F67855CFAC0}" presName="hierChild4" presStyleCnt="0"/>
      <dgm:spPr/>
    </dgm:pt>
    <dgm:pt modelId="{25047662-511D-420D-A889-ACD55CD3BFD0}" type="pres">
      <dgm:prSet presAssocID="{ADDE25F9-525E-4E89-853C-6F67855CFAC0}" presName="hierChild5" presStyleCnt="0"/>
      <dgm:spPr/>
    </dgm:pt>
    <dgm:pt modelId="{85187865-F63E-4862-A64C-F7D711C2015E}" type="pres">
      <dgm:prSet presAssocID="{6B28145B-EAE6-4E8A-B737-3E6EF1C674FB}" presName="Name37" presStyleLbl="parChTrans1D3" presStyleIdx="7" presStyleCnt="9"/>
      <dgm:spPr/>
    </dgm:pt>
    <dgm:pt modelId="{F6C5DE77-2CA3-410C-B22D-D91102F88046}" type="pres">
      <dgm:prSet presAssocID="{055083FF-8002-4307-9E6B-C8579A6181C1}" presName="hierRoot2" presStyleCnt="0">
        <dgm:presLayoutVars>
          <dgm:hierBranch val="init"/>
        </dgm:presLayoutVars>
      </dgm:prSet>
      <dgm:spPr/>
    </dgm:pt>
    <dgm:pt modelId="{0B32056E-20D3-413D-A5FF-28ACC48CA813}" type="pres">
      <dgm:prSet presAssocID="{055083FF-8002-4307-9E6B-C8579A6181C1}" presName="rootComposite" presStyleCnt="0"/>
      <dgm:spPr/>
    </dgm:pt>
    <dgm:pt modelId="{EFB50EBF-0CDC-4399-83D5-70C1B3A0BA00}" type="pres">
      <dgm:prSet presAssocID="{055083FF-8002-4307-9E6B-C8579A6181C1}" presName="rootText" presStyleLbl="node3" presStyleIdx="7" presStyleCnt="9">
        <dgm:presLayoutVars>
          <dgm:chPref val="3"/>
        </dgm:presLayoutVars>
      </dgm:prSet>
      <dgm:spPr/>
    </dgm:pt>
    <dgm:pt modelId="{B185DD98-9747-45CE-B770-3F4F7F6E8835}" type="pres">
      <dgm:prSet presAssocID="{055083FF-8002-4307-9E6B-C8579A6181C1}" presName="rootConnector" presStyleLbl="node3" presStyleIdx="7" presStyleCnt="9"/>
      <dgm:spPr/>
    </dgm:pt>
    <dgm:pt modelId="{2CB51ACB-5D6F-478A-9C29-DB3C43539BB5}" type="pres">
      <dgm:prSet presAssocID="{055083FF-8002-4307-9E6B-C8579A6181C1}" presName="hierChild4" presStyleCnt="0"/>
      <dgm:spPr/>
    </dgm:pt>
    <dgm:pt modelId="{10C6AEAF-0B71-43C9-BD6C-E0728F791624}" type="pres">
      <dgm:prSet presAssocID="{055083FF-8002-4307-9E6B-C8579A6181C1}" presName="hierChild5" presStyleCnt="0"/>
      <dgm:spPr/>
    </dgm:pt>
    <dgm:pt modelId="{0BFD8BEF-12A2-4269-85ED-18481A91A840}" type="pres">
      <dgm:prSet presAssocID="{753D8875-30BF-4586-8A7D-69B0E159394A}" presName="hierChild5" presStyleCnt="0"/>
      <dgm:spPr/>
    </dgm:pt>
    <dgm:pt modelId="{3489F1A9-F841-4C2E-9CA7-170D9CE3453F}" type="pres">
      <dgm:prSet presAssocID="{07317489-1B51-471D-9F20-CE9DE716A148}" presName="Name37" presStyleLbl="parChTrans1D2" presStyleIdx="3" presStyleCnt="4"/>
      <dgm:spPr/>
    </dgm:pt>
    <dgm:pt modelId="{C37D7FF3-78CD-4AF1-8894-5BADC3519EFF}" type="pres">
      <dgm:prSet presAssocID="{7173D7ED-D486-4FAF-9CCC-FC813082C2DB}" presName="hierRoot2" presStyleCnt="0">
        <dgm:presLayoutVars>
          <dgm:hierBranch val="init"/>
        </dgm:presLayoutVars>
      </dgm:prSet>
      <dgm:spPr/>
    </dgm:pt>
    <dgm:pt modelId="{F36A3E9F-00CD-4F77-B630-E2842662BDBA}" type="pres">
      <dgm:prSet presAssocID="{7173D7ED-D486-4FAF-9CCC-FC813082C2DB}" presName="rootComposite" presStyleCnt="0"/>
      <dgm:spPr/>
    </dgm:pt>
    <dgm:pt modelId="{C7A46221-F65B-468C-B6A3-5B2C6A732C97}" type="pres">
      <dgm:prSet presAssocID="{7173D7ED-D486-4FAF-9CCC-FC813082C2DB}" presName="rootText" presStyleLbl="node2" presStyleIdx="3" presStyleCnt="4">
        <dgm:presLayoutVars>
          <dgm:chPref val="3"/>
        </dgm:presLayoutVars>
      </dgm:prSet>
      <dgm:spPr/>
    </dgm:pt>
    <dgm:pt modelId="{F00C7E3C-BFEC-4E5B-A12C-0A89D20A7451}" type="pres">
      <dgm:prSet presAssocID="{7173D7ED-D486-4FAF-9CCC-FC813082C2DB}" presName="rootConnector" presStyleLbl="node2" presStyleIdx="3" presStyleCnt="4"/>
      <dgm:spPr/>
    </dgm:pt>
    <dgm:pt modelId="{6B52843F-7C91-4C31-ABD9-7CDC8827EE61}" type="pres">
      <dgm:prSet presAssocID="{7173D7ED-D486-4FAF-9CCC-FC813082C2DB}" presName="hierChild4" presStyleCnt="0"/>
      <dgm:spPr/>
    </dgm:pt>
    <dgm:pt modelId="{BA95D7E2-EA83-4EE5-8F72-E1A84E3852ED}" type="pres">
      <dgm:prSet presAssocID="{47AC30B5-1459-4D50-A9E2-9A227423012A}" presName="Name37" presStyleLbl="parChTrans1D3" presStyleIdx="8" presStyleCnt="9"/>
      <dgm:spPr/>
    </dgm:pt>
    <dgm:pt modelId="{F227BB93-85E1-430B-852A-A5BD956AA744}" type="pres">
      <dgm:prSet presAssocID="{7B3EE184-EC97-4A84-9F23-649DD28CCA53}" presName="hierRoot2" presStyleCnt="0">
        <dgm:presLayoutVars>
          <dgm:hierBranch val="init"/>
        </dgm:presLayoutVars>
      </dgm:prSet>
      <dgm:spPr/>
    </dgm:pt>
    <dgm:pt modelId="{FB455752-4C8C-4EBA-B8BA-16DDE1641553}" type="pres">
      <dgm:prSet presAssocID="{7B3EE184-EC97-4A84-9F23-649DD28CCA53}" presName="rootComposite" presStyleCnt="0"/>
      <dgm:spPr/>
    </dgm:pt>
    <dgm:pt modelId="{AB5A0002-98CA-4619-ADB4-4215C3540905}" type="pres">
      <dgm:prSet presAssocID="{7B3EE184-EC97-4A84-9F23-649DD28CCA53}" presName="rootText" presStyleLbl="node3" presStyleIdx="8" presStyleCnt="9">
        <dgm:presLayoutVars>
          <dgm:chPref val="3"/>
        </dgm:presLayoutVars>
      </dgm:prSet>
      <dgm:spPr/>
    </dgm:pt>
    <dgm:pt modelId="{9797E211-6F7C-43DC-9AAE-6B71BD01A1CC}" type="pres">
      <dgm:prSet presAssocID="{7B3EE184-EC97-4A84-9F23-649DD28CCA53}" presName="rootConnector" presStyleLbl="node3" presStyleIdx="8" presStyleCnt="9"/>
      <dgm:spPr/>
    </dgm:pt>
    <dgm:pt modelId="{E0BDFD9A-0224-42A2-AA1E-3741D8293F32}" type="pres">
      <dgm:prSet presAssocID="{7B3EE184-EC97-4A84-9F23-649DD28CCA53}" presName="hierChild4" presStyleCnt="0"/>
      <dgm:spPr/>
    </dgm:pt>
    <dgm:pt modelId="{00101A74-0047-48DF-99E1-F3087F0627AF}" type="pres">
      <dgm:prSet presAssocID="{7B3EE184-EC97-4A84-9F23-649DD28CCA53}" presName="hierChild5" presStyleCnt="0"/>
      <dgm:spPr/>
    </dgm:pt>
    <dgm:pt modelId="{932C208A-B601-4F1C-8545-D458F703FB8D}" type="pres">
      <dgm:prSet presAssocID="{7173D7ED-D486-4FAF-9CCC-FC813082C2DB}" presName="hierChild5" presStyleCnt="0"/>
      <dgm:spPr/>
    </dgm:pt>
    <dgm:pt modelId="{8EA75F5F-139B-4903-B18E-680382DAAFD2}" type="pres">
      <dgm:prSet presAssocID="{4F795774-D502-45E7-84E7-D609559AC34C}" presName="hierChild3" presStyleCnt="0"/>
      <dgm:spPr/>
    </dgm:pt>
  </dgm:ptLst>
  <dgm:cxnLst>
    <dgm:cxn modelId="{A33BF503-E428-45E9-A5FB-0002D5175EBE}" type="presOf" srcId="{8DA6C295-C1F7-4C1D-B10C-4CF7185B0DFB}" destId="{D06E59AD-E5FD-4F90-B2E6-0E043628C5CF}" srcOrd="0" destOrd="0" presId="urn:microsoft.com/office/officeart/2005/8/layout/orgChart1"/>
    <dgm:cxn modelId="{9B44740A-FD01-4718-81A5-18548405B0E2}" type="presOf" srcId="{939E44EE-43C4-4E9A-88DD-653D51244440}" destId="{D3179CB7-D1DD-44C8-A68B-E24CC7A3590D}" srcOrd="1" destOrd="0" presId="urn:microsoft.com/office/officeart/2005/8/layout/orgChart1"/>
    <dgm:cxn modelId="{7720B80E-2409-406F-994F-CA48272AA3B9}" type="presOf" srcId="{38C5AE1D-B48A-41FC-8E2F-C6703DCB8AF1}" destId="{128B4A34-E360-404E-B53B-E43D4C55BF85}" srcOrd="0" destOrd="0" presId="urn:microsoft.com/office/officeart/2005/8/layout/orgChart1"/>
    <dgm:cxn modelId="{11AFE00F-A383-4608-86FE-07927F686B90}" type="presOf" srcId="{6843B0F3-B700-42F6-ADD1-F7C7D0DCDD84}" destId="{4BACD7AA-B759-455E-9AB6-3EBC8CCA3543}" srcOrd="0" destOrd="0" presId="urn:microsoft.com/office/officeart/2005/8/layout/orgChart1"/>
    <dgm:cxn modelId="{1EE29410-44E6-4B87-89DE-FD56778C6DD1}" srcId="{4F795774-D502-45E7-84E7-D609559AC34C}" destId="{753D8875-30BF-4586-8A7D-69B0E159394A}" srcOrd="2" destOrd="0" parTransId="{F0EFFB15-5A64-44C6-B648-0FD3C8DDFCCD}" sibTransId="{B6B8E859-D665-4FA8-A01C-4D83D2AC9B12}"/>
    <dgm:cxn modelId="{DF8A7112-0B2F-44EB-AE40-7CA307CAAFE8}" srcId="{4F795774-D502-45E7-84E7-D609559AC34C}" destId="{7173D7ED-D486-4FAF-9CCC-FC813082C2DB}" srcOrd="3" destOrd="0" parTransId="{07317489-1B51-471D-9F20-CE9DE716A148}" sibTransId="{380B950E-041D-4BF0-A428-9C5337DA415E}"/>
    <dgm:cxn modelId="{AB1A4F13-F8BC-4C57-9EC5-8B9EF4DBE28D}" srcId="{CF707140-80A6-4471-9446-1E4F00F12FC7}" destId="{5606F10E-38C6-411E-9A90-65EFEB631EC4}" srcOrd="4" destOrd="0" parTransId="{6C9AA078-04A6-488F-93AB-F9358E7A1E4F}" sibTransId="{6C9EFB75-62E6-40FD-8D63-474D504EC5DE}"/>
    <dgm:cxn modelId="{7C698D16-B96C-4703-A2B9-7A377008E292}" type="presOf" srcId="{055083FF-8002-4307-9E6B-C8579A6181C1}" destId="{EFB50EBF-0CDC-4399-83D5-70C1B3A0BA00}" srcOrd="0" destOrd="0" presId="urn:microsoft.com/office/officeart/2005/8/layout/orgChart1"/>
    <dgm:cxn modelId="{D15B891D-3140-4AC3-A045-C5A169E6F84C}" type="presOf" srcId="{19A2A107-CBC9-44A0-B057-C3916FB2C360}" destId="{ED4BDBBA-8F9F-483F-9C6D-3062901C9052}" srcOrd="1" destOrd="0" presId="urn:microsoft.com/office/officeart/2005/8/layout/orgChart1"/>
    <dgm:cxn modelId="{B4201020-1DD2-43AB-8F36-B6E7A7EF5088}" type="presOf" srcId="{7F57EB8A-DBF6-4E09-87B3-C74601725EDD}" destId="{13488EB7-C12E-4DBE-B1A7-893D7E471FCD}" srcOrd="0" destOrd="0" presId="urn:microsoft.com/office/officeart/2005/8/layout/orgChart1"/>
    <dgm:cxn modelId="{BABA1628-9B16-4109-BF65-924CD25924EB}" srcId="{4F795774-D502-45E7-84E7-D609559AC34C}" destId="{CF707140-80A6-4471-9446-1E4F00F12FC7}" srcOrd="0" destOrd="0" parTransId="{B05D7443-D7EC-404E-8DDD-3E790BE420B9}" sibTransId="{BF23E238-4E2E-4E8B-B95F-27F2BD551B40}"/>
    <dgm:cxn modelId="{BC1ED432-C72B-4247-B1B0-16373D1709A6}" type="presOf" srcId="{14F72CDB-4527-428D-B4F4-79C560CF17C6}" destId="{264AD1B2-D916-450C-9E32-BEAFE40C75BE}" srcOrd="0" destOrd="0" presId="urn:microsoft.com/office/officeart/2005/8/layout/orgChart1"/>
    <dgm:cxn modelId="{9A4E9134-35F6-4167-B21D-5BEB3B3012B7}" type="presOf" srcId="{6B28145B-EAE6-4E8A-B737-3E6EF1C674FB}" destId="{85187865-F63E-4862-A64C-F7D711C2015E}" srcOrd="0" destOrd="0" presId="urn:microsoft.com/office/officeart/2005/8/layout/orgChart1"/>
    <dgm:cxn modelId="{E8CA6535-E8E5-4299-ADE5-AA7DD2A54154}" type="presOf" srcId="{8DA6C295-C1F7-4C1D-B10C-4CF7185B0DFB}" destId="{A7EA8AE1-15E1-4F3C-B118-51A140C9B628}" srcOrd="1" destOrd="0" presId="urn:microsoft.com/office/officeart/2005/8/layout/orgChart1"/>
    <dgm:cxn modelId="{8DCA7B36-C133-4611-BF93-3CE0D8E928B0}" type="presOf" srcId="{7173D7ED-D486-4FAF-9CCC-FC813082C2DB}" destId="{C7A46221-F65B-468C-B6A3-5B2C6A732C97}" srcOrd="0" destOrd="0" presId="urn:microsoft.com/office/officeart/2005/8/layout/orgChart1"/>
    <dgm:cxn modelId="{5B62D33B-0FD9-4910-8C62-C8A6AF998748}" srcId="{A48D04CB-1D91-4AD3-820E-459F9120E531}" destId="{4F795774-D502-45E7-84E7-D609559AC34C}" srcOrd="0" destOrd="0" parTransId="{22A326FF-D962-4FCF-9724-443B552CB864}" sibTransId="{A4F576D6-58CB-4863-9F5E-433A48AFF7C6}"/>
    <dgm:cxn modelId="{43E1F83C-233B-4140-A785-5896D90EFEE1}" type="presOf" srcId="{CF707140-80A6-4471-9446-1E4F00F12FC7}" destId="{64118E65-6988-4146-8404-657AA93AC269}" srcOrd="0" destOrd="0" presId="urn:microsoft.com/office/officeart/2005/8/layout/orgChart1"/>
    <dgm:cxn modelId="{06B5AA3D-88D6-4735-A42B-B8CE76AEE1C6}" type="presOf" srcId="{753D8875-30BF-4586-8A7D-69B0E159394A}" destId="{5917ED4A-FC5E-47D9-BA1E-D5AB2AB1D214}" srcOrd="1" destOrd="0" presId="urn:microsoft.com/office/officeart/2005/8/layout/orgChart1"/>
    <dgm:cxn modelId="{F98B7940-8450-4C7E-A317-43774F2FC5DF}" type="presOf" srcId="{07317489-1B51-471D-9F20-CE9DE716A148}" destId="{3489F1A9-F841-4C2E-9CA7-170D9CE3453F}" srcOrd="0" destOrd="0" presId="urn:microsoft.com/office/officeart/2005/8/layout/orgChart1"/>
    <dgm:cxn modelId="{C9BC1841-6DE4-4CBD-A84F-FE947E7B7865}" srcId="{CF707140-80A6-4471-9446-1E4F00F12FC7}" destId="{939E44EE-43C4-4E9A-88DD-653D51244440}" srcOrd="0" destOrd="0" parTransId="{38C5AE1D-B48A-41FC-8E2F-C6703DCB8AF1}" sibTransId="{58CBD547-D496-45CD-9ADC-9B40DC53030B}"/>
    <dgm:cxn modelId="{ECAA6545-D2E9-4299-AB99-71362505DBEA}" type="presOf" srcId="{A93E6870-B4BD-4350-966C-2870B3BC6359}" destId="{E9F58E01-9993-476E-A47E-81212CB08DAB}" srcOrd="0" destOrd="0" presId="urn:microsoft.com/office/officeart/2005/8/layout/orgChart1"/>
    <dgm:cxn modelId="{50B6B147-4A8B-4C19-81E6-747AC1569470}" type="presOf" srcId="{5606F10E-38C6-411E-9A90-65EFEB631EC4}" destId="{BF8A3A4A-04FD-478C-9B6C-148EEFD41EBB}" srcOrd="1" destOrd="0" presId="urn:microsoft.com/office/officeart/2005/8/layout/orgChart1"/>
    <dgm:cxn modelId="{3E0FD547-79CC-4F14-8CFC-C135F5E6BE1A}" type="presOf" srcId="{ADDE25F9-525E-4E89-853C-6F67855CFAC0}" destId="{03532545-5714-4FC8-BFA8-DED609976297}" srcOrd="1" destOrd="0" presId="urn:microsoft.com/office/officeart/2005/8/layout/orgChart1"/>
    <dgm:cxn modelId="{7070E367-2F60-42EB-A21B-F8E4988D58BD}" type="presOf" srcId="{C9B2856C-D284-4C7C-9A19-81A96F92E4B8}" destId="{65704802-F784-43BC-B3C4-56A8BEC10DD7}" srcOrd="0" destOrd="0" presId="urn:microsoft.com/office/officeart/2005/8/layout/orgChart1"/>
    <dgm:cxn modelId="{6DF0824A-3D71-4D06-B6F1-932222923916}" type="presOf" srcId="{7173D7ED-D486-4FAF-9CCC-FC813082C2DB}" destId="{F00C7E3C-BFEC-4E5B-A12C-0A89D20A7451}" srcOrd="1" destOrd="0" presId="urn:microsoft.com/office/officeart/2005/8/layout/orgChart1"/>
    <dgm:cxn modelId="{8D1AAF6E-4E62-4604-AE69-B3C6F272AEF9}" type="presOf" srcId="{1B8F6507-0DA2-407E-835D-8E6F51B8A565}" destId="{08FEA1BA-0EE7-47DD-92B2-253A00606F47}" srcOrd="0" destOrd="0" presId="urn:microsoft.com/office/officeart/2005/8/layout/orgChart1"/>
    <dgm:cxn modelId="{C1604A71-7519-408B-9A0E-24E96CF1D22C}" type="presOf" srcId="{4F795774-D502-45E7-84E7-D609559AC34C}" destId="{9D40C4E2-9BD4-46CE-B408-18E8FC513D79}" srcOrd="1" destOrd="0" presId="urn:microsoft.com/office/officeart/2005/8/layout/orgChart1"/>
    <dgm:cxn modelId="{FF456754-2E3C-47B8-A0E6-9F0910404EB5}" srcId="{753D8875-30BF-4586-8A7D-69B0E159394A}" destId="{055083FF-8002-4307-9E6B-C8579A6181C1}" srcOrd="1" destOrd="0" parTransId="{6B28145B-EAE6-4E8A-B737-3E6EF1C674FB}" sibTransId="{E4F2120B-739A-4695-89B2-CFC0E460F4C2}"/>
    <dgm:cxn modelId="{0B736D75-482F-49D4-88B1-42BE1AEBB8D5}" type="presOf" srcId="{19A2A107-CBC9-44A0-B057-C3916FB2C360}" destId="{6D206BA4-E6F8-49CF-8D31-A06F1CD8FAAE}" srcOrd="0" destOrd="0" presId="urn:microsoft.com/office/officeart/2005/8/layout/orgChart1"/>
    <dgm:cxn modelId="{FF7A0358-5255-4B34-871C-5BA9ADC2272E}" type="presOf" srcId="{F0EFFB15-5A64-44C6-B648-0FD3C8DDFCCD}" destId="{1438C995-E785-4E2A-94B7-D24CB6EA3B4D}" srcOrd="0" destOrd="0" presId="urn:microsoft.com/office/officeart/2005/8/layout/orgChart1"/>
    <dgm:cxn modelId="{3C929958-E340-4F8F-BD78-F725C978DC7B}" srcId="{7173D7ED-D486-4FAF-9CCC-FC813082C2DB}" destId="{7B3EE184-EC97-4A84-9F23-649DD28CCA53}" srcOrd="0" destOrd="0" parTransId="{47AC30B5-1459-4D50-A9E2-9A227423012A}" sibTransId="{3BC2F110-4E36-4965-93A9-A4E6458C9DCE}"/>
    <dgm:cxn modelId="{B71A5A7B-C73A-42C1-924D-A6A60453C27C}" type="presOf" srcId="{5606F10E-38C6-411E-9A90-65EFEB631EC4}" destId="{1C73B38E-4E08-4297-A35C-B7B780B8DABB}" srcOrd="0" destOrd="0" presId="urn:microsoft.com/office/officeart/2005/8/layout/orgChart1"/>
    <dgm:cxn modelId="{68573C91-A773-4B43-9CD9-260EBC91E369}" type="presOf" srcId="{6843B0F3-B700-42F6-ADD1-F7C7D0DCDD84}" destId="{BD64F00D-458B-44BC-887D-90BD04EC3998}" srcOrd="1" destOrd="0" presId="urn:microsoft.com/office/officeart/2005/8/layout/orgChart1"/>
    <dgm:cxn modelId="{7BD32393-482B-4666-9634-4BB6F97BF02A}" type="presOf" srcId="{B05D7443-D7EC-404E-8DDD-3E790BE420B9}" destId="{9861FF5A-20E2-45C7-BABC-76B9EDA3B24C}" srcOrd="0" destOrd="0" presId="urn:microsoft.com/office/officeart/2005/8/layout/orgChart1"/>
    <dgm:cxn modelId="{68917C95-5C67-4F4C-87C5-FA6700EFCF20}" type="presOf" srcId="{7B3EE184-EC97-4A84-9F23-649DD28CCA53}" destId="{AB5A0002-98CA-4619-ADB4-4215C3540905}" srcOrd="0" destOrd="0" presId="urn:microsoft.com/office/officeart/2005/8/layout/orgChart1"/>
    <dgm:cxn modelId="{A06FB895-73D8-4A3D-B38D-E132A18B2A77}" srcId="{CF707140-80A6-4471-9446-1E4F00F12FC7}" destId="{7F57EB8A-DBF6-4E09-87B3-C74601725EDD}" srcOrd="2" destOrd="0" parTransId="{C9B2856C-D284-4C7C-9A19-81A96F92E4B8}" sibTransId="{ABF1D95D-62C5-4C72-933B-237D2D070D3D}"/>
    <dgm:cxn modelId="{33D31A9A-A96F-4083-A793-E095EDFB9B21}" srcId="{8DA6C295-C1F7-4C1D-B10C-4CF7185B0DFB}" destId="{19A2A107-CBC9-44A0-B057-C3916FB2C360}" srcOrd="0" destOrd="0" parTransId="{6F8395D8-BC50-4B6F-A32F-5CBD06CF4035}" sibTransId="{1A2A4FB6-EB9B-44FC-BD3D-210DE639F218}"/>
    <dgm:cxn modelId="{52F0039C-1228-43DA-89BA-38964E0B9B78}" type="presOf" srcId="{753D8875-30BF-4586-8A7D-69B0E159394A}" destId="{A2A6F9F2-6CBD-44B2-ADAD-2AA41C949EBB}" srcOrd="0" destOrd="0" presId="urn:microsoft.com/office/officeart/2005/8/layout/orgChart1"/>
    <dgm:cxn modelId="{77BF449F-8176-4EB0-95A0-E4BCD6A39883}" type="presOf" srcId="{4F795774-D502-45E7-84E7-D609559AC34C}" destId="{B5DBD155-D883-44D5-A29D-A470C1703EE9}" srcOrd="0" destOrd="0" presId="urn:microsoft.com/office/officeart/2005/8/layout/orgChart1"/>
    <dgm:cxn modelId="{370B58AE-3C4C-41CC-9056-729D6C2EDA3B}" srcId="{CF707140-80A6-4471-9446-1E4F00F12FC7}" destId="{6843B0F3-B700-42F6-ADD1-F7C7D0DCDD84}" srcOrd="3" destOrd="0" parTransId="{14F72CDB-4527-428D-B4F4-79C560CF17C6}" sibTransId="{0B6D755C-9C8B-406A-8EDD-4BB10BEDC90D}"/>
    <dgm:cxn modelId="{9AA7B4B0-0B37-42AB-A191-9A7DEBB62975}" type="presOf" srcId="{47AC30B5-1459-4D50-A9E2-9A227423012A}" destId="{BA95D7E2-EA83-4EE5-8F72-E1A84E3852ED}" srcOrd="0" destOrd="0" presId="urn:microsoft.com/office/officeart/2005/8/layout/orgChart1"/>
    <dgm:cxn modelId="{EE4B3CB1-E623-40F6-BD2B-6B99D72BAF88}" type="presOf" srcId="{1E548C30-5DCE-4505-85B1-0FC938777C7E}" destId="{335C7979-8E4E-49C2-B3F3-C9C9E2151ACA}" srcOrd="0" destOrd="0" presId="urn:microsoft.com/office/officeart/2005/8/layout/orgChart1"/>
    <dgm:cxn modelId="{521E5BB2-D211-4F15-AB1F-4ECDF1F62228}" type="presOf" srcId="{09A9CD21-063A-4174-B4AB-8CDEF735EA81}" destId="{4C621246-3A61-4DE7-B79B-D3CCBDC44E24}" srcOrd="0" destOrd="0" presId="urn:microsoft.com/office/officeart/2005/8/layout/orgChart1"/>
    <dgm:cxn modelId="{28038CB4-A7F3-4AD1-A424-04BB7B307962}" type="presOf" srcId="{055083FF-8002-4307-9E6B-C8579A6181C1}" destId="{B185DD98-9747-45CE-B770-3F4F7F6E8835}" srcOrd="1" destOrd="0" presId="urn:microsoft.com/office/officeart/2005/8/layout/orgChart1"/>
    <dgm:cxn modelId="{0B57EEB7-B146-427A-9D23-78C762D0A232}" type="presOf" srcId="{CF707140-80A6-4471-9446-1E4F00F12FC7}" destId="{2C9C2844-F698-4E1D-85CA-2DF28AF73405}" srcOrd="1" destOrd="0" presId="urn:microsoft.com/office/officeart/2005/8/layout/orgChart1"/>
    <dgm:cxn modelId="{0CCC0AB8-FD71-4882-AEAE-EA1ACC573813}" type="presOf" srcId="{939E44EE-43C4-4E9A-88DD-653D51244440}" destId="{DC0EC328-24F7-4809-B352-BB89C9A646FC}" srcOrd="0" destOrd="0" presId="urn:microsoft.com/office/officeart/2005/8/layout/orgChart1"/>
    <dgm:cxn modelId="{3DEC40C7-9E88-42AB-B7A4-7D4A8031D533}" type="presOf" srcId="{6F8395D8-BC50-4B6F-A32F-5CBD06CF4035}" destId="{36E4307E-CD1B-43C6-BF4C-7C545101616E}" srcOrd="0" destOrd="0" presId="urn:microsoft.com/office/officeart/2005/8/layout/orgChart1"/>
    <dgm:cxn modelId="{76BEEAC9-B9C7-46BC-ACB5-49664A934A86}" type="presOf" srcId="{7F57EB8A-DBF6-4E09-87B3-C74601725EDD}" destId="{7661DCDD-AF30-4CCA-AB15-B80C38562213}" srcOrd="1" destOrd="0" presId="urn:microsoft.com/office/officeart/2005/8/layout/orgChart1"/>
    <dgm:cxn modelId="{2CBF78CC-5EA0-4116-A3F1-55C40C787E0F}" type="presOf" srcId="{1E548C30-5DCE-4505-85B1-0FC938777C7E}" destId="{D66D75EE-785B-44B9-9794-0BEAD92D90DE}" srcOrd="1" destOrd="0" presId="urn:microsoft.com/office/officeart/2005/8/layout/orgChart1"/>
    <dgm:cxn modelId="{2FE579CF-07C5-4D6C-A56C-012D9BFB9416}" type="presOf" srcId="{6C9AA078-04A6-488F-93AB-F9358E7A1E4F}" destId="{D9A84228-01F8-45E0-8B6B-E83AD525D080}" srcOrd="0" destOrd="0" presId="urn:microsoft.com/office/officeart/2005/8/layout/orgChart1"/>
    <dgm:cxn modelId="{AFB4EAD1-07EB-4317-B6EF-03D6013EA975}" type="presOf" srcId="{ADDE25F9-525E-4E89-853C-6F67855CFAC0}" destId="{85B647FE-0D55-43F6-9EBF-8C40093DA924}" srcOrd="0" destOrd="0" presId="urn:microsoft.com/office/officeart/2005/8/layout/orgChart1"/>
    <dgm:cxn modelId="{FBE5FFE7-E3F7-4660-B84C-433998CF19B5}" srcId="{4F795774-D502-45E7-84E7-D609559AC34C}" destId="{8DA6C295-C1F7-4C1D-B10C-4CF7185B0DFB}" srcOrd="1" destOrd="0" parTransId="{09A9CD21-063A-4174-B4AB-8CDEF735EA81}" sibTransId="{E5246FD1-205D-4E4E-AC07-2874E4F2D7D9}"/>
    <dgm:cxn modelId="{C5A35FEB-8309-464F-8CEC-B104F0B99176}" type="presOf" srcId="{A48D04CB-1D91-4AD3-820E-459F9120E531}" destId="{B2287900-BDCD-4093-916C-EDD798AE2F9D}" srcOrd="0" destOrd="0" presId="urn:microsoft.com/office/officeart/2005/8/layout/orgChart1"/>
    <dgm:cxn modelId="{5E90B9EB-9677-419C-98BE-BDA185CEDBB0}" srcId="{753D8875-30BF-4586-8A7D-69B0E159394A}" destId="{ADDE25F9-525E-4E89-853C-6F67855CFAC0}" srcOrd="0" destOrd="0" parTransId="{A93E6870-B4BD-4350-966C-2870B3BC6359}" sibTransId="{3051DF76-963D-404C-B079-5B4A9B39562C}"/>
    <dgm:cxn modelId="{00F3D8EE-1653-4CBE-83D0-F466FF72C47D}" srcId="{CF707140-80A6-4471-9446-1E4F00F12FC7}" destId="{1E548C30-5DCE-4505-85B1-0FC938777C7E}" srcOrd="1" destOrd="0" parTransId="{1B8F6507-0DA2-407E-835D-8E6F51B8A565}" sibTransId="{B28E2213-C35E-40C7-A91B-F3FC455814E8}"/>
    <dgm:cxn modelId="{82C900F7-402C-4802-86CF-4040739E4378}" type="presOf" srcId="{7B3EE184-EC97-4A84-9F23-649DD28CCA53}" destId="{9797E211-6F7C-43DC-9AAE-6B71BD01A1CC}" srcOrd="1" destOrd="0" presId="urn:microsoft.com/office/officeart/2005/8/layout/orgChart1"/>
    <dgm:cxn modelId="{C7C2339F-E339-4E0A-BB21-4B4E7DA1DFF8}" type="presParOf" srcId="{B2287900-BDCD-4093-916C-EDD798AE2F9D}" destId="{9D3A7656-06A6-41B4-AB77-3213702659B9}" srcOrd="0" destOrd="0" presId="urn:microsoft.com/office/officeart/2005/8/layout/orgChart1"/>
    <dgm:cxn modelId="{E551984C-F088-45AD-9FC8-8FAEBB0230E0}" type="presParOf" srcId="{9D3A7656-06A6-41B4-AB77-3213702659B9}" destId="{B5BDBD55-77D6-4B23-926A-AD0FE73D195C}" srcOrd="0" destOrd="0" presId="urn:microsoft.com/office/officeart/2005/8/layout/orgChart1"/>
    <dgm:cxn modelId="{05EDBE87-BAF5-4C57-94C4-5AE6452DF534}" type="presParOf" srcId="{B5BDBD55-77D6-4B23-926A-AD0FE73D195C}" destId="{B5DBD155-D883-44D5-A29D-A470C1703EE9}" srcOrd="0" destOrd="0" presId="urn:microsoft.com/office/officeart/2005/8/layout/orgChart1"/>
    <dgm:cxn modelId="{7F1D2492-5A38-493F-B6A6-3F5201FB1C58}" type="presParOf" srcId="{B5BDBD55-77D6-4B23-926A-AD0FE73D195C}" destId="{9D40C4E2-9BD4-46CE-B408-18E8FC513D79}" srcOrd="1" destOrd="0" presId="urn:microsoft.com/office/officeart/2005/8/layout/orgChart1"/>
    <dgm:cxn modelId="{DA7BD7E6-7BCE-46A6-BE52-FAB2051C3C1D}" type="presParOf" srcId="{9D3A7656-06A6-41B4-AB77-3213702659B9}" destId="{AFC7A9D2-5C82-4BB8-868B-0F064E64F65F}" srcOrd="1" destOrd="0" presId="urn:microsoft.com/office/officeart/2005/8/layout/orgChart1"/>
    <dgm:cxn modelId="{4CA40410-5F5B-4C87-8EBA-FA101772238A}" type="presParOf" srcId="{AFC7A9D2-5C82-4BB8-868B-0F064E64F65F}" destId="{9861FF5A-20E2-45C7-BABC-76B9EDA3B24C}" srcOrd="0" destOrd="0" presId="urn:microsoft.com/office/officeart/2005/8/layout/orgChart1"/>
    <dgm:cxn modelId="{C861F256-CC4A-4734-93B7-E5D5A86AB502}" type="presParOf" srcId="{AFC7A9D2-5C82-4BB8-868B-0F064E64F65F}" destId="{CE047C12-2C41-482F-A674-D15EB47D7FB1}" srcOrd="1" destOrd="0" presId="urn:microsoft.com/office/officeart/2005/8/layout/orgChart1"/>
    <dgm:cxn modelId="{B953AF01-D8FC-44B8-8EA2-D109410C94AB}" type="presParOf" srcId="{CE047C12-2C41-482F-A674-D15EB47D7FB1}" destId="{1E324ED4-8368-49E3-A72E-23E72BF4DCFA}" srcOrd="0" destOrd="0" presId="urn:microsoft.com/office/officeart/2005/8/layout/orgChart1"/>
    <dgm:cxn modelId="{27D1B7BE-B880-44C2-A76C-E3361F0222C4}" type="presParOf" srcId="{1E324ED4-8368-49E3-A72E-23E72BF4DCFA}" destId="{64118E65-6988-4146-8404-657AA93AC269}" srcOrd="0" destOrd="0" presId="urn:microsoft.com/office/officeart/2005/8/layout/orgChart1"/>
    <dgm:cxn modelId="{97EC122D-5493-4F53-922A-D1183A3D77A8}" type="presParOf" srcId="{1E324ED4-8368-49E3-A72E-23E72BF4DCFA}" destId="{2C9C2844-F698-4E1D-85CA-2DF28AF73405}" srcOrd="1" destOrd="0" presId="urn:microsoft.com/office/officeart/2005/8/layout/orgChart1"/>
    <dgm:cxn modelId="{407FE977-4D5E-44D6-A8A5-5A4BC2185F4E}" type="presParOf" srcId="{CE047C12-2C41-482F-A674-D15EB47D7FB1}" destId="{0FD1A647-3E35-4E7B-AE8E-29A195D97D8C}" srcOrd="1" destOrd="0" presId="urn:microsoft.com/office/officeart/2005/8/layout/orgChart1"/>
    <dgm:cxn modelId="{3A9AE7EE-FCCD-49D2-9A2D-466695A7C546}" type="presParOf" srcId="{0FD1A647-3E35-4E7B-AE8E-29A195D97D8C}" destId="{128B4A34-E360-404E-B53B-E43D4C55BF85}" srcOrd="0" destOrd="0" presId="urn:microsoft.com/office/officeart/2005/8/layout/orgChart1"/>
    <dgm:cxn modelId="{042D68EF-F422-4934-AC41-096F0D8F0DFF}" type="presParOf" srcId="{0FD1A647-3E35-4E7B-AE8E-29A195D97D8C}" destId="{4F1F5474-5A1B-430F-8CA3-C1BBAA1059D6}" srcOrd="1" destOrd="0" presId="urn:microsoft.com/office/officeart/2005/8/layout/orgChart1"/>
    <dgm:cxn modelId="{25E851F0-0C05-4B83-84DD-8117125785D3}" type="presParOf" srcId="{4F1F5474-5A1B-430F-8CA3-C1BBAA1059D6}" destId="{B7E7FE5E-2282-4888-81AA-491CBFF994DC}" srcOrd="0" destOrd="0" presId="urn:microsoft.com/office/officeart/2005/8/layout/orgChart1"/>
    <dgm:cxn modelId="{5805F327-9F03-493F-B506-FCB89231266F}" type="presParOf" srcId="{B7E7FE5E-2282-4888-81AA-491CBFF994DC}" destId="{DC0EC328-24F7-4809-B352-BB89C9A646FC}" srcOrd="0" destOrd="0" presId="urn:microsoft.com/office/officeart/2005/8/layout/orgChart1"/>
    <dgm:cxn modelId="{5C245D4B-F0D1-46AD-B976-F5A17023305D}" type="presParOf" srcId="{B7E7FE5E-2282-4888-81AA-491CBFF994DC}" destId="{D3179CB7-D1DD-44C8-A68B-E24CC7A3590D}" srcOrd="1" destOrd="0" presId="urn:microsoft.com/office/officeart/2005/8/layout/orgChart1"/>
    <dgm:cxn modelId="{D64686B4-BC5B-44C2-8639-5AB3F4D6EE73}" type="presParOf" srcId="{4F1F5474-5A1B-430F-8CA3-C1BBAA1059D6}" destId="{CE728B5D-BC2D-43BF-86D6-B340C9CDAFB5}" srcOrd="1" destOrd="0" presId="urn:microsoft.com/office/officeart/2005/8/layout/orgChart1"/>
    <dgm:cxn modelId="{FC17C86F-3FB5-481D-BCDF-8AEE443EABF4}" type="presParOf" srcId="{4F1F5474-5A1B-430F-8CA3-C1BBAA1059D6}" destId="{D4D86134-2A5A-4E48-8118-822C7B9F3FAC}" srcOrd="2" destOrd="0" presId="urn:microsoft.com/office/officeart/2005/8/layout/orgChart1"/>
    <dgm:cxn modelId="{96E27294-CB26-41A8-810E-2F1E5EA1575A}" type="presParOf" srcId="{0FD1A647-3E35-4E7B-AE8E-29A195D97D8C}" destId="{08FEA1BA-0EE7-47DD-92B2-253A00606F47}" srcOrd="2" destOrd="0" presId="urn:microsoft.com/office/officeart/2005/8/layout/orgChart1"/>
    <dgm:cxn modelId="{E954344B-0B3F-49D1-B2AC-F9C6D0555F74}" type="presParOf" srcId="{0FD1A647-3E35-4E7B-AE8E-29A195D97D8C}" destId="{73C0A56C-D502-4A2D-A255-835C356C08E2}" srcOrd="3" destOrd="0" presId="urn:microsoft.com/office/officeart/2005/8/layout/orgChart1"/>
    <dgm:cxn modelId="{289D8BEE-9434-4627-8A58-AD8C192185A5}" type="presParOf" srcId="{73C0A56C-D502-4A2D-A255-835C356C08E2}" destId="{FC808050-D46F-4875-8497-2BEA8E29A2C2}" srcOrd="0" destOrd="0" presId="urn:microsoft.com/office/officeart/2005/8/layout/orgChart1"/>
    <dgm:cxn modelId="{0066B49B-A27E-4017-B72A-A055D8269C1C}" type="presParOf" srcId="{FC808050-D46F-4875-8497-2BEA8E29A2C2}" destId="{335C7979-8E4E-49C2-B3F3-C9C9E2151ACA}" srcOrd="0" destOrd="0" presId="urn:microsoft.com/office/officeart/2005/8/layout/orgChart1"/>
    <dgm:cxn modelId="{0B097034-BB9D-47B4-8435-7BB9CE372010}" type="presParOf" srcId="{FC808050-D46F-4875-8497-2BEA8E29A2C2}" destId="{D66D75EE-785B-44B9-9794-0BEAD92D90DE}" srcOrd="1" destOrd="0" presId="urn:microsoft.com/office/officeart/2005/8/layout/orgChart1"/>
    <dgm:cxn modelId="{14D08376-1921-45AD-8789-C9DCDC34CB06}" type="presParOf" srcId="{73C0A56C-D502-4A2D-A255-835C356C08E2}" destId="{7D2647E3-CAFA-4220-A906-2559E177057E}" srcOrd="1" destOrd="0" presId="urn:microsoft.com/office/officeart/2005/8/layout/orgChart1"/>
    <dgm:cxn modelId="{60A5009B-E61F-4589-B844-349757D436AE}" type="presParOf" srcId="{73C0A56C-D502-4A2D-A255-835C356C08E2}" destId="{AC498972-89DF-47E7-97DA-21F4B70C90B2}" srcOrd="2" destOrd="0" presId="urn:microsoft.com/office/officeart/2005/8/layout/orgChart1"/>
    <dgm:cxn modelId="{EBFDC536-9C82-4837-A57C-0982703EC195}" type="presParOf" srcId="{0FD1A647-3E35-4E7B-AE8E-29A195D97D8C}" destId="{65704802-F784-43BC-B3C4-56A8BEC10DD7}" srcOrd="4" destOrd="0" presId="urn:microsoft.com/office/officeart/2005/8/layout/orgChart1"/>
    <dgm:cxn modelId="{F8F4DE72-1305-4A53-841C-3739418EE46D}" type="presParOf" srcId="{0FD1A647-3E35-4E7B-AE8E-29A195D97D8C}" destId="{8C0575F8-7CA7-407C-B883-53B35CC78456}" srcOrd="5" destOrd="0" presId="urn:microsoft.com/office/officeart/2005/8/layout/orgChart1"/>
    <dgm:cxn modelId="{0EF6713C-0F76-4F3F-96CF-54EB0BE59317}" type="presParOf" srcId="{8C0575F8-7CA7-407C-B883-53B35CC78456}" destId="{F46B19FB-E849-4EEC-9E39-1567DBBAAC27}" srcOrd="0" destOrd="0" presId="urn:microsoft.com/office/officeart/2005/8/layout/orgChart1"/>
    <dgm:cxn modelId="{CA5E980A-15DA-44E4-960B-77C3AFB4CE67}" type="presParOf" srcId="{F46B19FB-E849-4EEC-9E39-1567DBBAAC27}" destId="{13488EB7-C12E-4DBE-B1A7-893D7E471FCD}" srcOrd="0" destOrd="0" presId="urn:microsoft.com/office/officeart/2005/8/layout/orgChart1"/>
    <dgm:cxn modelId="{6579186A-A769-4BEC-B98F-40D45FFCBD46}" type="presParOf" srcId="{F46B19FB-E849-4EEC-9E39-1567DBBAAC27}" destId="{7661DCDD-AF30-4CCA-AB15-B80C38562213}" srcOrd="1" destOrd="0" presId="urn:microsoft.com/office/officeart/2005/8/layout/orgChart1"/>
    <dgm:cxn modelId="{831EEDF5-BC81-48F5-9F8B-79725A3D0A02}" type="presParOf" srcId="{8C0575F8-7CA7-407C-B883-53B35CC78456}" destId="{ECBBBB25-881B-48F0-AF18-1A704378A0A3}" srcOrd="1" destOrd="0" presId="urn:microsoft.com/office/officeart/2005/8/layout/orgChart1"/>
    <dgm:cxn modelId="{B7774B40-11EE-491F-A50D-1F949BDB9D37}" type="presParOf" srcId="{8C0575F8-7CA7-407C-B883-53B35CC78456}" destId="{516DB368-B073-45FE-B512-DA9DFFA12EA4}" srcOrd="2" destOrd="0" presId="urn:microsoft.com/office/officeart/2005/8/layout/orgChart1"/>
    <dgm:cxn modelId="{8B908D2E-EEC7-4027-81F8-0F2F0F6F4FA9}" type="presParOf" srcId="{0FD1A647-3E35-4E7B-AE8E-29A195D97D8C}" destId="{264AD1B2-D916-450C-9E32-BEAFE40C75BE}" srcOrd="6" destOrd="0" presId="urn:microsoft.com/office/officeart/2005/8/layout/orgChart1"/>
    <dgm:cxn modelId="{DDD10FA3-94E0-44DE-B54D-6A262983EF9C}" type="presParOf" srcId="{0FD1A647-3E35-4E7B-AE8E-29A195D97D8C}" destId="{8B381875-77E0-478F-A2DA-FBECBC32781D}" srcOrd="7" destOrd="0" presId="urn:microsoft.com/office/officeart/2005/8/layout/orgChart1"/>
    <dgm:cxn modelId="{797173BA-AA23-4FEA-B172-06C8B2F858A0}" type="presParOf" srcId="{8B381875-77E0-478F-A2DA-FBECBC32781D}" destId="{9B3C6B8D-DEB1-498B-B7CA-2531E77A7BCB}" srcOrd="0" destOrd="0" presId="urn:microsoft.com/office/officeart/2005/8/layout/orgChart1"/>
    <dgm:cxn modelId="{57AFFECB-D13B-4D44-A1D1-05EAD9CF5FDF}" type="presParOf" srcId="{9B3C6B8D-DEB1-498B-B7CA-2531E77A7BCB}" destId="{4BACD7AA-B759-455E-9AB6-3EBC8CCA3543}" srcOrd="0" destOrd="0" presId="urn:microsoft.com/office/officeart/2005/8/layout/orgChart1"/>
    <dgm:cxn modelId="{AA92CE14-1CAC-4F60-AA88-C3630A3DD461}" type="presParOf" srcId="{9B3C6B8D-DEB1-498B-B7CA-2531E77A7BCB}" destId="{BD64F00D-458B-44BC-887D-90BD04EC3998}" srcOrd="1" destOrd="0" presId="urn:microsoft.com/office/officeart/2005/8/layout/orgChart1"/>
    <dgm:cxn modelId="{FFDAF1B6-4881-4D8E-BCA8-F723B2C6553B}" type="presParOf" srcId="{8B381875-77E0-478F-A2DA-FBECBC32781D}" destId="{5DBD6EC7-2AB2-435F-BA84-855895257AB9}" srcOrd="1" destOrd="0" presId="urn:microsoft.com/office/officeart/2005/8/layout/orgChart1"/>
    <dgm:cxn modelId="{1636834D-1B74-4409-98A8-EA5B2DB2DEF4}" type="presParOf" srcId="{8B381875-77E0-478F-A2DA-FBECBC32781D}" destId="{E098A3D8-612B-4FD3-AEDB-825F58C1CA82}" srcOrd="2" destOrd="0" presId="urn:microsoft.com/office/officeart/2005/8/layout/orgChart1"/>
    <dgm:cxn modelId="{669C577B-E890-4B2B-B1A8-55257A3A2554}" type="presParOf" srcId="{0FD1A647-3E35-4E7B-AE8E-29A195D97D8C}" destId="{D9A84228-01F8-45E0-8B6B-E83AD525D080}" srcOrd="8" destOrd="0" presId="urn:microsoft.com/office/officeart/2005/8/layout/orgChart1"/>
    <dgm:cxn modelId="{19BA9A8E-E1B0-4E1F-AD23-73E2F6CE1528}" type="presParOf" srcId="{0FD1A647-3E35-4E7B-AE8E-29A195D97D8C}" destId="{C69CA795-543C-4B82-B3F5-72651D4F0AB7}" srcOrd="9" destOrd="0" presId="urn:microsoft.com/office/officeart/2005/8/layout/orgChart1"/>
    <dgm:cxn modelId="{AF37312A-6CCF-4617-93C3-D1155B4DC802}" type="presParOf" srcId="{C69CA795-543C-4B82-B3F5-72651D4F0AB7}" destId="{9ED21817-AC35-45B9-86D6-E567BCE00943}" srcOrd="0" destOrd="0" presId="urn:microsoft.com/office/officeart/2005/8/layout/orgChart1"/>
    <dgm:cxn modelId="{C31FE601-4026-4FB1-9F96-E48B44186DE7}" type="presParOf" srcId="{9ED21817-AC35-45B9-86D6-E567BCE00943}" destId="{1C73B38E-4E08-4297-A35C-B7B780B8DABB}" srcOrd="0" destOrd="0" presId="urn:microsoft.com/office/officeart/2005/8/layout/orgChart1"/>
    <dgm:cxn modelId="{A7BD8527-311D-4912-A03C-14138D79BD25}" type="presParOf" srcId="{9ED21817-AC35-45B9-86D6-E567BCE00943}" destId="{BF8A3A4A-04FD-478C-9B6C-148EEFD41EBB}" srcOrd="1" destOrd="0" presId="urn:microsoft.com/office/officeart/2005/8/layout/orgChart1"/>
    <dgm:cxn modelId="{17B94BF7-65E6-4037-825B-3182BFF38F18}" type="presParOf" srcId="{C69CA795-543C-4B82-B3F5-72651D4F0AB7}" destId="{E0AFA2FB-E483-4E30-888D-9563C1EC360A}" srcOrd="1" destOrd="0" presId="urn:microsoft.com/office/officeart/2005/8/layout/orgChart1"/>
    <dgm:cxn modelId="{3A9B322A-3B14-4C0B-8CB1-25524EF49A7E}" type="presParOf" srcId="{C69CA795-543C-4B82-B3F5-72651D4F0AB7}" destId="{518D3D02-3DCA-4242-9814-37E69E8F8352}" srcOrd="2" destOrd="0" presId="urn:microsoft.com/office/officeart/2005/8/layout/orgChart1"/>
    <dgm:cxn modelId="{811F6746-431D-42F3-A5A7-D5B5FBD01194}" type="presParOf" srcId="{CE047C12-2C41-482F-A674-D15EB47D7FB1}" destId="{45A67869-FA8C-40E3-A725-A2D66BB640FD}" srcOrd="2" destOrd="0" presId="urn:microsoft.com/office/officeart/2005/8/layout/orgChart1"/>
    <dgm:cxn modelId="{D033CE51-E4F2-43AF-8C2B-1D9DA2E7C8DD}" type="presParOf" srcId="{AFC7A9D2-5C82-4BB8-868B-0F064E64F65F}" destId="{4C621246-3A61-4DE7-B79B-D3CCBDC44E24}" srcOrd="2" destOrd="0" presId="urn:microsoft.com/office/officeart/2005/8/layout/orgChart1"/>
    <dgm:cxn modelId="{A1ACDF1E-BD59-467E-A079-02EF9D773C91}" type="presParOf" srcId="{AFC7A9D2-5C82-4BB8-868B-0F064E64F65F}" destId="{C332EF41-5B2B-4127-8247-2D77F9647703}" srcOrd="3" destOrd="0" presId="urn:microsoft.com/office/officeart/2005/8/layout/orgChart1"/>
    <dgm:cxn modelId="{B6DD8544-309F-4C9D-8F6D-283AB34E6A0A}" type="presParOf" srcId="{C332EF41-5B2B-4127-8247-2D77F9647703}" destId="{7A95C4A2-2B70-4DED-BBF8-2978A865FF3C}" srcOrd="0" destOrd="0" presId="urn:microsoft.com/office/officeart/2005/8/layout/orgChart1"/>
    <dgm:cxn modelId="{D6B7DF2B-DA8B-4713-8B70-D1F5BC1FEF4E}" type="presParOf" srcId="{7A95C4A2-2B70-4DED-BBF8-2978A865FF3C}" destId="{D06E59AD-E5FD-4F90-B2E6-0E043628C5CF}" srcOrd="0" destOrd="0" presId="urn:microsoft.com/office/officeart/2005/8/layout/orgChart1"/>
    <dgm:cxn modelId="{410AB780-67F8-4C35-A4F5-6FFAA3F18ED1}" type="presParOf" srcId="{7A95C4A2-2B70-4DED-BBF8-2978A865FF3C}" destId="{A7EA8AE1-15E1-4F3C-B118-51A140C9B628}" srcOrd="1" destOrd="0" presId="urn:microsoft.com/office/officeart/2005/8/layout/orgChart1"/>
    <dgm:cxn modelId="{6563FFD5-1504-41E3-B6B7-E5F3B5BB7C7E}" type="presParOf" srcId="{C332EF41-5B2B-4127-8247-2D77F9647703}" destId="{9DF51EFA-78AD-4022-9AD2-41F51E998E46}" srcOrd="1" destOrd="0" presId="urn:microsoft.com/office/officeart/2005/8/layout/orgChart1"/>
    <dgm:cxn modelId="{70F2F85E-3A47-46AA-9A98-0420E85357CB}" type="presParOf" srcId="{9DF51EFA-78AD-4022-9AD2-41F51E998E46}" destId="{36E4307E-CD1B-43C6-BF4C-7C545101616E}" srcOrd="0" destOrd="0" presId="urn:microsoft.com/office/officeart/2005/8/layout/orgChart1"/>
    <dgm:cxn modelId="{9BED9BDE-0DEC-4BC4-A36F-267C19015F12}" type="presParOf" srcId="{9DF51EFA-78AD-4022-9AD2-41F51E998E46}" destId="{43A4865A-AAA3-4003-945B-12502D1C2E9D}" srcOrd="1" destOrd="0" presId="urn:microsoft.com/office/officeart/2005/8/layout/orgChart1"/>
    <dgm:cxn modelId="{80A88553-48B4-4840-AADA-0FADC21CC583}" type="presParOf" srcId="{43A4865A-AAA3-4003-945B-12502D1C2E9D}" destId="{8BCF5C9C-BF98-40FB-A9BC-48F424A1AEA6}" srcOrd="0" destOrd="0" presId="urn:microsoft.com/office/officeart/2005/8/layout/orgChart1"/>
    <dgm:cxn modelId="{24DD7FEA-956E-4238-A8B3-19F7608FBA16}" type="presParOf" srcId="{8BCF5C9C-BF98-40FB-A9BC-48F424A1AEA6}" destId="{6D206BA4-E6F8-49CF-8D31-A06F1CD8FAAE}" srcOrd="0" destOrd="0" presId="urn:microsoft.com/office/officeart/2005/8/layout/orgChart1"/>
    <dgm:cxn modelId="{172750C2-4B2C-467C-BADE-B78E9D86761C}" type="presParOf" srcId="{8BCF5C9C-BF98-40FB-A9BC-48F424A1AEA6}" destId="{ED4BDBBA-8F9F-483F-9C6D-3062901C9052}" srcOrd="1" destOrd="0" presId="urn:microsoft.com/office/officeart/2005/8/layout/orgChart1"/>
    <dgm:cxn modelId="{4FD66FFD-2B42-4543-8FE5-C8B3EB91D2E6}" type="presParOf" srcId="{43A4865A-AAA3-4003-945B-12502D1C2E9D}" destId="{4CE5B751-17F5-4F1D-8380-8E68850EB00E}" srcOrd="1" destOrd="0" presId="urn:microsoft.com/office/officeart/2005/8/layout/orgChart1"/>
    <dgm:cxn modelId="{7FD23801-0954-45E7-85D7-06C1DC2E9F3A}" type="presParOf" srcId="{43A4865A-AAA3-4003-945B-12502D1C2E9D}" destId="{FA02F51D-CAB9-4873-9147-CCC796DDEC6C}" srcOrd="2" destOrd="0" presId="urn:microsoft.com/office/officeart/2005/8/layout/orgChart1"/>
    <dgm:cxn modelId="{B8F20CB6-BE31-4666-BDEC-FFCE5A99CF4F}" type="presParOf" srcId="{C332EF41-5B2B-4127-8247-2D77F9647703}" destId="{0F9D3975-47B9-4D66-B9D2-ED77548E00F3}" srcOrd="2" destOrd="0" presId="urn:microsoft.com/office/officeart/2005/8/layout/orgChart1"/>
    <dgm:cxn modelId="{CA528749-4340-49FD-A986-94F9B4E7444E}" type="presParOf" srcId="{AFC7A9D2-5C82-4BB8-868B-0F064E64F65F}" destId="{1438C995-E785-4E2A-94B7-D24CB6EA3B4D}" srcOrd="4" destOrd="0" presId="urn:microsoft.com/office/officeart/2005/8/layout/orgChart1"/>
    <dgm:cxn modelId="{DFFAAB8C-AE53-411E-9523-D25DC5F16C55}" type="presParOf" srcId="{AFC7A9D2-5C82-4BB8-868B-0F064E64F65F}" destId="{DCC36D6C-B0C3-4348-9640-EC4998ECD47B}" srcOrd="5" destOrd="0" presId="urn:microsoft.com/office/officeart/2005/8/layout/orgChart1"/>
    <dgm:cxn modelId="{A0FB7B01-44F5-409E-8C1F-670EF9763DA6}" type="presParOf" srcId="{DCC36D6C-B0C3-4348-9640-EC4998ECD47B}" destId="{41EA7A50-0B77-4125-8F3D-1AABF95E00A6}" srcOrd="0" destOrd="0" presId="urn:microsoft.com/office/officeart/2005/8/layout/orgChart1"/>
    <dgm:cxn modelId="{EE53A7BA-BF65-4D0F-ACC8-F00A64ED8D36}" type="presParOf" srcId="{41EA7A50-0B77-4125-8F3D-1AABF95E00A6}" destId="{A2A6F9F2-6CBD-44B2-ADAD-2AA41C949EBB}" srcOrd="0" destOrd="0" presId="urn:microsoft.com/office/officeart/2005/8/layout/orgChart1"/>
    <dgm:cxn modelId="{281C888B-9E3D-49F8-86A3-512DE4CA7C05}" type="presParOf" srcId="{41EA7A50-0B77-4125-8F3D-1AABF95E00A6}" destId="{5917ED4A-FC5E-47D9-BA1E-D5AB2AB1D214}" srcOrd="1" destOrd="0" presId="urn:microsoft.com/office/officeart/2005/8/layout/orgChart1"/>
    <dgm:cxn modelId="{28885B9F-DA82-4989-A873-6D5C4E7D2575}" type="presParOf" srcId="{DCC36D6C-B0C3-4348-9640-EC4998ECD47B}" destId="{06C93014-5394-412E-8B1E-E3AB267C46DF}" srcOrd="1" destOrd="0" presId="urn:microsoft.com/office/officeart/2005/8/layout/orgChart1"/>
    <dgm:cxn modelId="{C40F1668-DB6D-4119-85D0-42ABA55F0FAD}" type="presParOf" srcId="{06C93014-5394-412E-8B1E-E3AB267C46DF}" destId="{E9F58E01-9993-476E-A47E-81212CB08DAB}" srcOrd="0" destOrd="0" presId="urn:microsoft.com/office/officeart/2005/8/layout/orgChart1"/>
    <dgm:cxn modelId="{77036BF1-7A20-4CC3-AB06-72051533015A}" type="presParOf" srcId="{06C93014-5394-412E-8B1E-E3AB267C46DF}" destId="{1C306DD7-01F6-461F-B7A2-8F1817BEFF8B}" srcOrd="1" destOrd="0" presId="urn:microsoft.com/office/officeart/2005/8/layout/orgChart1"/>
    <dgm:cxn modelId="{08494C28-F165-415B-AD23-856546F57BCC}" type="presParOf" srcId="{1C306DD7-01F6-461F-B7A2-8F1817BEFF8B}" destId="{F1764241-09FD-4C0D-89DA-04A49B60F913}" srcOrd="0" destOrd="0" presId="urn:microsoft.com/office/officeart/2005/8/layout/orgChart1"/>
    <dgm:cxn modelId="{9D2BCD89-2424-4317-A073-1BECB2D86A7B}" type="presParOf" srcId="{F1764241-09FD-4C0D-89DA-04A49B60F913}" destId="{85B647FE-0D55-43F6-9EBF-8C40093DA924}" srcOrd="0" destOrd="0" presId="urn:microsoft.com/office/officeart/2005/8/layout/orgChart1"/>
    <dgm:cxn modelId="{54C3A7D9-4615-401F-9E77-95834F307CCA}" type="presParOf" srcId="{F1764241-09FD-4C0D-89DA-04A49B60F913}" destId="{03532545-5714-4FC8-BFA8-DED609976297}" srcOrd="1" destOrd="0" presId="urn:microsoft.com/office/officeart/2005/8/layout/orgChart1"/>
    <dgm:cxn modelId="{A6A20067-968F-4569-970E-7B51B1686F1F}" type="presParOf" srcId="{1C306DD7-01F6-461F-B7A2-8F1817BEFF8B}" destId="{CCE3BB68-408D-4487-AA2C-29980F56E561}" srcOrd="1" destOrd="0" presId="urn:microsoft.com/office/officeart/2005/8/layout/orgChart1"/>
    <dgm:cxn modelId="{2EC9999A-A641-4724-9493-9BEA62B68127}" type="presParOf" srcId="{1C306DD7-01F6-461F-B7A2-8F1817BEFF8B}" destId="{25047662-511D-420D-A889-ACD55CD3BFD0}" srcOrd="2" destOrd="0" presId="urn:microsoft.com/office/officeart/2005/8/layout/orgChart1"/>
    <dgm:cxn modelId="{9B40802D-A37D-4033-932D-83564851D2A6}" type="presParOf" srcId="{06C93014-5394-412E-8B1E-E3AB267C46DF}" destId="{85187865-F63E-4862-A64C-F7D711C2015E}" srcOrd="2" destOrd="0" presId="urn:microsoft.com/office/officeart/2005/8/layout/orgChart1"/>
    <dgm:cxn modelId="{78A3A8AF-5868-4CD8-AC5F-C936B8565537}" type="presParOf" srcId="{06C93014-5394-412E-8B1E-E3AB267C46DF}" destId="{F6C5DE77-2CA3-410C-B22D-D91102F88046}" srcOrd="3" destOrd="0" presId="urn:microsoft.com/office/officeart/2005/8/layout/orgChart1"/>
    <dgm:cxn modelId="{C9262786-613D-437B-AC61-29396F4E8BFE}" type="presParOf" srcId="{F6C5DE77-2CA3-410C-B22D-D91102F88046}" destId="{0B32056E-20D3-413D-A5FF-28ACC48CA813}" srcOrd="0" destOrd="0" presId="urn:microsoft.com/office/officeart/2005/8/layout/orgChart1"/>
    <dgm:cxn modelId="{D6212D0A-B682-4A08-9960-E701EF858990}" type="presParOf" srcId="{0B32056E-20D3-413D-A5FF-28ACC48CA813}" destId="{EFB50EBF-0CDC-4399-83D5-70C1B3A0BA00}" srcOrd="0" destOrd="0" presId="urn:microsoft.com/office/officeart/2005/8/layout/orgChart1"/>
    <dgm:cxn modelId="{4982D8EC-C17C-4B08-BD0E-31E8C6B16B04}" type="presParOf" srcId="{0B32056E-20D3-413D-A5FF-28ACC48CA813}" destId="{B185DD98-9747-45CE-B770-3F4F7F6E8835}" srcOrd="1" destOrd="0" presId="urn:microsoft.com/office/officeart/2005/8/layout/orgChart1"/>
    <dgm:cxn modelId="{D80E771C-A1A0-4392-AAD5-4D9BCAF2DC9B}" type="presParOf" srcId="{F6C5DE77-2CA3-410C-B22D-D91102F88046}" destId="{2CB51ACB-5D6F-478A-9C29-DB3C43539BB5}" srcOrd="1" destOrd="0" presId="urn:microsoft.com/office/officeart/2005/8/layout/orgChart1"/>
    <dgm:cxn modelId="{3AAFF128-60CD-4CAB-B4B4-94D3A9E20F8E}" type="presParOf" srcId="{F6C5DE77-2CA3-410C-B22D-D91102F88046}" destId="{10C6AEAF-0B71-43C9-BD6C-E0728F791624}" srcOrd="2" destOrd="0" presId="urn:microsoft.com/office/officeart/2005/8/layout/orgChart1"/>
    <dgm:cxn modelId="{DB9C5B50-133B-4BC2-9F7B-0FB8E31642EF}" type="presParOf" srcId="{DCC36D6C-B0C3-4348-9640-EC4998ECD47B}" destId="{0BFD8BEF-12A2-4269-85ED-18481A91A840}" srcOrd="2" destOrd="0" presId="urn:microsoft.com/office/officeart/2005/8/layout/orgChart1"/>
    <dgm:cxn modelId="{1EAE369B-5F90-4037-A569-CD8804E936F1}" type="presParOf" srcId="{AFC7A9D2-5C82-4BB8-868B-0F064E64F65F}" destId="{3489F1A9-F841-4C2E-9CA7-170D9CE3453F}" srcOrd="6" destOrd="0" presId="urn:microsoft.com/office/officeart/2005/8/layout/orgChart1"/>
    <dgm:cxn modelId="{66F1C342-773E-40C0-A253-2FD802066C2B}" type="presParOf" srcId="{AFC7A9D2-5C82-4BB8-868B-0F064E64F65F}" destId="{C37D7FF3-78CD-4AF1-8894-5BADC3519EFF}" srcOrd="7" destOrd="0" presId="urn:microsoft.com/office/officeart/2005/8/layout/orgChart1"/>
    <dgm:cxn modelId="{38A6025B-FF43-4B33-9F19-6BB5CBA045D7}" type="presParOf" srcId="{C37D7FF3-78CD-4AF1-8894-5BADC3519EFF}" destId="{F36A3E9F-00CD-4F77-B630-E2842662BDBA}" srcOrd="0" destOrd="0" presId="urn:microsoft.com/office/officeart/2005/8/layout/orgChart1"/>
    <dgm:cxn modelId="{0BE01ECA-2F27-4265-B9E7-523AB3ACE5BC}" type="presParOf" srcId="{F36A3E9F-00CD-4F77-B630-E2842662BDBA}" destId="{C7A46221-F65B-468C-B6A3-5B2C6A732C97}" srcOrd="0" destOrd="0" presId="urn:microsoft.com/office/officeart/2005/8/layout/orgChart1"/>
    <dgm:cxn modelId="{664A434B-B9D2-4188-97D3-66214E6FD7A6}" type="presParOf" srcId="{F36A3E9F-00CD-4F77-B630-E2842662BDBA}" destId="{F00C7E3C-BFEC-4E5B-A12C-0A89D20A7451}" srcOrd="1" destOrd="0" presId="urn:microsoft.com/office/officeart/2005/8/layout/orgChart1"/>
    <dgm:cxn modelId="{C52D772D-9781-40AB-B7C4-535AFDB0BAD4}" type="presParOf" srcId="{C37D7FF3-78CD-4AF1-8894-5BADC3519EFF}" destId="{6B52843F-7C91-4C31-ABD9-7CDC8827EE61}" srcOrd="1" destOrd="0" presId="urn:microsoft.com/office/officeart/2005/8/layout/orgChart1"/>
    <dgm:cxn modelId="{EF39437D-3648-4C03-9D12-7E7445D284E2}" type="presParOf" srcId="{6B52843F-7C91-4C31-ABD9-7CDC8827EE61}" destId="{BA95D7E2-EA83-4EE5-8F72-E1A84E3852ED}" srcOrd="0" destOrd="0" presId="urn:microsoft.com/office/officeart/2005/8/layout/orgChart1"/>
    <dgm:cxn modelId="{34D85FCC-70D2-4D4A-AA8C-4744F9AE9EF9}" type="presParOf" srcId="{6B52843F-7C91-4C31-ABD9-7CDC8827EE61}" destId="{F227BB93-85E1-430B-852A-A5BD956AA744}" srcOrd="1" destOrd="0" presId="urn:microsoft.com/office/officeart/2005/8/layout/orgChart1"/>
    <dgm:cxn modelId="{71138BC7-16D2-4096-B912-802BF02A1A78}" type="presParOf" srcId="{F227BB93-85E1-430B-852A-A5BD956AA744}" destId="{FB455752-4C8C-4EBA-B8BA-16DDE1641553}" srcOrd="0" destOrd="0" presId="urn:microsoft.com/office/officeart/2005/8/layout/orgChart1"/>
    <dgm:cxn modelId="{0829FB94-74FC-42CE-A933-FEF3C7828B48}" type="presParOf" srcId="{FB455752-4C8C-4EBA-B8BA-16DDE1641553}" destId="{AB5A0002-98CA-4619-ADB4-4215C3540905}" srcOrd="0" destOrd="0" presId="urn:microsoft.com/office/officeart/2005/8/layout/orgChart1"/>
    <dgm:cxn modelId="{FDD98EC2-5942-4185-9E3B-52C28B20440F}" type="presParOf" srcId="{FB455752-4C8C-4EBA-B8BA-16DDE1641553}" destId="{9797E211-6F7C-43DC-9AAE-6B71BD01A1CC}" srcOrd="1" destOrd="0" presId="urn:microsoft.com/office/officeart/2005/8/layout/orgChart1"/>
    <dgm:cxn modelId="{2BAF4A44-6755-466D-8DAF-FE21E34BAAFC}" type="presParOf" srcId="{F227BB93-85E1-430B-852A-A5BD956AA744}" destId="{E0BDFD9A-0224-42A2-AA1E-3741D8293F32}" srcOrd="1" destOrd="0" presId="urn:microsoft.com/office/officeart/2005/8/layout/orgChart1"/>
    <dgm:cxn modelId="{CA1BA0CD-601A-46DB-8942-E72702BA3F3E}" type="presParOf" srcId="{F227BB93-85E1-430B-852A-A5BD956AA744}" destId="{00101A74-0047-48DF-99E1-F3087F0627AF}" srcOrd="2" destOrd="0" presId="urn:microsoft.com/office/officeart/2005/8/layout/orgChart1"/>
    <dgm:cxn modelId="{AAF5710E-E654-4AEE-AFD4-4E5AD2E8F7B8}" type="presParOf" srcId="{C37D7FF3-78CD-4AF1-8894-5BADC3519EFF}" destId="{932C208A-B601-4F1C-8545-D458F703FB8D}" srcOrd="2" destOrd="0" presId="urn:microsoft.com/office/officeart/2005/8/layout/orgChart1"/>
    <dgm:cxn modelId="{48269C7E-CAA0-412F-8AC0-86BD961A427D}" type="presParOf" srcId="{9D3A7656-06A6-41B4-AB77-3213702659B9}" destId="{8EA75F5F-139B-4903-B18E-680382DAAFD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A8B05-CA83-4134-86E2-A6003115789B}" type="doc">
      <dgm:prSet loTypeId="urn:microsoft.com/office/officeart/2005/8/layout/chart3" loCatId="cycle" qsTypeId="urn:microsoft.com/office/officeart/2005/8/quickstyle/simple1" qsCatId="simple" csTypeId="urn:microsoft.com/office/officeart/2005/8/colors/accent1_2" csCatId="accent1" phldr="1"/>
      <dgm:spPr/>
    </dgm:pt>
    <dgm:pt modelId="{2B64B0AD-87BE-4666-B8C1-B63AB7D0394A}">
      <dgm:prSet phldrT="[文本]"/>
      <dgm:spPr/>
      <dgm:t>
        <a:bodyPr/>
        <a:lstStyle/>
        <a:p>
          <a:r>
            <a:rPr lang="zh-CN" altLang="en-US" b="1" dirty="0">
              <a:solidFill>
                <a:schemeClr val="bg1"/>
              </a:solidFill>
              <a:hlinkClick xmlns:r="http://schemas.openxmlformats.org/officeDocument/2006/relationships" r:id="rId1" action="ppaction://hlinkfile">
                <a:extLst>
                  <a:ext uri="{A12FA001-AC4F-418D-AE19-62706E023703}">
                    <ahyp:hlinkClr xmlns:ahyp="http://schemas.microsoft.com/office/drawing/2018/hyperlinkcolor" val="tx"/>
                  </a:ext>
                </a:extLst>
              </a:hlinkClick>
            </a:rPr>
            <a:t>善讲</a:t>
          </a:r>
          <a:endParaRPr lang="zh-CN" altLang="en-US" b="1" dirty="0">
            <a:solidFill>
              <a:schemeClr val="bg1"/>
            </a:solidFill>
          </a:endParaRPr>
        </a:p>
      </dgm:t>
    </dgm:pt>
    <dgm:pt modelId="{F7CFA632-04A9-40CE-8C40-8115BFF3318D}" type="parTrans" cxnId="{20CAD092-A089-4CE8-A99B-074354A6B2CA}">
      <dgm:prSet/>
      <dgm:spPr/>
      <dgm:t>
        <a:bodyPr/>
        <a:lstStyle/>
        <a:p>
          <a:endParaRPr lang="zh-CN" altLang="en-US"/>
        </a:p>
      </dgm:t>
    </dgm:pt>
    <dgm:pt modelId="{7FD667C0-6004-4E76-80CB-EE5E9AC98BFF}" type="sibTrans" cxnId="{20CAD092-A089-4CE8-A99B-074354A6B2CA}">
      <dgm:prSet/>
      <dgm:spPr/>
      <dgm:t>
        <a:bodyPr/>
        <a:lstStyle/>
        <a:p>
          <a:endParaRPr lang="zh-CN" altLang="en-US"/>
        </a:p>
      </dgm:t>
    </dgm:pt>
    <dgm:pt modelId="{3E8AD6A2-BD2D-4599-A939-E19F20E5D43A}">
      <dgm:prSet phldrT="[文本]"/>
      <dgm:spPr/>
      <dgm:t>
        <a:bodyPr/>
        <a:lstStyle/>
        <a:p>
          <a:r>
            <a:rPr lang="zh-CN" altLang="en-US" b="1" dirty="0"/>
            <a:t>会讲</a:t>
          </a:r>
        </a:p>
      </dgm:t>
    </dgm:pt>
    <dgm:pt modelId="{4550870D-DAAE-4152-A276-0439BC70432B}" type="parTrans" cxnId="{FA40C480-34A0-40D6-9A9E-B99213804442}">
      <dgm:prSet/>
      <dgm:spPr/>
      <dgm:t>
        <a:bodyPr/>
        <a:lstStyle/>
        <a:p>
          <a:endParaRPr lang="zh-CN" altLang="en-US"/>
        </a:p>
      </dgm:t>
    </dgm:pt>
    <dgm:pt modelId="{523B9C6C-DF9A-4A43-8CD2-CBCCF181F22D}" type="sibTrans" cxnId="{FA40C480-34A0-40D6-9A9E-B99213804442}">
      <dgm:prSet/>
      <dgm:spPr/>
      <dgm:t>
        <a:bodyPr/>
        <a:lstStyle/>
        <a:p>
          <a:endParaRPr lang="zh-CN" altLang="en-US"/>
        </a:p>
      </dgm:t>
    </dgm:pt>
    <dgm:pt modelId="{E47BDB80-AAB3-4198-9757-9F4963FC8D27}">
      <dgm:prSet phldrT="[文本]"/>
      <dgm:spPr/>
      <dgm:t>
        <a:bodyPr/>
        <a:lstStyle/>
        <a:p>
          <a:r>
            <a:rPr lang="zh-CN" altLang="en-US" b="1" dirty="0"/>
            <a:t>敢讲</a:t>
          </a:r>
        </a:p>
      </dgm:t>
    </dgm:pt>
    <dgm:pt modelId="{82DE5C34-F512-48E8-BA94-423A98646EAC}" type="parTrans" cxnId="{AE2A908F-1448-4432-B482-A9646D0D023D}">
      <dgm:prSet/>
      <dgm:spPr/>
      <dgm:t>
        <a:bodyPr/>
        <a:lstStyle/>
        <a:p>
          <a:endParaRPr lang="zh-CN" altLang="en-US"/>
        </a:p>
      </dgm:t>
    </dgm:pt>
    <dgm:pt modelId="{8BA75EC6-3826-4961-BFDC-D6B759B71497}" type="sibTrans" cxnId="{AE2A908F-1448-4432-B482-A9646D0D023D}">
      <dgm:prSet/>
      <dgm:spPr/>
      <dgm:t>
        <a:bodyPr/>
        <a:lstStyle/>
        <a:p>
          <a:endParaRPr lang="zh-CN" altLang="en-US"/>
        </a:p>
      </dgm:t>
    </dgm:pt>
    <dgm:pt modelId="{B70A39E3-65AC-4267-9959-743B2C05F39A}" type="pres">
      <dgm:prSet presAssocID="{0A6A8B05-CA83-4134-86E2-A6003115789B}" presName="compositeShape" presStyleCnt="0">
        <dgm:presLayoutVars>
          <dgm:chMax val="7"/>
          <dgm:dir/>
          <dgm:resizeHandles val="exact"/>
        </dgm:presLayoutVars>
      </dgm:prSet>
      <dgm:spPr/>
    </dgm:pt>
    <dgm:pt modelId="{DAC3E06A-820E-4827-AF85-98A21CA0CDD0}" type="pres">
      <dgm:prSet presAssocID="{0A6A8B05-CA83-4134-86E2-A6003115789B}" presName="wedge1" presStyleLbl="node1" presStyleIdx="0" presStyleCnt="3"/>
      <dgm:spPr/>
    </dgm:pt>
    <dgm:pt modelId="{9139AA06-04BA-4EEA-9B87-F468D9A080A6}" type="pres">
      <dgm:prSet presAssocID="{0A6A8B05-CA83-4134-86E2-A6003115789B}" presName="wedge1Tx" presStyleLbl="node1" presStyleIdx="0" presStyleCnt="3">
        <dgm:presLayoutVars>
          <dgm:chMax val="0"/>
          <dgm:chPref val="0"/>
          <dgm:bulletEnabled val="1"/>
        </dgm:presLayoutVars>
      </dgm:prSet>
      <dgm:spPr/>
    </dgm:pt>
    <dgm:pt modelId="{416E3172-A8D5-4E09-B427-644957A82018}" type="pres">
      <dgm:prSet presAssocID="{0A6A8B05-CA83-4134-86E2-A6003115789B}" presName="wedge2" presStyleLbl="node1" presStyleIdx="1" presStyleCnt="3"/>
      <dgm:spPr/>
    </dgm:pt>
    <dgm:pt modelId="{DFAD62A0-DF05-4257-8232-5E9C4D208129}" type="pres">
      <dgm:prSet presAssocID="{0A6A8B05-CA83-4134-86E2-A6003115789B}" presName="wedge2Tx" presStyleLbl="node1" presStyleIdx="1" presStyleCnt="3">
        <dgm:presLayoutVars>
          <dgm:chMax val="0"/>
          <dgm:chPref val="0"/>
          <dgm:bulletEnabled val="1"/>
        </dgm:presLayoutVars>
      </dgm:prSet>
      <dgm:spPr/>
    </dgm:pt>
    <dgm:pt modelId="{0CE41D40-A855-4823-B9EC-4B1BE9BCBB4E}" type="pres">
      <dgm:prSet presAssocID="{0A6A8B05-CA83-4134-86E2-A6003115789B}" presName="wedge3" presStyleLbl="node1" presStyleIdx="2" presStyleCnt="3"/>
      <dgm:spPr/>
    </dgm:pt>
    <dgm:pt modelId="{F54775B3-C358-4E12-AE14-54D3659508BC}" type="pres">
      <dgm:prSet presAssocID="{0A6A8B05-CA83-4134-86E2-A6003115789B}" presName="wedge3Tx" presStyleLbl="node1" presStyleIdx="2" presStyleCnt="3">
        <dgm:presLayoutVars>
          <dgm:chMax val="0"/>
          <dgm:chPref val="0"/>
          <dgm:bulletEnabled val="1"/>
        </dgm:presLayoutVars>
      </dgm:prSet>
      <dgm:spPr/>
    </dgm:pt>
  </dgm:ptLst>
  <dgm:cxnLst>
    <dgm:cxn modelId="{23872116-B036-4E41-A8CD-3F58E175D7EB}" type="presOf" srcId="{3E8AD6A2-BD2D-4599-A939-E19F20E5D43A}" destId="{DFAD62A0-DF05-4257-8232-5E9C4D208129}" srcOrd="1" destOrd="0" presId="urn:microsoft.com/office/officeart/2005/8/layout/chart3"/>
    <dgm:cxn modelId="{097FB317-EC74-40D0-9438-950DE89E3036}" type="presOf" srcId="{E47BDB80-AAB3-4198-9757-9F4963FC8D27}" destId="{F54775B3-C358-4E12-AE14-54D3659508BC}" srcOrd="1" destOrd="0" presId="urn:microsoft.com/office/officeart/2005/8/layout/chart3"/>
    <dgm:cxn modelId="{C16F946A-9B48-48EE-8D6C-0D16DA4C413E}" type="presOf" srcId="{2B64B0AD-87BE-4666-B8C1-B63AB7D0394A}" destId="{9139AA06-04BA-4EEA-9B87-F468D9A080A6}" srcOrd="1" destOrd="0" presId="urn:microsoft.com/office/officeart/2005/8/layout/chart3"/>
    <dgm:cxn modelId="{FA40C480-34A0-40D6-9A9E-B99213804442}" srcId="{0A6A8B05-CA83-4134-86E2-A6003115789B}" destId="{3E8AD6A2-BD2D-4599-A939-E19F20E5D43A}" srcOrd="1" destOrd="0" parTransId="{4550870D-DAAE-4152-A276-0439BC70432B}" sibTransId="{523B9C6C-DF9A-4A43-8CD2-CBCCF181F22D}"/>
    <dgm:cxn modelId="{AE2A908F-1448-4432-B482-A9646D0D023D}" srcId="{0A6A8B05-CA83-4134-86E2-A6003115789B}" destId="{E47BDB80-AAB3-4198-9757-9F4963FC8D27}" srcOrd="2" destOrd="0" parTransId="{82DE5C34-F512-48E8-BA94-423A98646EAC}" sibTransId="{8BA75EC6-3826-4961-BFDC-D6B759B71497}"/>
    <dgm:cxn modelId="{20CAD092-A089-4CE8-A99B-074354A6B2CA}" srcId="{0A6A8B05-CA83-4134-86E2-A6003115789B}" destId="{2B64B0AD-87BE-4666-B8C1-B63AB7D0394A}" srcOrd="0" destOrd="0" parTransId="{F7CFA632-04A9-40CE-8C40-8115BFF3318D}" sibTransId="{7FD667C0-6004-4E76-80CB-EE5E9AC98BFF}"/>
    <dgm:cxn modelId="{6D9DBDA0-15B8-4F90-9D11-8E53286D7593}" type="presOf" srcId="{2B64B0AD-87BE-4666-B8C1-B63AB7D0394A}" destId="{DAC3E06A-820E-4827-AF85-98A21CA0CDD0}" srcOrd="0" destOrd="0" presId="urn:microsoft.com/office/officeart/2005/8/layout/chart3"/>
    <dgm:cxn modelId="{0CDE87BD-1190-4DFC-9281-3E08D1FDA05E}" type="presOf" srcId="{0A6A8B05-CA83-4134-86E2-A6003115789B}" destId="{B70A39E3-65AC-4267-9959-743B2C05F39A}" srcOrd="0" destOrd="0" presId="urn:microsoft.com/office/officeart/2005/8/layout/chart3"/>
    <dgm:cxn modelId="{D7C18BE7-F73E-46F0-80FF-5892D5719684}" type="presOf" srcId="{3E8AD6A2-BD2D-4599-A939-E19F20E5D43A}" destId="{416E3172-A8D5-4E09-B427-644957A82018}" srcOrd="0" destOrd="0" presId="urn:microsoft.com/office/officeart/2005/8/layout/chart3"/>
    <dgm:cxn modelId="{EB74E5EB-A809-485A-B592-B9A06A05801D}" type="presOf" srcId="{E47BDB80-AAB3-4198-9757-9F4963FC8D27}" destId="{0CE41D40-A855-4823-B9EC-4B1BE9BCBB4E}" srcOrd="0" destOrd="0" presId="urn:microsoft.com/office/officeart/2005/8/layout/chart3"/>
    <dgm:cxn modelId="{03E47573-A07C-4FB6-ABC6-5CF6AD1545D9}" type="presParOf" srcId="{B70A39E3-65AC-4267-9959-743B2C05F39A}" destId="{DAC3E06A-820E-4827-AF85-98A21CA0CDD0}" srcOrd="0" destOrd="0" presId="urn:microsoft.com/office/officeart/2005/8/layout/chart3"/>
    <dgm:cxn modelId="{73695A4B-793B-4F97-99C1-BB36A061F582}" type="presParOf" srcId="{B70A39E3-65AC-4267-9959-743B2C05F39A}" destId="{9139AA06-04BA-4EEA-9B87-F468D9A080A6}" srcOrd="1" destOrd="0" presId="urn:microsoft.com/office/officeart/2005/8/layout/chart3"/>
    <dgm:cxn modelId="{095DD094-AC61-4C1E-B5A3-8B15F8800568}" type="presParOf" srcId="{B70A39E3-65AC-4267-9959-743B2C05F39A}" destId="{416E3172-A8D5-4E09-B427-644957A82018}" srcOrd="2" destOrd="0" presId="urn:microsoft.com/office/officeart/2005/8/layout/chart3"/>
    <dgm:cxn modelId="{458AEBDA-103E-40B9-9CD1-17B499155BBC}" type="presParOf" srcId="{B70A39E3-65AC-4267-9959-743B2C05F39A}" destId="{DFAD62A0-DF05-4257-8232-5E9C4D208129}" srcOrd="3" destOrd="0" presId="urn:microsoft.com/office/officeart/2005/8/layout/chart3"/>
    <dgm:cxn modelId="{4794DED2-CCC6-4431-8B1B-D1DC5E2AA392}" type="presParOf" srcId="{B70A39E3-65AC-4267-9959-743B2C05F39A}" destId="{0CE41D40-A855-4823-B9EC-4B1BE9BCBB4E}" srcOrd="4" destOrd="0" presId="urn:microsoft.com/office/officeart/2005/8/layout/chart3"/>
    <dgm:cxn modelId="{F737C11E-2D13-4719-8767-80A7B46075E7}" type="presParOf" srcId="{B70A39E3-65AC-4267-9959-743B2C05F39A}" destId="{F54775B3-C358-4E12-AE14-54D3659508BC}"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5D7E2-EA83-4EE5-8F72-E1A84E3852ED}">
      <dsp:nvSpPr>
        <dsp:cNvPr id="0" name=""/>
        <dsp:cNvSpPr/>
      </dsp:nvSpPr>
      <dsp:spPr>
        <a:xfrm>
          <a:off x="5140985" y="1307964"/>
          <a:ext cx="162090" cy="497077"/>
        </a:xfrm>
        <a:custGeom>
          <a:avLst/>
          <a:gdLst/>
          <a:ahLst/>
          <a:cxnLst/>
          <a:rect l="0" t="0" r="0" b="0"/>
          <a:pathLst>
            <a:path>
              <a:moveTo>
                <a:pt x="0" y="0"/>
              </a:moveTo>
              <a:lnTo>
                <a:pt x="0" y="497077"/>
              </a:lnTo>
              <a:lnTo>
                <a:pt x="162090" y="4970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89F1A9-F841-4C2E-9CA7-170D9CE3453F}">
      <dsp:nvSpPr>
        <dsp:cNvPr id="0" name=""/>
        <dsp:cNvSpPr/>
      </dsp:nvSpPr>
      <dsp:spPr>
        <a:xfrm>
          <a:off x="3611931" y="540736"/>
          <a:ext cx="1961295" cy="226926"/>
        </a:xfrm>
        <a:custGeom>
          <a:avLst/>
          <a:gdLst/>
          <a:ahLst/>
          <a:cxnLst/>
          <a:rect l="0" t="0" r="0" b="0"/>
          <a:pathLst>
            <a:path>
              <a:moveTo>
                <a:pt x="0" y="0"/>
              </a:moveTo>
              <a:lnTo>
                <a:pt x="0" y="113463"/>
              </a:lnTo>
              <a:lnTo>
                <a:pt x="1961295" y="113463"/>
              </a:lnTo>
              <a:lnTo>
                <a:pt x="1961295" y="226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187865-F63E-4862-A64C-F7D711C2015E}">
      <dsp:nvSpPr>
        <dsp:cNvPr id="0" name=""/>
        <dsp:cNvSpPr/>
      </dsp:nvSpPr>
      <dsp:spPr>
        <a:xfrm>
          <a:off x="3833455" y="1307964"/>
          <a:ext cx="162090" cy="1264306"/>
        </a:xfrm>
        <a:custGeom>
          <a:avLst/>
          <a:gdLst/>
          <a:ahLst/>
          <a:cxnLst/>
          <a:rect l="0" t="0" r="0" b="0"/>
          <a:pathLst>
            <a:path>
              <a:moveTo>
                <a:pt x="0" y="0"/>
              </a:moveTo>
              <a:lnTo>
                <a:pt x="0" y="1264306"/>
              </a:lnTo>
              <a:lnTo>
                <a:pt x="162090" y="126430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F58E01-9993-476E-A47E-81212CB08DAB}">
      <dsp:nvSpPr>
        <dsp:cNvPr id="0" name=""/>
        <dsp:cNvSpPr/>
      </dsp:nvSpPr>
      <dsp:spPr>
        <a:xfrm>
          <a:off x="3833455" y="1307964"/>
          <a:ext cx="162090" cy="497077"/>
        </a:xfrm>
        <a:custGeom>
          <a:avLst/>
          <a:gdLst/>
          <a:ahLst/>
          <a:cxnLst/>
          <a:rect l="0" t="0" r="0" b="0"/>
          <a:pathLst>
            <a:path>
              <a:moveTo>
                <a:pt x="0" y="0"/>
              </a:moveTo>
              <a:lnTo>
                <a:pt x="0" y="497077"/>
              </a:lnTo>
              <a:lnTo>
                <a:pt x="162090" y="4970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38C995-E785-4E2A-94B7-D24CB6EA3B4D}">
      <dsp:nvSpPr>
        <dsp:cNvPr id="0" name=""/>
        <dsp:cNvSpPr/>
      </dsp:nvSpPr>
      <dsp:spPr>
        <a:xfrm>
          <a:off x="3611931" y="540736"/>
          <a:ext cx="653765" cy="226926"/>
        </a:xfrm>
        <a:custGeom>
          <a:avLst/>
          <a:gdLst/>
          <a:ahLst/>
          <a:cxnLst/>
          <a:rect l="0" t="0" r="0" b="0"/>
          <a:pathLst>
            <a:path>
              <a:moveTo>
                <a:pt x="0" y="0"/>
              </a:moveTo>
              <a:lnTo>
                <a:pt x="0" y="113463"/>
              </a:lnTo>
              <a:lnTo>
                <a:pt x="653765" y="113463"/>
              </a:lnTo>
              <a:lnTo>
                <a:pt x="653765" y="226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E4307E-CD1B-43C6-BF4C-7C545101616E}">
      <dsp:nvSpPr>
        <dsp:cNvPr id="0" name=""/>
        <dsp:cNvSpPr/>
      </dsp:nvSpPr>
      <dsp:spPr>
        <a:xfrm>
          <a:off x="2525925" y="1307964"/>
          <a:ext cx="162090" cy="497077"/>
        </a:xfrm>
        <a:custGeom>
          <a:avLst/>
          <a:gdLst/>
          <a:ahLst/>
          <a:cxnLst/>
          <a:rect l="0" t="0" r="0" b="0"/>
          <a:pathLst>
            <a:path>
              <a:moveTo>
                <a:pt x="0" y="0"/>
              </a:moveTo>
              <a:lnTo>
                <a:pt x="0" y="497077"/>
              </a:lnTo>
              <a:lnTo>
                <a:pt x="162090" y="4970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621246-3A61-4DE7-B79B-D3CCBDC44E24}">
      <dsp:nvSpPr>
        <dsp:cNvPr id="0" name=""/>
        <dsp:cNvSpPr/>
      </dsp:nvSpPr>
      <dsp:spPr>
        <a:xfrm>
          <a:off x="2958166" y="540736"/>
          <a:ext cx="653765" cy="226926"/>
        </a:xfrm>
        <a:custGeom>
          <a:avLst/>
          <a:gdLst/>
          <a:ahLst/>
          <a:cxnLst/>
          <a:rect l="0" t="0" r="0" b="0"/>
          <a:pathLst>
            <a:path>
              <a:moveTo>
                <a:pt x="653765" y="0"/>
              </a:moveTo>
              <a:lnTo>
                <a:pt x="653765" y="113463"/>
              </a:lnTo>
              <a:lnTo>
                <a:pt x="0" y="113463"/>
              </a:lnTo>
              <a:lnTo>
                <a:pt x="0" y="226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A84228-01F8-45E0-8B6B-E83AD525D080}">
      <dsp:nvSpPr>
        <dsp:cNvPr id="0" name=""/>
        <dsp:cNvSpPr/>
      </dsp:nvSpPr>
      <dsp:spPr>
        <a:xfrm>
          <a:off x="1218394" y="1307964"/>
          <a:ext cx="162090" cy="3565991"/>
        </a:xfrm>
        <a:custGeom>
          <a:avLst/>
          <a:gdLst/>
          <a:ahLst/>
          <a:cxnLst/>
          <a:rect l="0" t="0" r="0" b="0"/>
          <a:pathLst>
            <a:path>
              <a:moveTo>
                <a:pt x="0" y="0"/>
              </a:moveTo>
              <a:lnTo>
                <a:pt x="0" y="3565991"/>
              </a:lnTo>
              <a:lnTo>
                <a:pt x="162090" y="35659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4AD1B2-D916-450C-9E32-BEAFE40C75BE}">
      <dsp:nvSpPr>
        <dsp:cNvPr id="0" name=""/>
        <dsp:cNvSpPr/>
      </dsp:nvSpPr>
      <dsp:spPr>
        <a:xfrm>
          <a:off x="1218394" y="1307964"/>
          <a:ext cx="162090" cy="2798763"/>
        </a:xfrm>
        <a:custGeom>
          <a:avLst/>
          <a:gdLst/>
          <a:ahLst/>
          <a:cxnLst/>
          <a:rect l="0" t="0" r="0" b="0"/>
          <a:pathLst>
            <a:path>
              <a:moveTo>
                <a:pt x="0" y="0"/>
              </a:moveTo>
              <a:lnTo>
                <a:pt x="0" y="2798763"/>
              </a:lnTo>
              <a:lnTo>
                <a:pt x="162090" y="27987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704802-F784-43BC-B3C4-56A8BEC10DD7}">
      <dsp:nvSpPr>
        <dsp:cNvPr id="0" name=""/>
        <dsp:cNvSpPr/>
      </dsp:nvSpPr>
      <dsp:spPr>
        <a:xfrm>
          <a:off x="1218394" y="1307964"/>
          <a:ext cx="162090" cy="2031534"/>
        </a:xfrm>
        <a:custGeom>
          <a:avLst/>
          <a:gdLst/>
          <a:ahLst/>
          <a:cxnLst/>
          <a:rect l="0" t="0" r="0" b="0"/>
          <a:pathLst>
            <a:path>
              <a:moveTo>
                <a:pt x="0" y="0"/>
              </a:moveTo>
              <a:lnTo>
                <a:pt x="0" y="2031534"/>
              </a:lnTo>
              <a:lnTo>
                <a:pt x="162090" y="2031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FEA1BA-0EE7-47DD-92B2-253A00606F47}">
      <dsp:nvSpPr>
        <dsp:cNvPr id="0" name=""/>
        <dsp:cNvSpPr/>
      </dsp:nvSpPr>
      <dsp:spPr>
        <a:xfrm>
          <a:off x="1218394" y="1307964"/>
          <a:ext cx="162090" cy="1264306"/>
        </a:xfrm>
        <a:custGeom>
          <a:avLst/>
          <a:gdLst/>
          <a:ahLst/>
          <a:cxnLst/>
          <a:rect l="0" t="0" r="0" b="0"/>
          <a:pathLst>
            <a:path>
              <a:moveTo>
                <a:pt x="0" y="0"/>
              </a:moveTo>
              <a:lnTo>
                <a:pt x="0" y="1264306"/>
              </a:lnTo>
              <a:lnTo>
                <a:pt x="162090" y="126430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B4A34-E360-404E-B53B-E43D4C55BF85}">
      <dsp:nvSpPr>
        <dsp:cNvPr id="0" name=""/>
        <dsp:cNvSpPr/>
      </dsp:nvSpPr>
      <dsp:spPr>
        <a:xfrm>
          <a:off x="1218394" y="1307964"/>
          <a:ext cx="162090" cy="497077"/>
        </a:xfrm>
        <a:custGeom>
          <a:avLst/>
          <a:gdLst/>
          <a:ahLst/>
          <a:cxnLst/>
          <a:rect l="0" t="0" r="0" b="0"/>
          <a:pathLst>
            <a:path>
              <a:moveTo>
                <a:pt x="0" y="0"/>
              </a:moveTo>
              <a:lnTo>
                <a:pt x="0" y="497077"/>
              </a:lnTo>
              <a:lnTo>
                <a:pt x="162090" y="4970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61FF5A-20E2-45C7-BABC-76B9EDA3B24C}">
      <dsp:nvSpPr>
        <dsp:cNvPr id="0" name=""/>
        <dsp:cNvSpPr/>
      </dsp:nvSpPr>
      <dsp:spPr>
        <a:xfrm>
          <a:off x="1650636" y="540736"/>
          <a:ext cx="1961295" cy="226926"/>
        </a:xfrm>
        <a:custGeom>
          <a:avLst/>
          <a:gdLst/>
          <a:ahLst/>
          <a:cxnLst/>
          <a:rect l="0" t="0" r="0" b="0"/>
          <a:pathLst>
            <a:path>
              <a:moveTo>
                <a:pt x="1961295" y="0"/>
              </a:moveTo>
              <a:lnTo>
                <a:pt x="1961295" y="113463"/>
              </a:lnTo>
              <a:lnTo>
                <a:pt x="0" y="113463"/>
              </a:lnTo>
              <a:lnTo>
                <a:pt x="0" y="226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DBD155-D883-44D5-A29D-A470C1703EE9}">
      <dsp:nvSpPr>
        <dsp:cNvPr id="0" name=""/>
        <dsp:cNvSpPr/>
      </dsp:nvSpPr>
      <dsp:spPr>
        <a:xfrm>
          <a:off x="3071629" y="434"/>
          <a:ext cx="1080603" cy="540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班级活动策划</a:t>
          </a:r>
        </a:p>
      </dsp:txBody>
      <dsp:txXfrm>
        <a:off x="3071629" y="434"/>
        <a:ext cx="1080603" cy="540301"/>
      </dsp:txXfrm>
    </dsp:sp>
    <dsp:sp modelId="{64118E65-6988-4146-8404-657AA93AC269}">
      <dsp:nvSpPr>
        <dsp:cNvPr id="0" name=""/>
        <dsp:cNvSpPr/>
      </dsp:nvSpPr>
      <dsp:spPr>
        <a:xfrm>
          <a:off x="1110334" y="767663"/>
          <a:ext cx="1080603" cy="540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总体设计</a:t>
          </a:r>
        </a:p>
      </dsp:txBody>
      <dsp:txXfrm>
        <a:off x="1110334" y="767663"/>
        <a:ext cx="1080603" cy="540301"/>
      </dsp:txXfrm>
    </dsp:sp>
    <dsp:sp modelId="{DC0EC328-24F7-4809-B352-BB89C9A646FC}">
      <dsp:nvSpPr>
        <dsp:cNvPr id="0" name=""/>
        <dsp:cNvSpPr/>
      </dsp:nvSpPr>
      <dsp:spPr>
        <a:xfrm>
          <a:off x="1380485" y="1534891"/>
          <a:ext cx="1080603" cy="540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教育背景</a:t>
          </a:r>
        </a:p>
      </dsp:txBody>
      <dsp:txXfrm>
        <a:off x="1380485" y="1534891"/>
        <a:ext cx="1080603" cy="540301"/>
      </dsp:txXfrm>
    </dsp:sp>
    <dsp:sp modelId="{335C7979-8E4E-49C2-B3F3-C9C9E2151ACA}">
      <dsp:nvSpPr>
        <dsp:cNvPr id="0" name=""/>
        <dsp:cNvSpPr/>
      </dsp:nvSpPr>
      <dsp:spPr>
        <a:xfrm>
          <a:off x="1380485" y="2302120"/>
          <a:ext cx="1080603" cy="540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班情分析</a:t>
          </a:r>
        </a:p>
      </dsp:txBody>
      <dsp:txXfrm>
        <a:off x="1380485" y="2302120"/>
        <a:ext cx="1080603" cy="540301"/>
      </dsp:txXfrm>
    </dsp:sp>
    <dsp:sp modelId="{13488EB7-C12E-4DBE-B1A7-893D7E471FCD}">
      <dsp:nvSpPr>
        <dsp:cNvPr id="0" name=""/>
        <dsp:cNvSpPr/>
      </dsp:nvSpPr>
      <dsp:spPr>
        <a:xfrm>
          <a:off x="1380485" y="3069348"/>
          <a:ext cx="1080603" cy="540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教育目标</a:t>
          </a:r>
        </a:p>
      </dsp:txBody>
      <dsp:txXfrm>
        <a:off x="1380485" y="3069348"/>
        <a:ext cx="1080603" cy="540301"/>
      </dsp:txXfrm>
    </dsp:sp>
    <dsp:sp modelId="{4BACD7AA-B759-455E-9AB6-3EBC8CCA3543}">
      <dsp:nvSpPr>
        <dsp:cNvPr id="0" name=""/>
        <dsp:cNvSpPr/>
      </dsp:nvSpPr>
      <dsp:spPr>
        <a:xfrm>
          <a:off x="1380485" y="3836577"/>
          <a:ext cx="1080603" cy="540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教育方法</a:t>
          </a:r>
        </a:p>
      </dsp:txBody>
      <dsp:txXfrm>
        <a:off x="1380485" y="3836577"/>
        <a:ext cx="1080603" cy="540301"/>
      </dsp:txXfrm>
    </dsp:sp>
    <dsp:sp modelId="{1C73B38E-4E08-4297-A35C-B7B780B8DABB}">
      <dsp:nvSpPr>
        <dsp:cNvPr id="0" name=""/>
        <dsp:cNvSpPr/>
      </dsp:nvSpPr>
      <dsp:spPr>
        <a:xfrm>
          <a:off x="1380485" y="4603805"/>
          <a:ext cx="1080603" cy="540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设计思路</a:t>
          </a:r>
        </a:p>
      </dsp:txBody>
      <dsp:txXfrm>
        <a:off x="1380485" y="4603805"/>
        <a:ext cx="1080603" cy="540301"/>
      </dsp:txXfrm>
    </dsp:sp>
    <dsp:sp modelId="{D06E59AD-E5FD-4F90-B2E6-0E043628C5CF}">
      <dsp:nvSpPr>
        <dsp:cNvPr id="0" name=""/>
        <dsp:cNvSpPr/>
      </dsp:nvSpPr>
      <dsp:spPr>
        <a:xfrm>
          <a:off x="2417864" y="767663"/>
          <a:ext cx="1080603" cy="540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活动准备</a:t>
          </a:r>
        </a:p>
      </dsp:txBody>
      <dsp:txXfrm>
        <a:off x="2417864" y="767663"/>
        <a:ext cx="1080603" cy="540301"/>
      </dsp:txXfrm>
    </dsp:sp>
    <dsp:sp modelId="{6D206BA4-E6F8-49CF-8D31-A06F1CD8FAAE}">
      <dsp:nvSpPr>
        <dsp:cNvPr id="0" name=""/>
        <dsp:cNvSpPr/>
      </dsp:nvSpPr>
      <dsp:spPr>
        <a:xfrm>
          <a:off x="2688015" y="1534891"/>
          <a:ext cx="1080603" cy="540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安全预案</a:t>
          </a:r>
        </a:p>
      </dsp:txBody>
      <dsp:txXfrm>
        <a:off x="2688015" y="1534891"/>
        <a:ext cx="1080603" cy="540301"/>
      </dsp:txXfrm>
    </dsp:sp>
    <dsp:sp modelId="{A2A6F9F2-6CBD-44B2-ADAD-2AA41C949EBB}">
      <dsp:nvSpPr>
        <dsp:cNvPr id="0" name=""/>
        <dsp:cNvSpPr/>
      </dsp:nvSpPr>
      <dsp:spPr>
        <a:xfrm>
          <a:off x="3725394" y="767663"/>
          <a:ext cx="1080603" cy="540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活动过程</a:t>
          </a:r>
        </a:p>
      </dsp:txBody>
      <dsp:txXfrm>
        <a:off x="3725394" y="767663"/>
        <a:ext cx="1080603" cy="540301"/>
      </dsp:txXfrm>
    </dsp:sp>
    <dsp:sp modelId="{85B647FE-0D55-43F6-9EBF-8C40093DA924}">
      <dsp:nvSpPr>
        <dsp:cNvPr id="0" name=""/>
        <dsp:cNvSpPr/>
      </dsp:nvSpPr>
      <dsp:spPr>
        <a:xfrm>
          <a:off x="3995545" y="1534891"/>
          <a:ext cx="1080603" cy="540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活动环节</a:t>
          </a:r>
        </a:p>
      </dsp:txBody>
      <dsp:txXfrm>
        <a:off x="3995545" y="1534891"/>
        <a:ext cx="1080603" cy="540301"/>
      </dsp:txXfrm>
    </dsp:sp>
    <dsp:sp modelId="{EFB50EBF-0CDC-4399-83D5-70C1B3A0BA00}">
      <dsp:nvSpPr>
        <dsp:cNvPr id="0" name=""/>
        <dsp:cNvSpPr/>
      </dsp:nvSpPr>
      <dsp:spPr>
        <a:xfrm>
          <a:off x="3995545" y="2302120"/>
          <a:ext cx="1080603" cy="540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设计意图</a:t>
          </a:r>
        </a:p>
      </dsp:txBody>
      <dsp:txXfrm>
        <a:off x="3995545" y="2302120"/>
        <a:ext cx="1080603" cy="540301"/>
      </dsp:txXfrm>
    </dsp:sp>
    <dsp:sp modelId="{C7A46221-F65B-468C-B6A3-5B2C6A732C97}">
      <dsp:nvSpPr>
        <dsp:cNvPr id="0" name=""/>
        <dsp:cNvSpPr/>
      </dsp:nvSpPr>
      <dsp:spPr>
        <a:xfrm>
          <a:off x="5032925" y="767663"/>
          <a:ext cx="1080603" cy="540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总结反思</a:t>
          </a:r>
        </a:p>
      </dsp:txBody>
      <dsp:txXfrm>
        <a:off x="5032925" y="767663"/>
        <a:ext cx="1080603" cy="540301"/>
      </dsp:txXfrm>
    </dsp:sp>
    <dsp:sp modelId="{AB5A0002-98CA-4619-ADB4-4215C3540905}">
      <dsp:nvSpPr>
        <dsp:cNvPr id="0" name=""/>
        <dsp:cNvSpPr/>
      </dsp:nvSpPr>
      <dsp:spPr>
        <a:xfrm>
          <a:off x="5303076" y="1534891"/>
          <a:ext cx="1080603" cy="540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成果呈现</a:t>
          </a:r>
        </a:p>
      </dsp:txBody>
      <dsp:txXfrm>
        <a:off x="5303076" y="1534891"/>
        <a:ext cx="1080603" cy="540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3E06A-820E-4827-AF85-98A21CA0CDD0}">
      <dsp:nvSpPr>
        <dsp:cNvPr id="0" name=""/>
        <dsp:cNvSpPr/>
      </dsp:nvSpPr>
      <dsp:spPr>
        <a:xfrm>
          <a:off x="1905474" y="365760"/>
          <a:ext cx="4551680" cy="455168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zh-CN" altLang="en-US" sz="5500" b="1" kern="1200" dirty="0">
              <a:solidFill>
                <a:schemeClr val="bg1"/>
              </a:solidFill>
              <a:hlinkClick xmlns:r="http://schemas.openxmlformats.org/officeDocument/2006/relationships" r:id="rId1" action="ppaction://hlinkfile">
                <a:extLst>
                  <a:ext uri="{A12FA001-AC4F-418D-AE19-62706E023703}">
                    <ahyp:hlinkClr xmlns:ahyp="http://schemas.microsoft.com/office/drawing/2018/hyperlinkcolor" val="tx"/>
                  </a:ext>
                </a:extLst>
              </a:hlinkClick>
            </a:rPr>
            <a:t>善讲</a:t>
          </a:r>
          <a:endParaRPr lang="zh-CN" altLang="en-US" sz="5500" b="1" kern="1200" dirty="0">
            <a:solidFill>
              <a:schemeClr val="bg1"/>
            </a:solidFill>
          </a:endParaRPr>
        </a:p>
      </dsp:txBody>
      <dsp:txXfrm>
        <a:off x="4380179" y="1205653"/>
        <a:ext cx="1544320" cy="1517226"/>
      </dsp:txXfrm>
    </dsp:sp>
    <dsp:sp modelId="{416E3172-A8D5-4E09-B427-644957A82018}">
      <dsp:nvSpPr>
        <dsp:cNvPr id="0" name=""/>
        <dsp:cNvSpPr/>
      </dsp:nvSpPr>
      <dsp:spPr>
        <a:xfrm>
          <a:off x="1670845" y="501226"/>
          <a:ext cx="4551680" cy="455168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zh-CN" altLang="en-US" sz="5500" b="1" kern="1200" dirty="0"/>
            <a:t>会讲</a:t>
          </a:r>
        </a:p>
      </dsp:txBody>
      <dsp:txXfrm>
        <a:off x="2917139" y="3373120"/>
        <a:ext cx="2059093" cy="1408853"/>
      </dsp:txXfrm>
    </dsp:sp>
    <dsp:sp modelId="{0CE41D40-A855-4823-B9EC-4B1BE9BCBB4E}">
      <dsp:nvSpPr>
        <dsp:cNvPr id="0" name=""/>
        <dsp:cNvSpPr/>
      </dsp:nvSpPr>
      <dsp:spPr>
        <a:xfrm>
          <a:off x="1670845" y="501226"/>
          <a:ext cx="4551680" cy="455168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zh-CN" altLang="en-US" sz="5500" b="1" kern="1200" dirty="0"/>
            <a:t>敢讲</a:t>
          </a:r>
        </a:p>
      </dsp:txBody>
      <dsp:txXfrm>
        <a:off x="2158525" y="1395306"/>
        <a:ext cx="1544320" cy="15172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E57CE-B645-4226-9F1D-0DE759B6E06C}" type="datetimeFigureOut">
              <a:rPr lang="zh-CN" altLang="en-US" smtClean="0"/>
              <a:t>2021/7/24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851D1D-D7A6-4AC5-B05A-97812FCF5DE0}" type="slidenum">
              <a:rPr lang="zh-CN" altLang="en-US" smtClean="0"/>
              <a:t>‹#›</a:t>
            </a:fld>
            <a:endParaRPr lang="zh-CN" altLang="en-US"/>
          </a:p>
        </p:txBody>
      </p:sp>
    </p:spTree>
    <p:extLst>
      <p:ext uri="{BB962C8B-B14F-4D97-AF65-F5344CB8AC3E}">
        <p14:creationId xmlns:p14="http://schemas.microsoft.com/office/powerpoint/2010/main" val="2327555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pPr/>
              <a:t>64</a:t>
            </a:fld>
            <a:endParaRPr lang="zh-CN" altLang="en-US">
              <a:solidFill>
                <a:prstClr val="black"/>
              </a:solidFill>
            </a:endParaRPr>
          </a:p>
        </p:txBody>
      </p:sp>
      <p:sp>
        <p:nvSpPr>
          <p:cNvPr id="5" name="日期占位符 4">
            <a:extLst>
              <a:ext uri="{FF2B5EF4-FFF2-40B4-BE49-F238E27FC236}">
                <a16:creationId xmlns:a16="http://schemas.microsoft.com/office/drawing/2014/main" id="{85BC763F-6AF9-4CC5-998E-2CE5B7949D01}"/>
              </a:ext>
            </a:extLst>
          </p:cNvPr>
          <p:cNvSpPr>
            <a:spLocks noGrp="1"/>
          </p:cNvSpPr>
          <p:nvPr>
            <p:ph type="dt" idx="1"/>
          </p:nvPr>
        </p:nvSpPr>
        <p:spPr/>
        <p:txBody>
          <a:bodyPr/>
          <a:lstStyle/>
          <a:p>
            <a:fld id="{4722CF38-B4DF-40E7-A7FF-75C9963AC308}" type="datetime1">
              <a:rPr lang="zh-CN" altLang="en-US" smtClean="0"/>
              <a:t>2021/7/24</a:t>
            </a:fld>
            <a:endParaRPr lang="zh-CN" altLang="en-US"/>
          </a:p>
        </p:txBody>
      </p:sp>
      <p:sp>
        <p:nvSpPr>
          <p:cNvPr id="6" name="页脚占位符 5">
            <a:extLst>
              <a:ext uri="{FF2B5EF4-FFF2-40B4-BE49-F238E27FC236}">
                <a16:creationId xmlns:a16="http://schemas.microsoft.com/office/drawing/2014/main" id="{DDDD951E-2C78-4665-8EA2-181C9862A383}"/>
              </a:ext>
            </a:extLst>
          </p:cNvPr>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1953971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387BD26-4228-43BE-A725-D0496A04B7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140" b="2679"/>
          <a:stretch/>
        </p:blipFill>
        <p:spPr>
          <a:xfrm>
            <a:off x="0" y="0"/>
            <a:ext cx="12192000" cy="6858000"/>
          </a:xfrm>
          <a:prstGeom prst="rect">
            <a:avLst/>
          </a:prstGeom>
        </p:spPr>
      </p:pic>
      <p:sp>
        <p:nvSpPr>
          <p:cNvPr id="6" name="矩形 5">
            <a:extLst>
              <a:ext uri="{FF2B5EF4-FFF2-40B4-BE49-F238E27FC236}">
                <a16:creationId xmlns:a16="http://schemas.microsoft.com/office/drawing/2014/main" id="{DF102A4A-4C22-4E30-9513-E82CAD5EB9A6}"/>
              </a:ext>
            </a:extLst>
          </p:cNvPr>
          <p:cNvSpPr/>
          <p:nvPr userDrawn="1"/>
        </p:nvSpPr>
        <p:spPr>
          <a:xfrm>
            <a:off x="0" y="0"/>
            <a:ext cx="12192000" cy="6858000"/>
          </a:xfrm>
          <a:prstGeom prst="rect">
            <a:avLst/>
          </a:prstGeom>
          <a:solidFill>
            <a:sysClr val="window" lastClr="FFFFFF">
              <a:alpha val="9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Light"/>
              <a:cs typeface="+mn-cs"/>
            </a:endParaRPr>
          </a:p>
        </p:txBody>
      </p:sp>
      <p:pic>
        <p:nvPicPr>
          <p:cNvPr id="8" name="图片 7">
            <a:extLst>
              <a:ext uri="{FF2B5EF4-FFF2-40B4-BE49-F238E27FC236}">
                <a16:creationId xmlns:a16="http://schemas.microsoft.com/office/drawing/2014/main" id="{DD54F00E-81B7-47B8-BB51-81715037637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27322" y="0"/>
            <a:ext cx="12319322" cy="1947562"/>
          </a:xfrm>
          <a:prstGeom prst="rect">
            <a:avLst/>
          </a:prstGeom>
        </p:spPr>
      </p:pic>
      <p:cxnSp>
        <p:nvCxnSpPr>
          <p:cNvPr id="18" name="直接连接符 17">
            <a:extLst>
              <a:ext uri="{FF2B5EF4-FFF2-40B4-BE49-F238E27FC236}">
                <a16:creationId xmlns:a16="http://schemas.microsoft.com/office/drawing/2014/main" id="{9D6C1355-7E9E-451B-A907-E91806C361B1}"/>
              </a:ext>
            </a:extLst>
          </p:cNvPr>
          <p:cNvCxnSpPr/>
          <p:nvPr userDrawn="1"/>
        </p:nvCxnSpPr>
        <p:spPr>
          <a:xfrm>
            <a:off x="5921829" y="3976911"/>
            <a:ext cx="34834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标题 18">
            <a:extLst>
              <a:ext uri="{FF2B5EF4-FFF2-40B4-BE49-F238E27FC236}">
                <a16:creationId xmlns:a16="http://schemas.microsoft.com/office/drawing/2014/main" id="{DC387F3F-DFAE-4785-A29E-135DB9EB2929}"/>
              </a:ext>
            </a:extLst>
          </p:cNvPr>
          <p:cNvSpPr>
            <a:spLocks noGrp="1"/>
          </p:cNvSpPr>
          <p:nvPr>
            <p:ph type="title"/>
          </p:nvPr>
        </p:nvSpPr>
        <p:spPr>
          <a:xfrm>
            <a:off x="838200" y="2063389"/>
            <a:ext cx="10515600" cy="1015663"/>
          </a:xfrm>
        </p:spPr>
        <p:txBody>
          <a:bodyPr wrap="square">
            <a:spAutoFit/>
          </a:bodyPr>
          <a:lstStyle>
            <a:lvl1pPr algn="ctr">
              <a:defRPr kumimoji="0" lang="zh-CN" altLang="en-US" sz="6000" i="0" u="none" strike="noStrike" kern="0" cap="none" spc="300" normalizeH="0" baseline="0">
                <a:ln>
                  <a:noFill/>
                </a:ln>
                <a:solidFill>
                  <a:schemeClr val="accent1"/>
                </a:solidFill>
                <a:effectLst/>
                <a:uLnTx/>
                <a:uFillTx/>
                <a:latin typeface="+mj-ea"/>
                <a:cs typeface="+mn-cs"/>
              </a:defRPr>
            </a:lvl1pPr>
          </a:lstStyle>
          <a:p>
            <a:pPr marL="0" marR="0" lvl="0" indent="0" algn="ctr" fontAlgn="auto">
              <a:lnSpc>
                <a:spcPct val="100000"/>
              </a:lnSpc>
              <a:spcBef>
                <a:spcPts val="0"/>
              </a:spcBef>
              <a:spcAft>
                <a:spcPts val="0"/>
              </a:spcAft>
              <a:buClrTx/>
              <a:buSzTx/>
              <a:buFontTx/>
              <a:tabLst/>
            </a:pPr>
            <a:r>
              <a:rPr lang="zh-CN" altLang="en-US" dirty="0"/>
              <a:t>单击此处编辑母版标题样式</a:t>
            </a:r>
          </a:p>
        </p:txBody>
      </p:sp>
      <p:sp>
        <p:nvSpPr>
          <p:cNvPr id="21" name="文本占位符 20">
            <a:extLst>
              <a:ext uri="{FF2B5EF4-FFF2-40B4-BE49-F238E27FC236}">
                <a16:creationId xmlns:a16="http://schemas.microsoft.com/office/drawing/2014/main" id="{D4E6019E-53B0-4AD2-B535-638DD267A26A}"/>
              </a:ext>
            </a:extLst>
          </p:cNvPr>
          <p:cNvSpPr>
            <a:spLocks noGrp="1"/>
          </p:cNvSpPr>
          <p:nvPr>
            <p:ph type="body" sz="quarter" idx="10"/>
          </p:nvPr>
        </p:nvSpPr>
        <p:spPr>
          <a:xfrm>
            <a:off x="4270221" y="5300435"/>
            <a:ext cx="3651558" cy="369332"/>
          </a:xfrm>
          <a:noFill/>
        </p:spPr>
        <p:txBody>
          <a:bodyPr wrap="square" rtlCol="0">
            <a:spAutoFit/>
          </a:bodyPr>
          <a:lstStyle>
            <a:lvl1pPr marL="0" indent="0">
              <a:buNone/>
              <a:defRPr lang="zh-CN" altLang="en-US" sz="2000" dirty="0" smtClean="0">
                <a:solidFill>
                  <a:schemeClr val="tx1">
                    <a:lumMod val="75000"/>
                    <a:lumOff val="25000"/>
                  </a:schemeClr>
                </a:solidFill>
                <a:latin typeface="阿里巴巴普惠体 R" panose="00020600040101010101" pitchFamily="18" charset="-122"/>
                <a:ea typeface="阿里巴巴普惠体 R" panose="00020600040101010101" pitchFamily="18" charset="-122"/>
              </a:defRPr>
            </a:lvl1pPr>
            <a:lvl2pPr>
              <a:defRPr lang="zh-CN" altLang="en-US" sz="1800" dirty="0" smtClean="0"/>
            </a:lvl2pPr>
            <a:lvl3pPr>
              <a:defRPr lang="zh-CN" altLang="en-US" sz="1800" dirty="0" smtClean="0"/>
            </a:lvl3pPr>
            <a:lvl4pPr>
              <a:defRPr lang="zh-CN" altLang="en-US" dirty="0" smtClean="0"/>
            </a:lvl4pPr>
            <a:lvl5pPr>
              <a:defRPr lang="zh-CN" altLang="en-US" dirty="0"/>
            </a:lvl5pPr>
          </a:lstStyle>
          <a:p>
            <a:pPr marL="0" lvl="0" algn="ctr"/>
            <a:r>
              <a:rPr lang="zh-CN" altLang="en-US" dirty="0"/>
              <a:t>单击此处编辑母版文本样式</a:t>
            </a:r>
          </a:p>
        </p:txBody>
      </p:sp>
      <p:pic>
        <p:nvPicPr>
          <p:cNvPr id="22" name="图片 21">
            <a:extLst>
              <a:ext uri="{FF2B5EF4-FFF2-40B4-BE49-F238E27FC236}">
                <a16:creationId xmlns:a16="http://schemas.microsoft.com/office/drawing/2014/main" id="{B349CB8F-5456-4C7C-9076-49D661376C11}"/>
              </a:ext>
            </a:extLst>
          </p:cNvPr>
          <p:cNvPicPr>
            <a:picLocks noChangeAspect="1"/>
          </p:cNvPicPr>
          <p:nvPr userDrawn="1"/>
        </p:nvPicPr>
        <p:blipFill>
          <a:blip r:embed="rId4" cstate="print">
            <a:extLst>
              <a:ext uri="{28A0092B-C50C-407E-A947-70E740481C1C}">
                <a14:useLocalDpi xmlns:a14="http://schemas.microsoft.com/office/drawing/2010/main"/>
              </a:ext>
            </a:extLst>
          </a:blip>
          <a:srcRect l="8727" r="8727" b="45109"/>
          <a:stretch>
            <a:fillRect/>
          </a:stretch>
        </p:blipFill>
        <p:spPr>
          <a:xfrm>
            <a:off x="0" y="5300436"/>
            <a:ext cx="12192000" cy="1557565"/>
          </a:xfrm>
          <a:custGeom>
            <a:avLst/>
            <a:gdLst>
              <a:gd name="connsiteX0" fmla="*/ 0 w 12192000"/>
              <a:gd name="connsiteY0" fmla="*/ 0 h 1557565"/>
              <a:gd name="connsiteX1" fmla="*/ 12192000 w 12192000"/>
              <a:gd name="connsiteY1" fmla="*/ 0 h 1557565"/>
              <a:gd name="connsiteX2" fmla="*/ 12192000 w 12192000"/>
              <a:gd name="connsiteY2" fmla="*/ 1557565 h 1557565"/>
              <a:gd name="connsiteX3" fmla="*/ 0 w 12192000"/>
              <a:gd name="connsiteY3" fmla="*/ 1557565 h 1557565"/>
            </a:gdLst>
            <a:ahLst/>
            <a:cxnLst>
              <a:cxn ang="0">
                <a:pos x="connsiteX0" y="connsiteY0"/>
              </a:cxn>
              <a:cxn ang="0">
                <a:pos x="connsiteX1" y="connsiteY1"/>
              </a:cxn>
              <a:cxn ang="0">
                <a:pos x="connsiteX2" y="connsiteY2"/>
              </a:cxn>
              <a:cxn ang="0">
                <a:pos x="connsiteX3" y="connsiteY3"/>
              </a:cxn>
            </a:cxnLst>
            <a:rect l="l" t="t" r="r" b="b"/>
            <a:pathLst>
              <a:path w="12192000" h="1557565">
                <a:moveTo>
                  <a:pt x="0" y="0"/>
                </a:moveTo>
                <a:lnTo>
                  <a:pt x="12192000" y="0"/>
                </a:lnTo>
                <a:lnTo>
                  <a:pt x="12192000" y="1557565"/>
                </a:lnTo>
                <a:lnTo>
                  <a:pt x="0" y="1557565"/>
                </a:lnTo>
                <a:close/>
              </a:path>
            </a:pathLst>
          </a:custGeom>
        </p:spPr>
      </p:pic>
    </p:spTree>
    <p:extLst>
      <p:ext uri="{BB962C8B-B14F-4D97-AF65-F5344CB8AC3E}">
        <p14:creationId xmlns:p14="http://schemas.microsoft.com/office/powerpoint/2010/main" val="413812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F488701-C2CF-408F-83BD-83A82C31E63A}"/>
              </a:ext>
            </a:extLst>
          </p:cNvPr>
          <p:cNvSpPr>
            <a:spLocks noGrp="1"/>
          </p:cNvSpPr>
          <p:nvPr>
            <p:ph type="dt" sz="half" idx="10"/>
          </p:nvPr>
        </p:nvSpPr>
        <p:spPr/>
        <p:txBody>
          <a:bodyPr/>
          <a:lstStyle/>
          <a:p>
            <a:fld id="{5239071C-7BDD-41B8-9C1F-4750BE193EAE}" type="datetimeFigureOut">
              <a:rPr lang="zh-CN" altLang="en-US" smtClean="0"/>
              <a:t>2021/7/24</a:t>
            </a:fld>
            <a:endParaRPr lang="zh-CN" altLang="en-US"/>
          </a:p>
        </p:txBody>
      </p:sp>
      <p:sp>
        <p:nvSpPr>
          <p:cNvPr id="3" name="页脚占位符 2">
            <a:extLst>
              <a:ext uri="{FF2B5EF4-FFF2-40B4-BE49-F238E27FC236}">
                <a16:creationId xmlns:a16="http://schemas.microsoft.com/office/drawing/2014/main" id="{CE390421-CA15-49D0-82D8-957713ED4E7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9415E2C-9723-40BC-B25E-AFE5FA74599F}"/>
              </a:ext>
            </a:extLst>
          </p:cNvPr>
          <p:cNvSpPr>
            <a:spLocks noGrp="1"/>
          </p:cNvSpPr>
          <p:nvPr>
            <p:ph type="sldNum" sz="quarter" idx="12"/>
          </p:nvPr>
        </p:nvSpPr>
        <p:spPr/>
        <p:txBody>
          <a:bodyPr/>
          <a:lstStyle/>
          <a:p>
            <a:fld id="{DBAC4E8B-06BB-4E24-9A10-37972BE5F207}" type="slidenum">
              <a:rPr lang="zh-CN" altLang="en-US" smtClean="0"/>
              <a:t>‹#›</a:t>
            </a:fld>
            <a:endParaRPr lang="zh-CN" altLang="en-US"/>
          </a:p>
        </p:txBody>
      </p:sp>
    </p:spTree>
    <p:extLst>
      <p:ext uri="{BB962C8B-B14F-4D97-AF65-F5344CB8AC3E}">
        <p14:creationId xmlns:p14="http://schemas.microsoft.com/office/powerpoint/2010/main" val="289215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7BF7C73-FBDE-4202-8119-A1933D311A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140" b="2679"/>
          <a:stretch/>
        </p:blipFill>
        <p:spPr>
          <a:xfrm>
            <a:off x="0" y="0"/>
            <a:ext cx="12192000" cy="6858000"/>
          </a:xfrm>
          <a:prstGeom prst="rect">
            <a:avLst/>
          </a:prstGeom>
        </p:spPr>
      </p:pic>
      <p:sp>
        <p:nvSpPr>
          <p:cNvPr id="7" name="矩形 6">
            <a:extLst>
              <a:ext uri="{FF2B5EF4-FFF2-40B4-BE49-F238E27FC236}">
                <a16:creationId xmlns:a16="http://schemas.microsoft.com/office/drawing/2014/main" id="{16FAF440-BCB0-441E-A530-8D730F7314CB}"/>
              </a:ext>
            </a:extLst>
          </p:cNvPr>
          <p:cNvSpPr/>
          <p:nvPr userDrawn="1"/>
        </p:nvSpPr>
        <p:spPr>
          <a:xfrm>
            <a:off x="0" y="0"/>
            <a:ext cx="12192000" cy="6858000"/>
          </a:xfrm>
          <a:prstGeom prst="rect">
            <a:avLst/>
          </a:prstGeom>
          <a:solidFill>
            <a:sysClr val="window" lastClr="FFFFFF">
              <a:alpha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Light"/>
              <a:cs typeface="+mn-cs"/>
            </a:endParaRPr>
          </a:p>
        </p:txBody>
      </p:sp>
      <p:grpSp>
        <p:nvGrpSpPr>
          <p:cNvPr id="9" name="组合 8">
            <a:extLst>
              <a:ext uri="{FF2B5EF4-FFF2-40B4-BE49-F238E27FC236}">
                <a16:creationId xmlns:a16="http://schemas.microsoft.com/office/drawing/2014/main" id="{CC522E72-0185-4F65-B13E-A7D9FA52753B}"/>
              </a:ext>
            </a:extLst>
          </p:cNvPr>
          <p:cNvGrpSpPr/>
          <p:nvPr userDrawn="1"/>
        </p:nvGrpSpPr>
        <p:grpSpPr>
          <a:xfrm>
            <a:off x="4732506" y="439057"/>
            <a:ext cx="2742746" cy="923330"/>
            <a:chOff x="4732506" y="642257"/>
            <a:chExt cx="2742746" cy="923330"/>
          </a:xfrm>
        </p:grpSpPr>
        <p:sp>
          <p:nvSpPr>
            <p:cNvPr id="10" name="文本框 9">
              <a:extLst>
                <a:ext uri="{FF2B5EF4-FFF2-40B4-BE49-F238E27FC236}">
                  <a16:creationId xmlns:a16="http://schemas.microsoft.com/office/drawing/2014/main" id="{69A1898E-0E80-4DFE-B621-335514DDE604}"/>
                </a:ext>
              </a:extLst>
            </p:cNvPr>
            <p:cNvSpPr txBox="1"/>
            <p:nvPr/>
          </p:nvSpPr>
          <p:spPr>
            <a:xfrm>
              <a:off x="5195577" y="642257"/>
              <a:ext cx="1800847" cy="923330"/>
            </a:xfrm>
            <a:prstGeom prst="rect">
              <a:avLst/>
            </a:prstGeom>
            <a:noFill/>
          </p:spPr>
          <p:txBody>
            <a:bodyPr wrap="square" rtlCol="0">
              <a:spAutoFit/>
            </a:bodyPr>
            <a:lstStyle/>
            <a:p>
              <a:pPr algn="dist"/>
              <a:r>
                <a:rPr lang="zh-CN" altLang="en-US" sz="5400" dirty="0">
                  <a:solidFill>
                    <a:schemeClr val="accent1"/>
                  </a:solidFill>
                  <a:latin typeface="+mj-ea"/>
                  <a:ea typeface="+mj-ea"/>
                </a:rPr>
                <a:t>目录</a:t>
              </a:r>
            </a:p>
          </p:txBody>
        </p:sp>
        <p:grpSp>
          <p:nvGrpSpPr>
            <p:cNvPr id="11" name="组合 10">
              <a:extLst>
                <a:ext uri="{FF2B5EF4-FFF2-40B4-BE49-F238E27FC236}">
                  <a16:creationId xmlns:a16="http://schemas.microsoft.com/office/drawing/2014/main" id="{81556776-1B3D-4599-9C83-6BB620DFF253}"/>
                </a:ext>
              </a:extLst>
            </p:cNvPr>
            <p:cNvGrpSpPr/>
            <p:nvPr/>
          </p:nvGrpSpPr>
          <p:grpSpPr>
            <a:xfrm>
              <a:off x="4732506" y="994436"/>
              <a:ext cx="395236" cy="218972"/>
              <a:chOff x="3589506" y="3363567"/>
              <a:chExt cx="395236" cy="218972"/>
            </a:xfrm>
          </p:grpSpPr>
          <p:sp>
            <p:nvSpPr>
              <p:cNvPr id="15" name="星形: 五角 14">
                <a:extLst>
                  <a:ext uri="{FF2B5EF4-FFF2-40B4-BE49-F238E27FC236}">
                    <a16:creationId xmlns:a16="http://schemas.microsoft.com/office/drawing/2014/main" id="{7F86F184-67E2-4020-ABB2-8E565EC00B1D}"/>
                  </a:ext>
                </a:extLst>
              </p:cNvPr>
              <p:cNvSpPr/>
              <p:nvPr/>
            </p:nvSpPr>
            <p:spPr>
              <a:xfrm flipH="1">
                <a:off x="3765770" y="3363567"/>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sp>
            <p:nvSpPr>
              <p:cNvPr id="16" name="星形: 五角 15">
                <a:extLst>
                  <a:ext uri="{FF2B5EF4-FFF2-40B4-BE49-F238E27FC236}">
                    <a16:creationId xmlns:a16="http://schemas.microsoft.com/office/drawing/2014/main" id="{6AC40F33-8303-4C09-9C2F-74C29529313B}"/>
                  </a:ext>
                </a:extLst>
              </p:cNvPr>
              <p:cNvSpPr/>
              <p:nvPr/>
            </p:nvSpPr>
            <p:spPr>
              <a:xfrm flipH="1">
                <a:off x="3589506" y="3422489"/>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Calibri"/>
                  <a:ea typeface="微软雅黑 Light"/>
                  <a:cs typeface="+mn-cs"/>
                </a:endParaRPr>
              </a:p>
            </p:txBody>
          </p:sp>
        </p:grpSp>
        <p:grpSp>
          <p:nvGrpSpPr>
            <p:cNvPr id="12" name="组合 11">
              <a:extLst>
                <a:ext uri="{FF2B5EF4-FFF2-40B4-BE49-F238E27FC236}">
                  <a16:creationId xmlns:a16="http://schemas.microsoft.com/office/drawing/2014/main" id="{1D606BA6-896A-41C5-AA39-68CAF092E8F5}"/>
                </a:ext>
              </a:extLst>
            </p:cNvPr>
            <p:cNvGrpSpPr/>
            <p:nvPr/>
          </p:nvGrpSpPr>
          <p:grpSpPr>
            <a:xfrm flipH="1">
              <a:off x="7080016" y="994436"/>
              <a:ext cx="395236" cy="218972"/>
              <a:chOff x="3589506" y="3363567"/>
              <a:chExt cx="395236" cy="218972"/>
            </a:xfrm>
          </p:grpSpPr>
          <p:sp>
            <p:nvSpPr>
              <p:cNvPr id="13" name="星形: 五角 12">
                <a:extLst>
                  <a:ext uri="{FF2B5EF4-FFF2-40B4-BE49-F238E27FC236}">
                    <a16:creationId xmlns:a16="http://schemas.microsoft.com/office/drawing/2014/main" id="{AC4CE5A4-60D9-4B7B-AE54-FD146E9F6401}"/>
                  </a:ext>
                </a:extLst>
              </p:cNvPr>
              <p:cNvSpPr/>
              <p:nvPr/>
            </p:nvSpPr>
            <p:spPr>
              <a:xfrm flipH="1">
                <a:off x="3765770" y="3363567"/>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Calibri"/>
                  <a:ea typeface="微软雅黑 Light"/>
                  <a:cs typeface="+mn-cs"/>
                </a:endParaRPr>
              </a:p>
            </p:txBody>
          </p:sp>
          <p:sp>
            <p:nvSpPr>
              <p:cNvPr id="14" name="星形: 五角 13">
                <a:extLst>
                  <a:ext uri="{FF2B5EF4-FFF2-40B4-BE49-F238E27FC236}">
                    <a16:creationId xmlns:a16="http://schemas.microsoft.com/office/drawing/2014/main" id="{9EE80BA8-AAAC-4920-84CA-8777EDD98963}"/>
                  </a:ext>
                </a:extLst>
              </p:cNvPr>
              <p:cNvSpPr/>
              <p:nvPr/>
            </p:nvSpPr>
            <p:spPr>
              <a:xfrm flipH="1">
                <a:off x="3589506" y="3422489"/>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Calibri"/>
                  <a:ea typeface="微软雅黑 Light"/>
                  <a:cs typeface="+mn-cs"/>
                </a:endParaRPr>
              </a:p>
            </p:txBody>
          </p:sp>
        </p:grpSp>
      </p:grpSp>
      <p:sp>
        <p:nvSpPr>
          <p:cNvPr id="17" name="矩形 16">
            <a:extLst>
              <a:ext uri="{FF2B5EF4-FFF2-40B4-BE49-F238E27FC236}">
                <a16:creationId xmlns:a16="http://schemas.microsoft.com/office/drawing/2014/main" id="{741643B7-B329-4AE7-9ECE-DCF0A621FD65}"/>
              </a:ext>
            </a:extLst>
          </p:cNvPr>
          <p:cNvSpPr/>
          <p:nvPr userDrawn="1"/>
        </p:nvSpPr>
        <p:spPr>
          <a:xfrm>
            <a:off x="1350963" y="2396209"/>
            <a:ext cx="688657" cy="688657"/>
          </a:xfrm>
          <a:prstGeom prst="rect">
            <a:avLst/>
          </a:prstGeom>
          <a:noFill/>
          <a:ln w="25400"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Segoe UI"/>
              <a:ea typeface="思源黑体 CN Light"/>
              <a:cs typeface="+mn-cs"/>
            </a:endParaRPr>
          </a:p>
        </p:txBody>
      </p:sp>
      <p:sp>
        <p:nvSpPr>
          <p:cNvPr id="18" name="矩形 17">
            <a:extLst>
              <a:ext uri="{FF2B5EF4-FFF2-40B4-BE49-F238E27FC236}">
                <a16:creationId xmlns:a16="http://schemas.microsoft.com/office/drawing/2014/main" id="{51193139-744E-44ED-9423-CE72B8CEC81C}"/>
              </a:ext>
            </a:extLst>
          </p:cNvPr>
          <p:cNvSpPr/>
          <p:nvPr userDrawn="1"/>
        </p:nvSpPr>
        <p:spPr>
          <a:xfrm>
            <a:off x="1250950" y="2315798"/>
            <a:ext cx="688657" cy="68865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Segoe UI"/>
              <a:ea typeface="思源黑体 CN Light"/>
              <a:cs typeface="+mn-cs"/>
            </a:endParaRPr>
          </a:p>
        </p:txBody>
      </p:sp>
      <p:sp>
        <p:nvSpPr>
          <p:cNvPr id="19" name="文本框 18">
            <a:extLst>
              <a:ext uri="{FF2B5EF4-FFF2-40B4-BE49-F238E27FC236}">
                <a16:creationId xmlns:a16="http://schemas.microsoft.com/office/drawing/2014/main" id="{C548C03A-C130-4FA8-999A-BFE96089EE2B}"/>
              </a:ext>
            </a:extLst>
          </p:cNvPr>
          <p:cNvSpPr txBox="1"/>
          <p:nvPr userDrawn="1"/>
        </p:nvSpPr>
        <p:spPr>
          <a:xfrm>
            <a:off x="1250950" y="2336960"/>
            <a:ext cx="6886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prstClr val="white"/>
                </a:solidFill>
                <a:effectLst/>
                <a:uLnTx/>
                <a:uFillTx/>
                <a:latin typeface="Segoe UI"/>
                <a:ea typeface="思源黑体 CN Light"/>
                <a:cs typeface="+mn-cs"/>
              </a:rPr>
              <a:t>01</a:t>
            </a:r>
            <a:endParaRPr kumimoji="0" lang="zh-CN" altLang="en-US" sz="3600" b="0" i="0" u="none" strike="noStrike" kern="0" cap="none" spc="0" normalizeH="0" baseline="0" noProof="0" dirty="0">
              <a:ln>
                <a:noFill/>
              </a:ln>
              <a:solidFill>
                <a:prstClr val="white"/>
              </a:solidFill>
              <a:effectLst/>
              <a:uLnTx/>
              <a:uFillTx/>
              <a:latin typeface="Segoe UI"/>
              <a:ea typeface="思源黑体 CN Light"/>
              <a:cs typeface="+mn-cs"/>
            </a:endParaRPr>
          </a:p>
        </p:txBody>
      </p:sp>
      <p:sp>
        <p:nvSpPr>
          <p:cNvPr id="21" name="矩形 20">
            <a:extLst>
              <a:ext uri="{FF2B5EF4-FFF2-40B4-BE49-F238E27FC236}">
                <a16:creationId xmlns:a16="http://schemas.microsoft.com/office/drawing/2014/main" id="{6F5DA656-BA16-4FFE-9545-48A54CB018F6}"/>
              </a:ext>
            </a:extLst>
          </p:cNvPr>
          <p:cNvSpPr/>
          <p:nvPr userDrawn="1"/>
        </p:nvSpPr>
        <p:spPr>
          <a:xfrm>
            <a:off x="6900863" y="2396209"/>
            <a:ext cx="688657" cy="688657"/>
          </a:xfrm>
          <a:prstGeom prst="rect">
            <a:avLst/>
          </a:prstGeom>
          <a:noFill/>
          <a:ln w="25400"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Segoe UI"/>
              <a:ea typeface="思源黑体 CN Light"/>
              <a:cs typeface="+mn-cs"/>
            </a:endParaRPr>
          </a:p>
        </p:txBody>
      </p:sp>
      <p:sp>
        <p:nvSpPr>
          <p:cNvPr id="22" name="矩形 21">
            <a:extLst>
              <a:ext uri="{FF2B5EF4-FFF2-40B4-BE49-F238E27FC236}">
                <a16:creationId xmlns:a16="http://schemas.microsoft.com/office/drawing/2014/main" id="{F26F0D55-819C-45EC-AC7A-66A538FF4BC4}"/>
              </a:ext>
            </a:extLst>
          </p:cNvPr>
          <p:cNvSpPr/>
          <p:nvPr userDrawn="1"/>
        </p:nvSpPr>
        <p:spPr>
          <a:xfrm>
            <a:off x="6800850" y="2315798"/>
            <a:ext cx="688657" cy="68865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Segoe UI"/>
              <a:ea typeface="思源黑体 CN Light"/>
              <a:cs typeface="+mn-cs"/>
            </a:endParaRPr>
          </a:p>
        </p:txBody>
      </p:sp>
      <p:sp>
        <p:nvSpPr>
          <p:cNvPr id="23" name="文本框 22">
            <a:extLst>
              <a:ext uri="{FF2B5EF4-FFF2-40B4-BE49-F238E27FC236}">
                <a16:creationId xmlns:a16="http://schemas.microsoft.com/office/drawing/2014/main" id="{D8FE0126-0899-4F3C-8B6B-62DAF2D87A4D}"/>
              </a:ext>
            </a:extLst>
          </p:cNvPr>
          <p:cNvSpPr txBox="1"/>
          <p:nvPr userDrawn="1"/>
        </p:nvSpPr>
        <p:spPr>
          <a:xfrm>
            <a:off x="6800850" y="2336960"/>
            <a:ext cx="6886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prstClr val="white"/>
                </a:solidFill>
                <a:effectLst/>
                <a:uLnTx/>
                <a:uFillTx/>
                <a:latin typeface="Segoe UI"/>
                <a:ea typeface="思源黑体 CN Light"/>
                <a:cs typeface="+mn-cs"/>
              </a:rPr>
              <a:t>02</a:t>
            </a:r>
            <a:endParaRPr kumimoji="0" lang="zh-CN" altLang="en-US" sz="3600" b="0" i="0" u="none" strike="noStrike" kern="0" cap="none" spc="0" normalizeH="0" baseline="0" noProof="0" dirty="0">
              <a:ln>
                <a:noFill/>
              </a:ln>
              <a:solidFill>
                <a:prstClr val="white"/>
              </a:solidFill>
              <a:effectLst/>
              <a:uLnTx/>
              <a:uFillTx/>
              <a:latin typeface="Segoe UI"/>
              <a:ea typeface="思源黑体 CN Light"/>
              <a:cs typeface="+mn-cs"/>
            </a:endParaRPr>
          </a:p>
        </p:txBody>
      </p:sp>
      <p:sp>
        <p:nvSpPr>
          <p:cNvPr id="25" name="矩形 24">
            <a:extLst>
              <a:ext uri="{FF2B5EF4-FFF2-40B4-BE49-F238E27FC236}">
                <a16:creationId xmlns:a16="http://schemas.microsoft.com/office/drawing/2014/main" id="{CD77B2B6-9869-471F-B823-2F4F1AE99C9C}"/>
              </a:ext>
            </a:extLst>
          </p:cNvPr>
          <p:cNvSpPr/>
          <p:nvPr userDrawn="1"/>
        </p:nvSpPr>
        <p:spPr>
          <a:xfrm>
            <a:off x="1350963" y="4089961"/>
            <a:ext cx="688657" cy="688657"/>
          </a:xfrm>
          <a:prstGeom prst="rect">
            <a:avLst/>
          </a:prstGeom>
          <a:noFill/>
          <a:ln w="25400"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Segoe UI"/>
              <a:ea typeface="思源黑体 CN Light"/>
              <a:cs typeface="+mn-cs"/>
            </a:endParaRPr>
          </a:p>
        </p:txBody>
      </p:sp>
      <p:sp>
        <p:nvSpPr>
          <p:cNvPr id="26" name="矩形 25">
            <a:extLst>
              <a:ext uri="{FF2B5EF4-FFF2-40B4-BE49-F238E27FC236}">
                <a16:creationId xmlns:a16="http://schemas.microsoft.com/office/drawing/2014/main" id="{972FFC2D-F720-4B17-B8A7-C3B3CB708C35}"/>
              </a:ext>
            </a:extLst>
          </p:cNvPr>
          <p:cNvSpPr/>
          <p:nvPr userDrawn="1"/>
        </p:nvSpPr>
        <p:spPr>
          <a:xfrm>
            <a:off x="1250950" y="4009550"/>
            <a:ext cx="688657" cy="68865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Segoe UI"/>
              <a:ea typeface="思源黑体 CN Light"/>
              <a:cs typeface="+mn-cs"/>
            </a:endParaRPr>
          </a:p>
        </p:txBody>
      </p:sp>
      <p:sp>
        <p:nvSpPr>
          <p:cNvPr id="27" name="文本框 26">
            <a:extLst>
              <a:ext uri="{FF2B5EF4-FFF2-40B4-BE49-F238E27FC236}">
                <a16:creationId xmlns:a16="http://schemas.microsoft.com/office/drawing/2014/main" id="{12697A36-2D07-48C1-8709-6E5CB58D534A}"/>
              </a:ext>
            </a:extLst>
          </p:cNvPr>
          <p:cNvSpPr txBox="1"/>
          <p:nvPr userDrawn="1"/>
        </p:nvSpPr>
        <p:spPr>
          <a:xfrm>
            <a:off x="1250950" y="4030712"/>
            <a:ext cx="6886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prstClr val="white"/>
                </a:solidFill>
                <a:effectLst/>
                <a:uLnTx/>
                <a:uFillTx/>
                <a:latin typeface="Segoe UI"/>
                <a:ea typeface="思源黑体 CN Light"/>
                <a:cs typeface="+mn-cs"/>
              </a:rPr>
              <a:t>03</a:t>
            </a:r>
            <a:endParaRPr kumimoji="0" lang="zh-CN" altLang="en-US" sz="3600" b="0" i="0" u="none" strike="noStrike" kern="0" cap="none" spc="0" normalizeH="0" baseline="0" noProof="0" dirty="0">
              <a:ln>
                <a:noFill/>
              </a:ln>
              <a:solidFill>
                <a:prstClr val="white"/>
              </a:solidFill>
              <a:effectLst/>
              <a:uLnTx/>
              <a:uFillTx/>
              <a:latin typeface="Segoe UI"/>
              <a:ea typeface="思源黑体 CN Light"/>
              <a:cs typeface="+mn-cs"/>
            </a:endParaRPr>
          </a:p>
        </p:txBody>
      </p:sp>
      <p:sp>
        <p:nvSpPr>
          <p:cNvPr id="29" name="矩形 28">
            <a:extLst>
              <a:ext uri="{FF2B5EF4-FFF2-40B4-BE49-F238E27FC236}">
                <a16:creationId xmlns:a16="http://schemas.microsoft.com/office/drawing/2014/main" id="{4033E7F2-41EE-4F8C-B864-C12BE6FE0BB3}"/>
              </a:ext>
            </a:extLst>
          </p:cNvPr>
          <p:cNvSpPr/>
          <p:nvPr userDrawn="1"/>
        </p:nvSpPr>
        <p:spPr>
          <a:xfrm>
            <a:off x="6900863" y="4089961"/>
            <a:ext cx="688657" cy="688657"/>
          </a:xfrm>
          <a:prstGeom prst="rect">
            <a:avLst/>
          </a:prstGeom>
          <a:noFill/>
          <a:ln w="25400"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Segoe UI"/>
              <a:ea typeface="思源黑体 CN Light"/>
              <a:cs typeface="+mn-cs"/>
            </a:endParaRPr>
          </a:p>
        </p:txBody>
      </p:sp>
      <p:sp>
        <p:nvSpPr>
          <p:cNvPr id="30" name="矩形 29">
            <a:extLst>
              <a:ext uri="{FF2B5EF4-FFF2-40B4-BE49-F238E27FC236}">
                <a16:creationId xmlns:a16="http://schemas.microsoft.com/office/drawing/2014/main" id="{8A13EAB9-2939-4DBF-ADC7-2893C36827DC}"/>
              </a:ext>
            </a:extLst>
          </p:cNvPr>
          <p:cNvSpPr/>
          <p:nvPr userDrawn="1"/>
        </p:nvSpPr>
        <p:spPr>
          <a:xfrm>
            <a:off x="6800850" y="4009550"/>
            <a:ext cx="688657" cy="68865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Segoe UI"/>
              <a:ea typeface="思源黑体 CN Light"/>
              <a:cs typeface="+mn-cs"/>
            </a:endParaRPr>
          </a:p>
        </p:txBody>
      </p:sp>
      <p:sp>
        <p:nvSpPr>
          <p:cNvPr id="31" name="文本框 30">
            <a:extLst>
              <a:ext uri="{FF2B5EF4-FFF2-40B4-BE49-F238E27FC236}">
                <a16:creationId xmlns:a16="http://schemas.microsoft.com/office/drawing/2014/main" id="{C253591C-5D72-4949-9CDE-3682B238AEAB}"/>
              </a:ext>
            </a:extLst>
          </p:cNvPr>
          <p:cNvSpPr txBox="1"/>
          <p:nvPr userDrawn="1"/>
        </p:nvSpPr>
        <p:spPr>
          <a:xfrm>
            <a:off x="6800850" y="4030712"/>
            <a:ext cx="6886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prstClr val="white"/>
                </a:solidFill>
                <a:effectLst/>
                <a:uLnTx/>
                <a:uFillTx/>
                <a:latin typeface="Segoe UI"/>
                <a:ea typeface="思源黑体 CN Light"/>
                <a:cs typeface="+mn-cs"/>
              </a:rPr>
              <a:t>04</a:t>
            </a:r>
            <a:endParaRPr kumimoji="0" lang="zh-CN" altLang="en-US" sz="3600" b="0" i="0" u="none" strike="noStrike" kern="0" cap="none" spc="0" normalizeH="0" baseline="0" noProof="0" dirty="0">
              <a:ln>
                <a:noFill/>
              </a:ln>
              <a:solidFill>
                <a:prstClr val="white"/>
              </a:solidFill>
              <a:effectLst/>
              <a:uLnTx/>
              <a:uFillTx/>
              <a:latin typeface="Segoe UI"/>
              <a:ea typeface="思源黑体 CN Light"/>
              <a:cs typeface="+mn-cs"/>
            </a:endParaRPr>
          </a:p>
        </p:txBody>
      </p:sp>
      <p:sp>
        <p:nvSpPr>
          <p:cNvPr id="34" name="文本占位符 33">
            <a:extLst>
              <a:ext uri="{FF2B5EF4-FFF2-40B4-BE49-F238E27FC236}">
                <a16:creationId xmlns:a16="http://schemas.microsoft.com/office/drawing/2014/main" id="{608E34E8-F578-458C-8C47-6B1DA096016A}"/>
              </a:ext>
            </a:extLst>
          </p:cNvPr>
          <p:cNvSpPr>
            <a:spLocks noGrp="1"/>
          </p:cNvSpPr>
          <p:nvPr>
            <p:ph type="body" sz="quarter" idx="13" hasCustomPrompt="1"/>
          </p:nvPr>
        </p:nvSpPr>
        <p:spPr>
          <a:xfrm>
            <a:off x="2198370" y="2428848"/>
            <a:ext cx="3649729" cy="584775"/>
          </a:xfrm>
          <a:noFill/>
        </p:spPr>
        <p:txBody>
          <a:bodyPr wrap="square" rtlCol="0">
            <a:spAutoFit/>
          </a:bodyPr>
          <a:lstStyle>
            <a:lvl1pPr>
              <a:defRPr kumimoji="0" lang="zh-CN" altLang="en-US" sz="3200" b="0" i="0" u="none" strike="noStrike" kern="0" cap="none" spc="0" normalizeH="0" baseline="0" dirty="0" smtClean="0">
                <a:ln>
                  <a:noFill/>
                </a:ln>
                <a:solidFill>
                  <a:schemeClr val="accent1"/>
                </a:solidFill>
                <a:effectLst/>
                <a:uLnTx/>
                <a:uFillTx/>
                <a:latin typeface="阿里巴巴普惠体 R" panose="00020600040101010101" pitchFamily="18" charset="-122"/>
              </a:defRPr>
            </a:lvl1pPr>
          </a:lstStyle>
          <a:p>
            <a:pPr marL="0" marR="0" lvl="0" indent="0" fontAlgn="auto">
              <a:lnSpc>
                <a:spcPct val="100000"/>
              </a:lnSpc>
              <a:spcBef>
                <a:spcPts val="0"/>
              </a:spcBef>
              <a:spcAft>
                <a:spcPts val="0"/>
              </a:spcAft>
              <a:buClrTx/>
              <a:buSzTx/>
              <a:buFontTx/>
              <a:buNone/>
              <a:tabLst/>
            </a:pPr>
            <a:r>
              <a:rPr lang="zh-CN" altLang="en-US" dirty="0"/>
              <a:t>单击编辑母版文本</a:t>
            </a:r>
          </a:p>
        </p:txBody>
      </p:sp>
      <p:sp>
        <p:nvSpPr>
          <p:cNvPr id="35" name="文本占位符 33">
            <a:extLst>
              <a:ext uri="{FF2B5EF4-FFF2-40B4-BE49-F238E27FC236}">
                <a16:creationId xmlns:a16="http://schemas.microsoft.com/office/drawing/2014/main" id="{4D731930-9270-4CC3-8C18-F558B96802A5}"/>
              </a:ext>
            </a:extLst>
          </p:cNvPr>
          <p:cNvSpPr>
            <a:spLocks noGrp="1"/>
          </p:cNvSpPr>
          <p:nvPr>
            <p:ph type="body" sz="quarter" idx="14" hasCustomPrompt="1"/>
          </p:nvPr>
        </p:nvSpPr>
        <p:spPr>
          <a:xfrm>
            <a:off x="7829913" y="2428848"/>
            <a:ext cx="3649729" cy="584775"/>
          </a:xfrm>
          <a:noFill/>
        </p:spPr>
        <p:txBody>
          <a:bodyPr wrap="square" rtlCol="0">
            <a:spAutoFit/>
          </a:bodyPr>
          <a:lstStyle>
            <a:lvl1pPr>
              <a:defRPr kumimoji="0" lang="zh-CN" altLang="en-US" sz="3200" b="0" i="0" u="none" strike="noStrike" kern="0" cap="none" spc="0" normalizeH="0" baseline="0" dirty="0" smtClean="0">
                <a:ln>
                  <a:noFill/>
                </a:ln>
                <a:solidFill>
                  <a:schemeClr val="accent1"/>
                </a:solidFill>
                <a:effectLst/>
                <a:uLnTx/>
                <a:uFillTx/>
                <a:latin typeface="阿里巴巴普惠体 R" panose="00020600040101010101" pitchFamily="18" charset="-122"/>
              </a:defRPr>
            </a:lvl1pPr>
          </a:lstStyle>
          <a:p>
            <a:pPr marL="0" marR="0" lvl="0" indent="0" fontAlgn="auto">
              <a:lnSpc>
                <a:spcPct val="100000"/>
              </a:lnSpc>
              <a:spcBef>
                <a:spcPts val="0"/>
              </a:spcBef>
              <a:spcAft>
                <a:spcPts val="0"/>
              </a:spcAft>
              <a:buClrTx/>
              <a:buSzTx/>
              <a:buFontTx/>
              <a:buNone/>
              <a:tabLst/>
            </a:pPr>
            <a:r>
              <a:rPr lang="zh-CN" altLang="en-US" dirty="0"/>
              <a:t>单击编辑母版文本</a:t>
            </a:r>
          </a:p>
        </p:txBody>
      </p:sp>
      <p:sp>
        <p:nvSpPr>
          <p:cNvPr id="36" name="文本占位符 33">
            <a:extLst>
              <a:ext uri="{FF2B5EF4-FFF2-40B4-BE49-F238E27FC236}">
                <a16:creationId xmlns:a16="http://schemas.microsoft.com/office/drawing/2014/main" id="{45574E60-2946-4B3C-86C7-716A865F424E}"/>
              </a:ext>
            </a:extLst>
          </p:cNvPr>
          <p:cNvSpPr>
            <a:spLocks noGrp="1"/>
          </p:cNvSpPr>
          <p:nvPr>
            <p:ph type="body" sz="quarter" idx="15" hasCustomPrompt="1"/>
          </p:nvPr>
        </p:nvSpPr>
        <p:spPr>
          <a:xfrm>
            <a:off x="2198370" y="4070916"/>
            <a:ext cx="3649729" cy="584775"/>
          </a:xfrm>
          <a:noFill/>
        </p:spPr>
        <p:txBody>
          <a:bodyPr wrap="square" rtlCol="0">
            <a:spAutoFit/>
          </a:bodyPr>
          <a:lstStyle>
            <a:lvl1pPr>
              <a:defRPr kumimoji="0" lang="zh-CN" altLang="en-US" sz="3200" b="0" i="0" u="none" strike="noStrike" kern="0" cap="none" spc="0" normalizeH="0" baseline="0" dirty="0" smtClean="0">
                <a:ln>
                  <a:noFill/>
                </a:ln>
                <a:solidFill>
                  <a:schemeClr val="accent1"/>
                </a:solidFill>
                <a:effectLst/>
                <a:uLnTx/>
                <a:uFillTx/>
                <a:latin typeface="阿里巴巴普惠体 R" panose="00020600040101010101" pitchFamily="18" charset="-122"/>
              </a:defRPr>
            </a:lvl1pPr>
          </a:lstStyle>
          <a:p>
            <a:pPr marL="0" marR="0" lvl="0" indent="0" fontAlgn="auto">
              <a:lnSpc>
                <a:spcPct val="100000"/>
              </a:lnSpc>
              <a:spcBef>
                <a:spcPts val="0"/>
              </a:spcBef>
              <a:spcAft>
                <a:spcPts val="0"/>
              </a:spcAft>
              <a:buClrTx/>
              <a:buSzTx/>
              <a:buFontTx/>
              <a:buNone/>
              <a:tabLst/>
            </a:pPr>
            <a:r>
              <a:rPr lang="zh-CN" altLang="en-US" dirty="0"/>
              <a:t>单击编辑母版文本</a:t>
            </a:r>
          </a:p>
        </p:txBody>
      </p:sp>
      <p:sp>
        <p:nvSpPr>
          <p:cNvPr id="37" name="文本占位符 33">
            <a:extLst>
              <a:ext uri="{FF2B5EF4-FFF2-40B4-BE49-F238E27FC236}">
                <a16:creationId xmlns:a16="http://schemas.microsoft.com/office/drawing/2014/main" id="{38F5B738-089D-47CB-90C9-C76B48FB4231}"/>
              </a:ext>
            </a:extLst>
          </p:cNvPr>
          <p:cNvSpPr>
            <a:spLocks noGrp="1"/>
          </p:cNvSpPr>
          <p:nvPr>
            <p:ph type="body" sz="quarter" idx="16" hasCustomPrompt="1"/>
          </p:nvPr>
        </p:nvSpPr>
        <p:spPr>
          <a:xfrm>
            <a:off x="7829913" y="4070916"/>
            <a:ext cx="3649729" cy="584775"/>
          </a:xfrm>
          <a:noFill/>
        </p:spPr>
        <p:txBody>
          <a:bodyPr wrap="square" rtlCol="0">
            <a:spAutoFit/>
          </a:bodyPr>
          <a:lstStyle>
            <a:lvl1pPr>
              <a:defRPr kumimoji="0" lang="zh-CN" altLang="en-US" sz="3200" b="0" i="0" u="none" strike="noStrike" kern="0" cap="none" spc="0" normalizeH="0" baseline="0" dirty="0" smtClean="0">
                <a:ln>
                  <a:noFill/>
                </a:ln>
                <a:solidFill>
                  <a:schemeClr val="accent1"/>
                </a:solidFill>
                <a:effectLst/>
                <a:uLnTx/>
                <a:uFillTx/>
                <a:latin typeface="阿里巴巴普惠体 R" panose="00020600040101010101" pitchFamily="18" charset="-122"/>
              </a:defRPr>
            </a:lvl1pPr>
          </a:lstStyle>
          <a:p>
            <a:pPr marL="0" marR="0" lvl="0" indent="0" fontAlgn="auto">
              <a:lnSpc>
                <a:spcPct val="100000"/>
              </a:lnSpc>
              <a:spcBef>
                <a:spcPts val="0"/>
              </a:spcBef>
              <a:spcAft>
                <a:spcPts val="0"/>
              </a:spcAft>
              <a:buClrTx/>
              <a:buSzTx/>
              <a:buFontTx/>
              <a:buNone/>
              <a:tabLst/>
            </a:pPr>
            <a:r>
              <a:rPr lang="zh-CN" altLang="en-US" dirty="0"/>
              <a:t>单击编辑母版文本</a:t>
            </a:r>
          </a:p>
        </p:txBody>
      </p:sp>
      <p:pic>
        <p:nvPicPr>
          <p:cNvPr id="38" name="图片 37">
            <a:extLst>
              <a:ext uri="{FF2B5EF4-FFF2-40B4-BE49-F238E27FC236}">
                <a16:creationId xmlns:a16="http://schemas.microsoft.com/office/drawing/2014/main" id="{BE58EA1A-324F-4CEB-A13C-5BDD7C59DB58}"/>
              </a:ext>
            </a:extLst>
          </p:cNvPr>
          <p:cNvPicPr>
            <a:picLocks noChangeAspect="1"/>
          </p:cNvPicPr>
          <p:nvPr userDrawn="1"/>
        </p:nvPicPr>
        <p:blipFill>
          <a:blip r:embed="rId3" cstate="print">
            <a:extLst>
              <a:ext uri="{28A0092B-C50C-407E-A947-70E740481C1C}">
                <a14:useLocalDpi xmlns:a14="http://schemas.microsoft.com/office/drawing/2010/main"/>
              </a:ext>
            </a:extLst>
          </a:blip>
          <a:srcRect l="8727" r="8727" b="45109"/>
          <a:stretch>
            <a:fillRect/>
          </a:stretch>
        </p:blipFill>
        <p:spPr>
          <a:xfrm>
            <a:off x="0" y="5300436"/>
            <a:ext cx="12192000" cy="1557565"/>
          </a:xfrm>
          <a:custGeom>
            <a:avLst/>
            <a:gdLst>
              <a:gd name="connsiteX0" fmla="*/ 0 w 12192000"/>
              <a:gd name="connsiteY0" fmla="*/ 0 h 1557565"/>
              <a:gd name="connsiteX1" fmla="*/ 12192000 w 12192000"/>
              <a:gd name="connsiteY1" fmla="*/ 0 h 1557565"/>
              <a:gd name="connsiteX2" fmla="*/ 12192000 w 12192000"/>
              <a:gd name="connsiteY2" fmla="*/ 1557565 h 1557565"/>
              <a:gd name="connsiteX3" fmla="*/ 0 w 12192000"/>
              <a:gd name="connsiteY3" fmla="*/ 1557565 h 1557565"/>
            </a:gdLst>
            <a:ahLst/>
            <a:cxnLst>
              <a:cxn ang="0">
                <a:pos x="connsiteX0" y="connsiteY0"/>
              </a:cxn>
              <a:cxn ang="0">
                <a:pos x="connsiteX1" y="connsiteY1"/>
              </a:cxn>
              <a:cxn ang="0">
                <a:pos x="connsiteX2" y="connsiteY2"/>
              </a:cxn>
              <a:cxn ang="0">
                <a:pos x="connsiteX3" y="connsiteY3"/>
              </a:cxn>
            </a:cxnLst>
            <a:rect l="l" t="t" r="r" b="b"/>
            <a:pathLst>
              <a:path w="12192000" h="1557565">
                <a:moveTo>
                  <a:pt x="0" y="0"/>
                </a:moveTo>
                <a:lnTo>
                  <a:pt x="12192000" y="0"/>
                </a:lnTo>
                <a:lnTo>
                  <a:pt x="12192000" y="1557565"/>
                </a:lnTo>
                <a:lnTo>
                  <a:pt x="0" y="1557565"/>
                </a:lnTo>
                <a:close/>
              </a:path>
            </a:pathLst>
          </a:custGeom>
        </p:spPr>
      </p:pic>
    </p:spTree>
    <p:extLst>
      <p:ext uri="{BB962C8B-B14F-4D97-AF65-F5344CB8AC3E}">
        <p14:creationId xmlns:p14="http://schemas.microsoft.com/office/powerpoint/2010/main" val="2150095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D76BA75-704C-480C-858A-85680BC9DB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140" b="2679"/>
          <a:stretch/>
        </p:blipFill>
        <p:spPr>
          <a:xfrm>
            <a:off x="0" y="0"/>
            <a:ext cx="12192000" cy="6858000"/>
          </a:xfrm>
          <a:prstGeom prst="rect">
            <a:avLst/>
          </a:prstGeom>
        </p:spPr>
      </p:pic>
      <p:sp>
        <p:nvSpPr>
          <p:cNvPr id="6" name="矩形 5">
            <a:extLst>
              <a:ext uri="{FF2B5EF4-FFF2-40B4-BE49-F238E27FC236}">
                <a16:creationId xmlns:a16="http://schemas.microsoft.com/office/drawing/2014/main" id="{A9089C47-3E05-4796-B32E-A3402AC17794}"/>
              </a:ext>
            </a:extLst>
          </p:cNvPr>
          <p:cNvSpPr/>
          <p:nvPr userDrawn="1"/>
        </p:nvSpPr>
        <p:spPr>
          <a:xfrm>
            <a:off x="0" y="0"/>
            <a:ext cx="12192000" cy="6858000"/>
          </a:xfrm>
          <a:prstGeom prst="rect">
            <a:avLst/>
          </a:prstGeom>
          <a:solidFill>
            <a:sysClr val="window" lastClr="FFFFFF">
              <a:alpha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Light"/>
              <a:cs typeface="+mn-cs"/>
            </a:endParaRPr>
          </a:p>
        </p:txBody>
      </p:sp>
      <p:pic>
        <p:nvPicPr>
          <p:cNvPr id="7" name="图片 6">
            <a:extLst>
              <a:ext uri="{FF2B5EF4-FFF2-40B4-BE49-F238E27FC236}">
                <a16:creationId xmlns:a16="http://schemas.microsoft.com/office/drawing/2014/main" id="{F005FAA6-B9B6-4D73-BEBA-3645CD347ABF}"/>
              </a:ext>
            </a:extLst>
          </p:cNvPr>
          <p:cNvPicPr>
            <a:picLocks noChangeAspect="1"/>
          </p:cNvPicPr>
          <p:nvPr userDrawn="1"/>
        </p:nvPicPr>
        <p:blipFill>
          <a:blip r:embed="rId3" cstate="print">
            <a:extLst>
              <a:ext uri="{28A0092B-C50C-407E-A947-70E740481C1C}">
                <a14:useLocalDpi xmlns:a14="http://schemas.microsoft.com/office/drawing/2010/main"/>
              </a:ext>
            </a:extLst>
          </a:blip>
          <a:srcRect l="8727" r="8727" b="45109"/>
          <a:stretch>
            <a:fillRect/>
          </a:stretch>
        </p:blipFill>
        <p:spPr>
          <a:xfrm>
            <a:off x="0" y="5300436"/>
            <a:ext cx="12192000" cy="1557565"/>
          </a:xfrm>
          <a:custGeom>
            <a:avLst/>
            <a:gdLst>
              <a:gd name="connsiteX0" fmla="*/ 0 w 12192000"/>
              <a:gd name="connsiteY0" fmla="*/ 0 h 1557565"/>
              <a:gd name="connsiteX1" fmla="*/ 12192000 w 12192000"/>
              <a:gd name="connsiteY1" fmla="*/ 0 h 1557565"/>
              <a:gd name="connsiteX2" fmla="*/ 12192000 w 12192000"/>
              <a:gd name="connsiteY2" fmla="*/ 1557565 h 1557565"/>
              <a:gd name="connsiteX3" fmla="*/ 0 w 12192000"/>
              <a:gd name="connsiteY3" fmla="*/ 1557565 h 1557565"/>
            </a:gdLst>
            <a:ahLst/>
            <a:cxnLst>
              <a:cxn ang="0">
                <a:pos x="connsiteX0" y="connsiteY0"/>
              </a:cxn>
              <a:cxn ang="0">
                <a:pos x="connsiteX1" y="connsiteY1"/>
              </a:cxn>
              <a:cxn ang="0">
                <a:pos x="connsiteX2" y="connsiteY2"/>
              </a:cxn>
              <a:cxn ang="0">
                <a:pos x="connsiteX3" y="connsiteY3"/>
              </a:cxn>
            </a:cxnLst>
            <a:rect l="l" t="t" r="r" b="b"/>
            <a:pathLst>
              <a:path w="12192000" h="1557565">
                <a:moveTo>
                  <a:pt x="0" y="0"/>
                </a:moveTo>
                <a:lnTo>
                  <a:pt x="12192000" y="0"/>
                </a:lnTo>
                <a:lnTo>
                  <a:pt x="12192000" y="1557565"/>
                </a:lnTo>
                <a:lnTo>
                  <a:pt x="0" y="1557565"/>
                </a:lnTo>
                <a:close/>
              </a:path>
            </a:pathLst>
          </a:custGeom>
        </p:spPr>
      </p:pic>
      <p:sp>
        <p:nvSpPr>
          <p:cNvPr id="9" name="文本框 8">
            <a:extLst>
              <a:ext uri="{FF2B5EF4-FFF2-40B4-BE49-F238E27FC236}">
                <a16:creationId xmlns:a16="http://schemas.microsoft.com/office/drawing/2014/main" id="{1B3B0A48-0256-403A-950D-5EB88F15E9BE}"/>
              </a:ext>
            </a:extLst>
          </p:cNvPr>
          <p:cNvSpPr txBox="1"/>
          <p:nvPr/>
        </p:nvSpPr>
        <p:spPr>
          <a:xfrm>
            <a:off x="4553509" y="1396874"/>
            <a:ext cx="31357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400" b="0" i="0" u="none" strike="noStrike" kern="1200" cap="none" spc="300" normalizeH="0" baseline="0" noProof="0" dirty="0">
                <a:ln>
                  <a:noFill/>
                </a:ln>
                <a:solidFill>
                  <a:schemeClr val="accent1"/>
                </a:solidFill>
                <a:effectLst/>
                <a:uLnTx/>
                <a:uFillTx/>
                <a:latin typeface="+mj-ea"/>
                <a:ea typeface="+mj-ea"/>
                <a:cs typeface="+mn-cs"/>
              </a:rPr>
              <a:t>第一部分</a:t>
            </a:r>
          </a:p>
        </p:txBody>
      </p:sp>
      <p:grpSp>
        <p:nvGrpSpPr>
          <p:cNvPr id="10" name="组合 9">
            <a:extLst>
              <a:ext uri="{FF2B5EF4-FFF2-40B4-BE49-F238E27FC236}">
                <a16:creationId xmlns:a16="http://schemas.microsoft.com/office/drawing/2014/main" id="{902732FF-45D0-4AF5-B6A2-587CA609D354}"/>
              </a:ext>
            </a:extLst>
          </p:cNvPr>
          <p:cNvGrpSpPr/>
          <p:nvPr/>
        </p:nvGrpSpPr>
        <p:grpSpPr>
          <a:xfrm>
            <a:off x="7740416" y="1749053"/>
            <a:ext cx="395236" cy="218972"/>
            <a:chOff x="7080016" y="791236"/>
            <a:chExt cx="395236" cy="218972"/>
          </a:xfrm>
        </p:grpSpPr>
        <p:sp>
          <p:nvSpPr>
            <p:cNvPr id="14" name="星形: 五角 13">
              <a:extLst>
                <a:ext uri="{FF2B5EF4-FFF2-40B4-BE49-F238E27FC236}">
                  <a16:creationId xmlns:a16="http://schemas.microsoft.com/office/drawing/2014/main" id="{EC95275E-6383-4D60-8F82-35B23955BA15}"/>
                </a:ext>
              </a:extLst>
            </p:cNvPr>
            <p:cNvSpPr/>
            <p:nvPr/>
          </p:nvSpPr>
          <p:spPr>
            <a:xfrm>
              <a:off x="7080016" y="791236"/>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sp>
          <p:nvSpPr>
            <p:cNvPr id="15" name="星形: 五角 14">
              <a:extLst>
                <a:ext uri="{FF2B5EF4-FFF2-40B4-BE49-F238E27FC236}">
                  <a16:creationId xmlns:a16="http://schemas.microsoft.com/office/drawing/2014/main" id="{9585B8E6-510F-41F2-A117-7FA3F9EF6C8A}"/>
                </a:ext>
              </a:extLst>
            </p:cNvPr>
            <p:cNvSpPr/>
            <p:nvPr/>
          </p:nvSpPr>
          <p:spPr>
            <a:xfrm>
              <a:off x="7373386" y="850158"/>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grpSp>
      <p:grpSp>
        <p:nvGrpSpPr>
          <p:cNvPr id="11" name="组合 10">
            <a:extLst>
              <a:ext uri="{FF2B5EF4-FFF2-40B4-BE49-F238E27FC236}">
                <a16:creationId xmlns:a16="http://schemas.microsoft.com/office/drawing/2014/main" id="{8D178AF2-EAF8-4B6F-AF08-467225C01AA7}"/>
              </a:ext>
            </a:extLst>
          </p:cNvPr>
          <p:cNvGrpSpPr/>
          <p:nvPr/>
        </p:nvGrpSpPr>
        <p:grpSpPr>
          <a:xfrm flipH="1">
            <a:off x="4069373" y="1749053"/>
            <a:ext cx="395236" cy="218972"/>
            <a:chOff x="7080016" y="791236"/>
            <a:chExt cx="395236" cy="218972"/>
          </a:xfrm>
        </p:grpSpPr>
        <p:sp>
          <p:nvSpPr>
            <p:cNvPr id="12" name="星形: 五角 11">
              <a:extLst>
                <a:ext uri="{FF2B5EF4-FFF2-40B4-BE49-F238E27FC236}">
                  <a16:creationId xmlns:a16="http://schemas.microsoft.com/office/drawing/2014/main" id="{A550027C-1158-4A16-B3AA-0D82BAF11866}"/>
                </a:ext>
              </a:extLst>
            </p:cNvPr>
            <p:cNvSpPr/>
            <p:nvPr/>
          </p:nvSpPr>
          <p:spPr>
            <a:xfrm>
              <a:off x="7080016" y="791236"/>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sp>
          <p:nvSpPr>
            <p:cNvPr id="13" name="星形: 五角 12">
              <a:extLst>
                <a:ext uri="{FF2B5EF4-FFF2-40B4-BE49-F238E27FC236}">
                  <a16:creationId xmlns:a16="http://schemas.microsoft.com/office/drawing/2014/main" id="{68072824-2684-4CB9-9707-F443BFD898AF}"/>
                </a:ext>
              </a:extLst>
            </p:cNvPr>
            <p:cNvSpPr/>
            <p:nvPr/>
          </p:nvSpPr>
          <p:spPr>
            <a:xfrm>
              <a:off x="7373386" y="850158"/>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grpSp>
      <p:cxnSp>
        <p:nvCxnSpPr>
          <p:cNvPr id="17" name="直接连接符 16">
            <a:extLst>
              <a:ext uri="{FF2B5EF4-FFF2-40B4-BE49-F238E27FC236}">
                <a16:creationId xmlns:a16="http://schemas.microsoft.com/office/drawing/2014/main" id="{D2289B76-2AA0-46FA-B73F-A29B9964800C}"/>
              </a:ext>
            </a:extLst>
          </p:cNvPr>
          <p:cNvCxnSpPr>
            <a:cxnSpLocks/>
          </p:cNvCxnSpPr>
          <p:nvPr userDrawn="1"/>
        </p:nvCxnSpPr>
        <p:spPr>
          <a:xfrm>
            <a:off x="3670300" y="2736850"/>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2BF3F9C8-A29B-4897-B770-BCFC99ADB960}"/>
              </a:ext>
            </a:extLst>
          </p:cNvPr>
          <p:cNvCxnSpPr>
            <a:cxnSpLocks/>
          </p:cNvCxnSpPr>
          <p:nvPr userDrawn="1"/>
        </p:nvCxnSpPr>
        <p:spPr>
          <a:xfrm>
            <a:off x="3670300" y="4260850"/>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1" name="文本占位符 20">
            <a:extLst>
              <a:ext uri="{FF2B5EF4-FFF2-40B4-BE49-F238E27FC236}">
                <a16:creationId xmlns:a16="http://schemas.microsoft.com/office/drawing/2014/main" id="{5A5BC15E-7B95-4864-9620-0C5D17087FD8}"/>
              </a:ext>
            </a:extLst>
          </p:cNvPr>
          <p:cNvSpPr>
            <a:spLocks noGrp="1"/>
          </p:cNvSpPr>
          <p:nvPr userDrawn="1">
            <p:ph type="body" sz="quarter" idx="10" hasCustomPrompt="1"/>
          </p:nvPr>
        </p:nvSpPr>
        <p:spPr>
          <a:xfrm>
            <a:off x="2874169" y="3126044"/>
            <a:ext cx="6443662" cy="764312"/>
          </a:xfrm>
          <a:noFill/>
        </p:spPr>
        <p:txBody>
          <a:bodyPr wrap="square" rtlCol="0">
            <a:spAutoFit/>
          </a:bodyPr>
          <a:lstStyle>
            <a:lvl1pPr marL="0" indent="0">
              <a:buNone/>
              <a:defRPr lang="zh-CN" altLang="en-US" sz="4800" b="0" spc="600" smtClean="0">
                <a:solidFill>
                  <a:schemeClr val="accent1"/>
                </a:solidFill>
                <a:latin typeface="阿里巴巴普惠体 R" panose="00020600040101010101" pitchFamily="18" charset="-122"/>
              </a:defRPr>
            </a:lvl1pPr>
            <a:lvl2pPr marL="228600" indent="0">
              <a:buNone/>
              <a:defRPr lang="zh-CN" altLang="en-US" sz="1800" smtClean="0">
                <a:ea typeface="+mn-ea"/>
              </a:defRPr>
            </a:lvl2pPr>
            <a:lvl3pPr>
              <a:defRPr lang="zh-CN" altLang="en-US" sz="1800" smtClean="0">
                <a:ea typeface="+mn-ea"/>
              </a:defRPr>
            </a:lvl3pPr>
            <a:lvl4pPr>
              <a:defRPr lang="zh-CN" altLang="en-US" smtClean="0">
                <a:ea typeface="+mn-ea"/>
              </a:defRPr>
            </a:lvl4pPr>
            <a:lvl5pPr>
              <a:defRPr lang="zh-CN" altLang="en-US">
                <a:ea typeface="+mn-ea"/>
              </a:defRPr>
            </a:lvl5pPr>
          </a:lstStyle>
          <a:p>
            <a:pPr marL="0" lvl="0" algn="ctr"/>
            <a:r>
              <a:rPr lang="zh-CN" altLang="en-US" dirty="0"/>
              <a:t>单击编辑母版文本</a:t>
            </a:r>
          </a:p>
        </p:txBody>
      </p:sp>
    </p:spTree>
    <p:extLst>
      <p:ext uri="{BB962C8B-B14F-4D97-AF65-F5344CB8AC3E}">
        <p14:creationId xmlns:p14="http://schemas.microsoft.com/office/powerpoint/2010/main" val="33783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D76BA75-704C-480C-858A-85680BC9DB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140" b="2679"/>
          <a:stretch/>
        </p:blipFill>
        <p:spPr>
          <a:xfrm>
            <a:off x="0" y="0"/>
            <a:ext cx="12192000" cy="6858000"/>
          </a:xfrm>
          <a:prstGeom prst="rect">
            <a:avLst/>
          </a:prstGeom>
        </p:spPr>
      </p:pic>
      <p:sp>
        <p:nvSpPr>
          <p:cNvPr id="6" name="矩形 5">
            <a:extLst>
              <a:ext uri="{FF2B5EF4-FFF2-40B4-BE49-F238E27FC236}">
                <a16:creationId xmlns:a16="http://schemas.microsoft.com/office/drawing/2014/main" id="{A9089C47-3E05-4796-B32E-A3402AC17794}"/>
              </a:ext>
            </a:extLst>
          </p:cNvPr>
          <p:cNvSpPr/>
          <p:nvPr userDrawn="1"/>
        </p:nvSpPr>
        <p:spPr>
          <a:xfrm>
            <a:off x="0" y="0"/>
            <a:ext cx="12192000" cy="6858000"/>
          </a:xfrm>
          <a:prstGeom prst="rect">
            <a:avLst/>
          </a:prstGeom>
          <a:solidFill>
            <a:sysClr val="window" lastClr="FFFFFF">
              <a:alpha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Light"/>
              <a:cs typeface="+mn-cs"/>
            </a:endParaRPr>
          </a:p>
        </p:txBody>
      </p:sp>
      <p:pic>
        <p:nvPicPr>
          <p:cNvPr id="7" name="图片 6">
            <a:extLst>
              <a:ext uri="{FF2B5EF4-FFF2-40B4-BE49-F238E27FC236}">
                <a16:creationId xmlns:a16="http://schemas.microsoft.com/office/drawing/2014/main" id="{F005FAA6-B9B6-4D73-BEBA-3645CD347ABF}"/>
              </a:ext>
            </a:extLst>
          </p:cNvPr>
          <p:cNvPicPr>
            <a:picLocks noChangeAspect="1"/>
          </p:cNvPicPr>
          <p:nvPr userDrawn="1"/>
        </p:nvPicPr>
        <p:blipFill>
          <a:blip r:embed="rId3" cstate="print">
            <a:extLst>
              <a:ext uri="{28A0092B-C50C-407E-A947-70E740481C1C}">
                <a14:useLocalDpi xmlns:a14="http://schemas.microsoft.com/office/drawing/2010/main"/>
              </a:ext>
            </a:extLst>
          </a:blip>
          <a:srcRect l="8727" r="8727" b="45109"/>
          <a:stretch>
            <a:fillRect/>
          </a:stretch>
        </p:blipFill>
        <p:spPr>
          <a:xfrm>
            <a:off x="0" y="5300436"/>
            <a:ext cx="12192000" cy="1557565"/>
          </a:xfrm>
          <a:custGeom>
            <a:avLst/>
            <a:gdLst>
              <a:gd name="connsiteX0" fmla="*/ 0 w 12192000"/>
              <a:gd name="connsiteY0" fmla="*/ 0 h 1557565"/>
              <a:gd name="connsiteX1" fmla="*/ 12192000 w 12192000"/>
              <a:gd name="connsiteY1" fmla="*/ 0 h 1557565"/>
              <a:gd name="connsiteX2" fmla="*/ 12192000 w 12192000"/>
              <a:gd name="connsiteY2" fmla="*/ 1557565 h 1557565"/>
              <a:gd name="connsiteX3" fmla="*/ 0 w 12192000"/>
              <a:gd name="connsiteY3" fmla="*/ 1557565 h 1557565"/>
            </a:gdLst>
            <a:ahLst/>
            <a:cxnLst>
              <a:cxn ang="0">
                <a:pos x="connsiteX0" y="connsiteY0"/>
              </a:cxn>
              <a:cxn ang="0">
                <a:pos x="connsiteX1" y="connsiteY1"/>
              </a:cxn>
              <a:cxn ang="0">
                <a:pos x="connsiteX2" y="connsiteY2"/>
              </a:cxn>
              <a:cxn ang="0">
                <a:pos x="connsiteX3" y="connsiteY3"/>
              </a:cxn>
            </a:cxnLst>
            <a:rect l="l" t="t" r="r" b="b"/>
            <a:pathLst>
              <a:path w="12192000" h="1557565">
                <a:moveTo>
                  <a:pt x="0" y="0"/>
                </a:moveTo>
                <a:lnTo>
                  <a:pt x="12192000" y="0"/>
                </a:lnTo>
                <a:lnTo>
                  <a:pt x="12192000" y="1557565"/>
                </a:lnTo>
                <a:lnTo>
                  <a:pt x="0" y="1557565"/>
                </a:lnTo>
                <a:close/>
              </a:path>
            </a:pathLst>
          </a:custGeom>
        </p:spPr>
      </p:pic>
      <p:sp>
        <p:nvSpPr>
          <p:cNvPr id="9" name="文本框 8">
            <a:extLst>
              <a:ext uri="{FF2B5EF4-FFF2-40B4-BE49-F238E27FC236}">
                <a16:creationId xmlns:a16="http://schemas.microsoft.com/office/drawing/2014/main" id="{1B3B0A48-0256-403A-950D-5EB88F15E9BE}"/>
              </a:ext>
            </a:extLst>
          </p:cNvPr>
          <p:cNvSpPr txBox="1"/>
          <p:nvPr/>
        </p:nvSpPr>
        <p:spPr>
          <a:xfrm>
            <a:off x="4553509" y="1396874"/>
            <a:ext cx="31357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400" b="0" i="0" u="none" strike="noStrike" kern="1200" cap="none" spc="300" normalizeH="0" baseline="0" noProof="0" dirty="0">
                <a:ln>
                  <a:noFill/>
                </a:ln>
                <a:solidFill>
                  <a:schemeClr val="accent1"/>
                </a:solidFill>
                <a:effectLst/>
                <a:uLnTx/>
                <a:uFillTx/>
                <a:latin typeface="+mj-ea"/>
                <a:ea typeface="+mj-ea"/>
                <a:cs typeface="+mn-cs"/>
              </a:rPr>
              <a:t>第二部分</a:t>
            </a:r>
          </a:p>
        </p:txBody>
      </p:sp>
      <p:grpSp>
        <p:nvGrpSpPr>
          <p:cNvPr id="10" name="组合 9">
            <a:extLst>
              <a:ext uri="{FF2B5EF4-FFF2-40B4-BE49-F238E27FC236}">
                <a16:creationId xmlns:a16="http://schemas.microsoft.com/office/drawing/2014/main" id="{902732FF-45D0-4AF5-B6A2-587CA609D354}"/>
              </a:ext>
            </a:extLst>
          </p:cNvPr>
          <p:cNvGrpSpPr/>
          <p:nvPr/>
        </p:nvGrpSpPr>
        <p:grpSpPr>
          <a:xfrm>
            <a:off x="7740416" y="1749053"/>
            <a:ext cx="395236" cy="218972"/>
            <a:chOff x="7080016" y="791236"/>
            <a:chExt cx="395236" cy="218972"/>
          </a:xfrm>
        </p:grpSpPr>
        <p:sp>
          <p:nvSpPr>
            <p:cNvPr id="14" name="星形: 五角 13">
              <a:extLst>
                <a:ext uri="{FF2B5EF4-FFF2-40B4-BE49-F238E27FC236}">
                  <a16:creationId xmlns:a16="http://schemas.microsoft.com/office/drawing/2014/main" id="{EC95275E-6383-4D60-8F82-35B23955BA15}"/>
                </a:ext>
              </a:extLst>
            </p:cNvPr>
            <p:cNvSpPr/>
            <p:nvPr/>
          </p:nvSpPr>
          <p:spPr>
            <a:xfrm>
              <a:off x="7080016" y="791236"/>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sp>
          <p:nvSpPr>
            <p:cNvPr id="15" name="星形: 五角 14">
              <a:extLst>
                <a:ext uri="{FF2B5EF4-FFF2-40B4-BE49-F238E27FC236}">
                  <a16:creationId xmlns:a16="http://schemas.microsoft.com/office/drawing/2014/main" id="{9585B8E6-510F-41F2-A117-7FA3F9EF6C8A}"/>
                </a:ext>
              </a:extLst>
            </p:cNvPr>
            <p:cNvSpPr/>
            <p:nvPr/>
          </p:nvSpPr>
          <p:spPr>
            <a:xfrm>
              <a:off x="7373386" y="850158"/>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grpSp>
      <p:grpSp>
        <p:nvGrpSpPr>
          <p:cNvPr id="11" name="组合 10">
            <a:extLst>
              <a:ext uri="{FF2B5EF4-FFF2-40B4-BE49-F238E27FC236}">
                <a16:creationId xmlns:a16="http://schemas.microsoft.com/office/drawing/2014/main" id="{8D178AF2-EAF8-4B6F-AF08-467225C01AA7}"/>
              </a:ext>
            </a:extLst>
          </p:cNvPr>
          <p:cNvGrpSpPr/>
          <p:nvPr/>
        </p:nvGrpSpPr>
        <p:grpSpPr>
          <a:xfrm flipH="1">
            <a:off x="4069373" y="1749053"/>
            <a:ext cx="395236" cy="218972"/>
            <a:chOff x="7080016" y="791236"/>
            <a:chExt cx="395236" cy="218972"/>
          </a:xfrm>
        </p:grpSpPr>
        <p:sp>
          <p:nvSpPr>
            <p:cNvPr id="12" name="星形: 五角 11">
              <a:extLst>
                <a:ext uri="{FF2B5EF4-FFF2-40B4-BE49-F238E27FC236}">
                  <a16:creationId xmlns:a16="http://schemas.microsoft.com/office/drawing/2014/main" id="{A550027C-1158-4A16-B3AA-0D82BAF11866}"/>
                </a:ext>
              </a:extLst>
            </p:cNvPr>
            <p:cNvSpPr/>
            <p:nvPr/>
          </p:nvSpPr>
          <p:spPr>
            <a:xfrm>
              <a:off x="7080016" y="791236"/>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sp>
          <p:nvSpPr>
            <p:cNvPr id="13" name="星形: 五角 12">
              <a:extLst>
                <a:ext uri="{FF2B5EF4-FFF2-40B4-BE49-F238E27FC236}">
                  <a16:creationId xmlns:a16="http://schemas.microsoft.com/office/drawing/2014/main" id="{68072824-2684-4CB9-9707-F443BFD898AF}"/>
                </a:ext>
              </a:extLst>
            </p:cNvPr>
            <p:cNvSpPr/>
            <p:nvPr/>
          </p:nvSpPr>
          <p:spPr>
            <a:xfrm>
              <a:off x="7373386" y="850158"/>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grpSp>
      <p:cxnSp>
        <p:nvCxnSpPr>
          <p:cNvPr id="17" name="直接连接符 16">
            <a:extLst>
              <a:ext uri="{FF2B5EF4-FFF2-40B4-BE49-F238E27FC236}">
                <a16:creationId xmlns:a16="http://schemas.microsoft.com/office/drawing/2014/main" id="{D2289B76-2AA0-46FA-B73F-A29B9964800C}"/>
              </a:ext>
            </a:extLst>
          </p:cNvPr>
          <p:cNvCxnSpPr>
            <a:cxnSpLocks/>
          </p:cNvCxnSpPr>
          <p:nvPr userDrawn="1"/>
        </p:nvCxnSpPr>
        <p:spPr>
          <a:xfrm>
            <a:off x="3670300" y="2736850"/>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2BF3F9C8-A29B-4897-B770-BCFC99ADB960}"/>
              </a:ext>
            </a:extLst>
          </p:cNvPr>
          <p:cNvCxnSpPr>
            <a:cxnSpLocks/>
          </p:cNvCxnSpPr>
          <p:nvPr userDrawn="1"/>
        </p:nvCxnSpPr>
        <p:spPr>
          <a:xfrm>
            <a:off x="3670300" y="4260850"/>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1" name="文本占位符 20">
            <a:extLst>
              <a:ext uri="{FF2B5EF4-FFF2-40B4-BE49-F238E27FC236}">
                <a16:creationId xmlns:a16="http://schemas.microsoft.com/office/drawing/2014/main" id="{5A5BC15E-7B95-4864-9620-0C5D17087FD8}"/>
              </a:ext>
            </a:extLst>
          </p:cNvPr>
          <p:cNvSpPr>
            <a:spLocks noGrp="1"/>
          </p:cNvSpPr>
          <p:nvPr userDrawn="1">
            <p:ph type="body" sz="quarter" idx="10" hasCustomPrompt="1"/>
          </p:nvPr>
        </p:nvSpPr>
        <p:spPr>
          <a:xfrm>
            <a:off x="2874169" y="3126044"/>
            <a:ext cx="6443662" cy="764312"/>
          </a:xfrm>
          <a:noFill/>
        </p:spPr>
        <p:txBody>
          <a:bodyPr wrap="square" rtlCol="0">
            <a:spAutoFit/>
          </a:bodyPr>
          <a:lstStyle>
            <a:lvl1pPr marL="0" indent="0">
              <a:buNone/>
              <a:defRPr lang="zh-CN" altLang="en-US" sz="4800" b="0" spc="600" smtClean="0">
                <a:solidFill>
                  <a:schemeClr val="accent1"/>
                </a:solidFill>
                <a:latin typeface="阿里巴巴普惠体 R" panose="00020600040101010101" pitchFamily="18" charset="-122"/>
              </a:defRPr>
            </a:lvl1pPr>
            <a:lvl2pPr marL="228600" indent="0">
              <a:buNone/>
              <a:defRPr lang="zh-CN" altLang="en-US" sz="1800" smtClean="0">
                <a:ea typeface="+mn-ea"/>
              </a:defRPr>
            </a:lvl2pPr>
            <a:lvl3pPr>
              <a:defRPr lang="zh-CN" altLang="en-US" sz="1800" smtClean="0">
                <a:ea typeface="+mn-ea"/>
              </a:defRPr>
            </a:lvl3pPr>
            <a:lvl4pPr>
              <a:defRPr lang="zh-CN" altLang="en-US" smtClean="0">
                <a:ea typeface="+mn-ea"/>
              </a:defRPr>
            </a:lvl4pPr>
            <a:lvl5pPr>
              <a:defRPr lang="zh-CN" altLang="en-US">
                <a:ea typeface="+mn-ea"/>
              </a:defRPr>
            </a:lvl5pPr>
          </a:lstStyle>
          <a:p>
            <a:pPr marL="0" lvl="0" algn="ctr"/>
            <a:r>
              <a:rPr lang="zh-CN" altLang="en-US" dirty="0"/>
              <a:t>单击编辑母版文本</a:t>
            </a:r>
          </a:p>
        </p:txBody>
      </p:sp>
    </p:spTree>
    <p:extLst>
      <p:ext uri="{BB962C8B-B14F-4D97-AF65-F5344CB8AC3E}">
        <p14:creationId xmlns:p14="http://schemas.microsoft.com/office/powerpoint/2010/main" val="348127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D76BA75-704C-480C-858A-85680BC9DB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140" b="2679"/>
          <a:stretch/>
        </p:blipFill>
        <p:spPr>
          <a:xfrm>
            <a:off x="0" y="0"/>
            <a:ext cx="12192000" cy="6858000"/>
          </a:xfrm>
          <a:prstGeom prst="rect">
            <a:avLst/>
          </a:prstGeom>
        </p:spPr>
      </p:pic>
      <p:sp>
        <p:nvSpPr>
          <p:cNvPr id="6" name="矩形 5">
            <a:extLst>
              <a:ext uri="{FF2B5EF4-FFF2-40B4-BE49-F238E27FC236}">
                <a16:creationId xmlns:a16="http://schemas.microsoft.com/office/drawing/2014/main" id="{A9089C47-3E05-4796-B32E-A3402AC17794}"/>
              </a:ext>
            </a:extLst>
          </p:cNvPr>
          <p:cNvSpPr/>
          <p:nvPr userDrawn="1"/>
        </p:nvSpPr>
        <p:spPr>
          <a:xfrm>
            <a:off x="0" y="0"/>
            <a:ext cx="12192000" cy="6858000"/>
          </a:xfrm>
          <a:prstGeom prst="rect">
            <a:avLst/>
          </a:prstGeom>
          <a:solidFill>
            <a:sysClr val="window" lastClr="FFFFFF">
              <a:alpha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Light"/>
              <a:cs typeface="+mn-cs"/>
            </a:endParaRPr>
          </a:p>
        </p:txBody>
      </p:sp>
      <p:pic>
        <p:nvPicPr>
          <p:cNvPr id="7" name="图片 6">
            <a:extLst>
              <a:ext uri="{FF2B5EF4-FFF2-40B4-BE49-F238E27FC236}">
                <a16:creationId xmlns:a16="http://schemas.microsoft.com/office/drawing/2014/main" id="{F005FAA6-B9B6-4D73-BEBA-3645CD347ABF}"/>
              </a:ext>
            </a:extLst>
          </p:cNvPr>
          <p:cNvPicPr>
            <a:picLocks noChangeAspect="1"/>
          </p:cNvPicPr>
          <p:nvPr userDrawn="1"/>
        </p:nvPicPr>
        <p:blipFill>
          <a:blip r:embed="rId3" cstate="print">
            <a:extLst>
              <a:ext uri="{28A0092B-C50C-407E-A947-70E740481C1C}">
                <a14:useLocalDpi xmlns:a14="http://schemas.microsoft.com/office/drawing/2010/main"/>
              </a:ext>
            </a:extLst>
          </a:blip>
          <a:srcRect l="8727" r="8727" b="45109"/>
          <a:stretch>
            <a:fillRect/>
          </a:stretch>
        </p:blipFill>
        <p:spPr>
          <a:xfrm>
            <a:off x="0" y="5300436"/>
            <a:ext cx="12192000" cy="1557565"/>
          </a:xfrm>
          <a:custGeom>
            <a:avLst/>
            <a:gdLst>
              <a:gd name="connsiteX0" fmla="*/ 0 w 12192000"/>
              <a:gd name="connsiteY0" fmla="*/ 0 h 1557565"/>
              <a:gd name="connsiteX1" fmla="*/ 12192000 w 12192000"/>
              <a:gd name="connsiteY1" fmla="*/ 0 h 1557565"/>
              <a:gd name="connsiteX2" fmla="*/ 12192000 w 12192000"/>
              <a:gd name="connsiteY2" fmla="*/ 1557565 h 1557565"/>
              <a:gd name="connsiteX3" fmla="*/ 0 w 12192000"/>
              <a:gd name="connsiteY3" fmla="*/ 1557565 h 1557565"/>
            </a:gdLst>
            <a:ahLst/>
            <a:cxnLst>
              <a:cxn ang="0">
                <a:pos x="connsiteX0" y="connsiteY0"/>
              </a:cxn>
              <a:cxn ang="0">
                <a:pos x="connsiteX1" y="connsiteY1"/>
              </a:cxn>
              <a:cxn ang="0">
                <a:pos x="connsiteX2" y="connsiteY2"/>
              </a:cxn>
              <a:cxn ang="0">
                <a:pos x="connsiteX3" y="connsiteY3"/>
              </a:cxn>
            </a:cxnLst>
            <a:rect l="l" t="t" r="r" b="b"/>
            <a:pathLst>
              <a:path w="12192000" h="1557565">
                <a:moveTo>
                  <a:pt x="0" y="0"/>
                </a:moveTo>
                <a:lnTo>
                  <a:pt x="12192000" y="0"/>
                </a:lnTo>
                <a:lnTo>
                  <a:pt x="12192000" y="1557565"/>
                </a:lnTo>
                <a:lnTo>
                  <a:pt x="0" y="1557565"/>
                </a:lnTo>
                <a:close/>
              </a:path>
            </a:pathLst>
          </a:custGeom>
        </p:spPr>
      </p:pic>
      <p:sp>
        <p:nvSpPr>
          <p:cNvPr id="9" name="文本框 8">
            <a:extLst>
              <a:ext uri="{FF2B5EF4-FFF2-40B4-BE49-F238E27FC236}">
                <a16:creationId xmlns:a16="http://schemas.microsoft.com/office/drawing/2014/main" id="{1B3B0A48-0256-403A-950D-5EB88F15E9BE}"/>
              </a:ext>
            </a:extLst>
          </p:cNvPr>
          <p:cNvSpPr txBox="1"/>
          <p:nvPr/>
        </p:nvSpPr>
        <p:spPr>
          <a:xfrm>
            <a:off x="4553509" y="1396874"/>
            <a:ext cx="31357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400" b="0" i="0" u="none" strike="noStrike" kern="1200" cap="none" spc="300" normalizeH="0" baseline="0" noProof="0" dirty="0">
                <a:ln>
                  <a:noFill/>
                </a:ln>
                <a:solidFill>
                  <a:schemeClr val="accent1"/>
                </a:solidFill>
                <a:effectLst/>
                <a:uLnTx/>
                <a:uFillTx/>
                <a:latin typeface="+mj-ea"/>
                <a:ea typeface="+mj-ea"/>
                <a:cs typeface="+mn-cs"/>
              </a:rPr>
              <a:t>第三部分</a:t>
            </a:r>
          </a:p>
        </p:txBody>
      </p:sp>
      <p:grpSp>
        <p:nvGrpSpPr>
          <p:cNvPr id="10" name="组合 9">
            <a:extLst>
              <a:ext uri="{FF2B5EF4-FFF2-40B4-BE49-F238E27FC236}">
                <a16:creationId xmlns:a16="http://schemas.microsoft.com/office/drawing/2014/main" id="{902732FF-45D0-4AF5-B6A2-587CA609D354}"/>
              </a:ext>
            </a:extLst>
          </p:cNvPr>
          <p:cNvGrpSpPr/>
          <p:nvPr/>
        </p:nvGrpSpPr>
        <p:grpSpPr>
          <a:xfrm>
            <a:off x="7740416" y="1749053"/>
            <a:ext cx="395236" cy="218972"/>
            <a:chOff x="7080016" y="791236"/>
            <a:chExt cx="395236" cy="218972"/>
          </a:xfrm>
        </p:grpSpPr>
        <p:sp>
          <p:nvSpPr>
            <p:cNvPr id="14" name="星形: 五角 13">
              <a:extLst>
                <a:ext uri="{FF2B5EF4-FFF2-40B4-BE49-F238E27FC236}">
                  <a16:creationId xmlns:a16="http://schemas.microsoft.com/office/drawing/2014/main" id="{EC95275E-6383-4D60-8F82-35B23955BA15}"/>
                </a:ext>
              </a:extLst>
            </p:cNvPr>
            <p:cNvSpPr/>
            <p:nvPr/>
          </p:nvSpPr>
          <p:spPr>
            <a:xfrm>
              <a:off x="7080016" y="791236"/>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sp>
          <p:nvSpPr>
            <p:cNvPr id="15" name="星形: 五角 14">
              <a:extLst>
                <a:ext uri="{FF2B5EF4-FFF2-40B4-BE49-F238E27FC236}">
                  <a16:creationId xmlns:a16="http://schemas.microsoft.com/office/drawing/2014/main" id="{9585B8E6-510F-41F2-A117-7FA3F9EF6C8A}"/>
                </a:ext>
              </a:extLst>
            </p:cNvPr>
            <p:cNvSpPr/>
            <p:nvPr/>
          </p:nvSpPr>
          <p:spPr>
            <a:xfrm>
              <a:off x="7373386" y="850158"/>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grpSp>
      <p:grpSp>
        <p:nvGrpSpPr>
          <p:cNvPr id="11" name="组合 10">
            <a:extLst>
              <a:ext uri="{FF2B5EF4-FFF2-40B4-BE49-F238E27FC236}">
                <a16:creationId xmlns:a16="http://schemas.microsoft.com/office/drawing/2014/main" id="{8D178AF2-EAF8-4B6F-AF08-467225C01AA7}"/>
              </a:ext>
            </a:extLst>
          </p:cNvPr>
          <p:cNvGrpSpPr/>
          <p:nvPr/>
        </p:nvGrpSpPr>
        <p:grpSpPr>
          <a:xfrm flipH="1">
            <a:off x="4069373" y="1749053"/>
            <a:ext cx="395236" cy="218972"/>
            <a:chOff x="7080016" y="791236"/>
            <a:chExt cx="395236" cy="218972"/>
          </a:xfrm>
        </p:grpSpPr>
        <p:sp>
          <p:nvSpPr>
            <p:cNvPr id="12" name="星形: 五角 11">
              <a:extLst>
                <a:ext uri="{FF2B5EF4-FFF2-40B4-BE49-F238E27FC236}">
                  <a16:creationId xmlns:a16="http://schemas.microsoft.com/office/drawing/2014/main" id="{A550027C-1158-4A16-B3AA-0D82BAF11866}"/>
                </a:ext>
              </a:extLst>
            </p:cNvPr>
            <p:cNvSpPr/>
            <p:nvPr/>
          </p:nvSpPr>
          <p:spPr>
            <a:xfrm>
              <a:off x="7080016" y="791236"/>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sp>
          <p:nvSpPr>
            <p:cNvPr id="13" name="星形: 五角 12">
              <a:extLst>
                <a:ext uri="{FF2B5EF4-FFF2-40B4-BE49-F238E27FC236}">
                  <a16:creationId xmlns:a16="http://schemas.microsoft.com/office/drawing/2014/main" id="{68072824-2684-4CB9-9707-F443BFD898AF}"/>
                </a:ext>
              </a:extLst>
            </p:cNvPr>
            <p:cNvSpPr/>
            <p:nvPr/>
          </p:nvSpPr>
          <p:spPr>
            <a:xfrm>
              <a:off x="7373386" y="850158"/>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grpSp>
      <p:cxnSp>
        <p:nvCxnSpPr>
          <p:cNvPr id="17" name="直接连接符 16">
            <a:extLst>
              <a:ext uri="{FF2B5EF4-FFF2-40B4-BE49-F238E27FC236}">
                <a16:creationId xmlns:a16="http://schemas.microsoft.com/office/drawing/2014/main" id="{D2289B76-2AA0-46FA-B73F-A29B9964800C}"/>
              </a:ext>
            </a:extLst>
          </p:cNvPr>
          <p:cNvCxnSpPr>
            <a:cxnSpLocks/>
          </p:cNvCxnSpPr>
          <p:nvPr userDrawn="1"/>
        </p:nvCxnSpPr>
        <p:spPr>
          <a:xfrm>
            <a:off x="3670300" y="2736850"/>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2BF3F9C8-A29B-4897-B770-BCFC99ADB960}"/>
              </a:ext>
            </a:extLst>
          </p:cNvPr>
          <p:cNvCxnSpPr>
            <a:cxnSpLocks/>
          </p:cNvCxnSpPr>
          <p:nvPr userDrawn="1"/>
        </p:nvCxnSpPr>
        <p:spPr>
          <a:xfrm>
            <a:off x="3670300" y="4260850"/>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1" name="文本占位符 20">
            <a:extLst>
              <a:ext uri="{FF2B5EF4-FFF2-40B4-BE49-F238E27FC236}">
                <a16:creationId xmlns:a16="http://schemas.microsoft.com/office/drawing/2014/main" id="{5A5BC15E-7B95-4864-9620-0C5D17087FD8}"/>
              </a:ext>
            </a:extLst>
          </p:cNvPr>
          <p:cNvSpPr>
            <a:spLocks noGrp="1"/>
          </p:cNvSpPr>
          <p:nvPr userDrawn="1">
            <p:ph type="body" sz="quarter" idx="10" hasCustomPrompt="1"/>
          </p:nvPr>
        </p:nvSpPr>
        <p:spPr>
          <a:xfrm>
            <a:off x="2874169" y="3126044"/>
            <a:ext cx="6443662" cy="764312"/>
          </a:xfrm>
          <a:noFill/>
        </p:spPr>
        <p:txBody>
          <a:bodyPr wrap="square" rtlCol="0">
            <a:spAutoFit/>
          </a:bodyPr>
          <a:lstStyle>
            <a:lvl1pPr marL="0" indent="0">
              <a:buNone/>
              <a:defRPr lang="zh-CN" altLang="en-US" sz="4800" b="0" spc="600" smtClean="0">
                <a:solidFill>
                  <a:schemeClr val="accent1"/>
                </a:solidFill>
                <a:latin typeface="阿里巴巴普惠体 R" panose="00020600040101010101" pitchFamily="18" charset="-122"/>
              </a:defRPr>
            </a:lvl1pPr>
            <a:lvl2pPr marL="228600" indent="0">
              <a:buNone/>
              <a:defRPr lang="zh-CN" altLang="en-US" sz="1800" smtClean="0">
                <a:ea typeface="+mn-ea"/>
              </a:defRPr>
            </a:lvl2pPr>
            <a:lvl3pPr>
              <a:defRPr lang="zh-CN" altLang="en-US" sz="1800" smtClean="0">
                <a:ea typeface="+mn-ea"/>
              </a:defRPr>
            </a:lvl3pPr>
            <a:lvl4pPr>
              <a:defRPr lang="zh-CN" altLang="en-US" smtClean="0">
                <a:ea typeface="+mn-ea"/>
              </a:defRPr>
            </a:lvl4pPr>
            <a:lvl5pPr>
              <a:defRPr lang="zh-CN" altLang="en-US">
                <a:ea typeface="+mn-ea"/>
              </a:defRPr>
            </a:lvl5pPr>
          </a:lstStyle>
          <a:p>
            <a:pPr marL="0" lvl="0" algn="ctr"/>
            <a:r>
              <a:rPr lang="zh-CN" altLang="en-US" dirty="0"/>
              <a:t>单击编辑母版文本</a:t>
            </a:r>
          </a:p>
        </p:txBody>
      </p:sp>
    </p:spTree>
    <p:extLst>
      <p:ext uri="{BB962C8B-B14F-4D97-AF65-F5344CB8AC3E}">
        <p14:creationId xmlns:p14="http://schemas.microsoft.com/office/powerpoint/2010/main" val="224895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D76BA75-704C-480C-858A-85680BC9DB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140" b="2679"/>
          <a:stretch/>
        </p:blipFill>
        <p:spPr>
          <a:xfrm>
            <a:off x="0" y="0"/>
            <a:ext cx="12192000" cy="6858000"/>
          </a:xfrm>
          <a:prstGeom prst="rect">
            <a:avLst/>
          </a:prstGeom>
        </p:spPr>
      </p:pic>
      <p:sp>
        <p:nvSpPr>
          <p:cNvPr id="6" name="矩形 5">
            <a:extLst>
              <a:ext uri="{FF2B5EF4-FFF2-40B4-BE49-F238E27FC236}">
                <a16:creationId xmlns:a16="http://schemas.microsoft.com/office/drawing/2014/main" id="{A9089C47-3E05-4796-B32E-A3402AC17794}"/>
              </a:ext>
            </a:extLst>
          </p:cNvPr>
          <p:cNvSpPr/>
          <p:nvPr userDrawn="1"/>
        </p:nvSpPr>
        <p:spPr>
          <a:xfrm>
            <a:off x="0" y="0"/>
            <a:ext cx="12192000" cy="6858000"/>
          </a:xfrm>
          <a:prstGeom prst="rect">
            <a:avLst/>
          </a:prstGeom>
          <a:solidFill>
            <a:sysClr val="window" lastClr="FFFFFF">
              <a:alpha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Light"/>
              <a:cs typeface="+mn-cs"/>
            </a:endParaRPr>
          </a:p>
        </p:txBody>
      </p:sp>
      <p:pic>
        <p:nvPicPr>
          <p:cNvPr id="7" name="图片 6">
            <a:extLst>
              <a:ext uri="{FF2B5EF4-FFF2-40B4-BE49-F238E27FC236}">
                <a16:creationId xmlns:a16="http://schemas.microsoft.com/office/drawing/2014/main" id="{F005FAA6-B9B6-4D73-BEBA-3645CD347ABF}"/>
              </a:ext>
            </a:extLst>
          </p:cNvPr>
          <p:cNvPicPr>
            <a:picLocks noChangeAspect="1"/>
          </p:cNvPicPr>
          <p:nvPr userDrawn="1"/>
        </p:nvPicPr>
        <p:blipFill>
          <a:blip r:embed="rId3" cstate="print">
            <a:extLst>
              <a:ext uri="{28A0092B-C50C-407E-A947-70E740481C1C}">
                <a14:useLocalDpi xmlns:a14="http://schemas.microsoft.com/office/drawing/2010/main"/>
              </a:ext>
            </a:extLst>
          </a:blip>
          <a:srcRect l="8727" r="8727" b="45109"/>
          <a:stretch>
            <a:fillRect/>
          </a:stretch>
        </p:blipFill>
        <p:spPr>
          <a:xfrm>
            <a:off x="0" y="5300436"/>
            <a:ext cx="12192000" cy="1557565"/>
          </a:xfrm>
          <a:custGeom>
            <a:avLst/>
            <a:gdLst>
              <a:gd name="connsiteX0" fmla="*/ 0 w 12192000"/>
              <a:gd name="connsiteY0" fmla="*/ 0 h 1557565"/>
              <a:gd name="connsiteX1" fmla="*/ 12192000 w 12192000"/>
              <a:gd name="connsiteY1" fmla="*/ 0 h 1557565"/>
              <a:gd name="connsiteX2" fmla="*/ 12192000 w 12192000"/>
              <a:gd name="connsiteY2" fmla="*/ 1557565 h 1557565"/>
              <a:gd name="connsiteX3" fmla="*/ 0 w 12192000"/>
              <a:gd name="connsiteY3" fmla="*/ 1557565 h 1557565"/>
            </a:gdLst>
            <a:ahLst/>
            <a:cxnLst>
              <a:cxn ang="0">
                <a:pos x="connsiteX0" y="connsiteY0"/>
              </a:cxn>
              <a:cxn ang="0">
                <a:pos x="connsiteX1" y="connsiteY1"/>
              </a:cxn>
              <a:cxn ang="0">
                <a:pos x="connsiteX2" y="connsiteY2"/>
              </a:cxn>
              <a:cxn ang="0">
                <a:pos x="connsiteX3" y="connsiteY3"/>
              </a:cxn>
            </a:cxnLst>
            <a:rect l="l" t="t" r="r" b="b"/>
            <a:pathLst>
              <a:path w="12192000" h="1557565">
                <a:moveTo>
                  <a:pt x="0" y="0"/>
                </a:moveTo>
                <a:lnTo>
                  <a:pt x="12192000" y="0"/>
                </a:lnTo>
                <a:lnTo>
                  <a:pt x="12192000" y="1557565"/>
                </a:lnTo>
                <a:lnTo>
                  <a:pt x="0" y="1557565"/>
                </a:lnTo>
                <a:close/>
              </a:path>
            </a:pathLst>
          </a:custGeom>
        </p:spPr>
      </p:pic>
      <p:sp>
        <p:nvSpPr>
          <p:cNvPr id="9" name="文本框 8">
            <a:extLst>
              <a:ext uri="{FF2B5EF4-FFF2-40B4-BE49-F238E27FC236}">
                <a16:creationId xmlns:a16="http://schemas.microsoft.com/office/drawing/2014/main" id="{1B3B0A48-0256-403A-950D-5EB88F15E9BE}"/>
              </a:ext>
            </a:extLst>
          </p:cNvPr>
          <p:cNvSpPr txBox="1"/>
          <p:nvPr/>
        </p:nvSpPr>
        <p:spPr>
          <a:xfrm>
            <a:off x="4553509" y="1396874"/>
            <a:ext cx="31357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400" b="0" i="0" u="none" strike="noStrike" kern="1200" cap="none" spc="300" normalizeH="0" baseline="0" noProof="0" dirty="0">
                <a:ln>
                  <a:noFill/>
                </a:ln>
                <a:solidFill>
                  <a:schemeClr val="accent1"/>
                </a:solidFill>
                <a:effectLst/>
                <a:uLnTx/>
                <a:uFillTx/>
                <a:latin typeface="+mj-ea"/>
                <a:ea typeface="+mj-ea"/>
                <a:cs typeface="+mn-cs"/>
              </a:rPr>
              <a:t>第四部分</a:t>
            </a:r>
          </a:p>
        </p:txBody>
      </p:sp>
      <p:grpSp>
        <p:nvGrpSpPr>
          <p:cNvPr id="10" name="组合 9">
            <a:extLst>
              <a:ext uri="{FF2B5EF4-FFF2-40B4-BE49-F238E27FC236}">
                <a16:creationId xmlns:a16="http://schemas.microsoft.com/office/drawing/2014/main" id="{902732FF-45D0-4AF5-B6A2-587CA609D354}"/>
              </a:ext>
            </a:extLst>
          </p:cNvPr>
          <p:cNvGrpSpPr/>
          <p:nvPr/>
        </p:nvGrpSpPr>
        <p:grpSpPr>
          <a:xfrm>
            <a:off x="7740416" y="1749053"/>
            <a:ext cx="395236" cy="218972"/>
            <a:chOff x="7080016" y="791236"/>
            <a:chExt cx="395236" cy="218972"/>
          </a:xfrm>
        </p:grpSpPr>
        <p:sp>
          <p:nvSpPr>
            <p:cNvPr id="14" name="星形: 五角 13">
              <a:extLst>
                <a:ext uri="{FF2B5EF4-FFF2-40B4-BE49-F238E27FC236}">
                  <a16:creationId xmlns:a16="http://schemas.microsoft.com/office/drawing/2014/main" id="{EC95275E-6383-4D60-8F82-35B23955BA15}"/>
                </a:ext>
              </a:extLst>
            </p:cNvPr>
            <p:cNvSpPr/>
            <p:nvPr/>
          </p:nvSpPr>
          <p:spPr>
            <a:xfrm>
              <a:off x="7080016" y="791236"/>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sp>
          <p:nvSpPr>
            <p:cNvPr id="15" name="星形: 五角 14">
              <a:extLst>
                <a:ext uri="{FF2B5EF4-FFF2-40B4-BE49-F238E27FC236}">
                  <a16:creationId xmlns:a16="http://schemas.microsoft.com/office/drawing/2014/main" id="{9585B8E6-510F-41F2-A117-7FA3F9EF6C8A}"/>
                </a:ext>
              </a:extLst>
            </p:cNvPr>
            <p:cNvSpPr/>
            <p:nvPr/>
          </p:nvSpPr>
          <p:spPr>
            <a:xfrm>
              <a:off x="7373386" y="850158"/>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grpSp>
      <p:grpSp>
        <p:nvGrpSpPr>
          <p:cNvPr id="11" name="组合 10">
            <a:extLst>
              <a:ext uri="{FF2B5EF4-FFF2-40B4-BE49-F238E27FC236}">
                <a16:creationId xmlns:a16="http://schemas.microsoft.com/office/drawing/2014/main" id="{8D178AF2-EAF8-4B6F-AF08-467225C01AA7}"/>
              </a:ext>
            </a:extLst>
          </p:cNvPr>
          <p:cNvGrpSpPr/>
          <p:nvPr/>
        </p:nvGrpSpPr>
        <p:grpSpPr>
          <a:xfrm flipH="1">
            <a:off x="4069373" y="1749053"/>
            <a:ext cx="395236" cy="218972"/>
            <a:chOff x="7080016" y="791236"/>
            <a:chExt cx="395236" cy="218972"/>
          </a:xfrm>
        </p:grpSpPr>
        <p:sp>
          <p:nvSpPr>
            <p:cNvPr id="12" name="星形: 五角 11">
              <a:extLst>
                <a:ext uri="{FF2B5EF4-FFF2-40B4-BE49-F238E27FC236}">
                  <a16:creationId xmlns:a16="http://schemas.microsoft.com/office/drawing/2014/main" id="{A550027C-1158-4A16-B3AA-0D82BAF11866}"/>
                </a:ext>
              </a:extLst>
            </p:cNvPr>
            <p:cNvSpPr/>
            <p:nvPr/>
          </p:nvSpPr>
          <p:spPr>
            <a:xfrm>
              <a:off x="7080016" y="791236"/>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sp>
          <p:nvSpPr>
            <p:cNvPr id="13" name="星形: 五角 12">
              <a:extLst>
                <a:ext uri="{FF2B5EF4-FFF2-40B4-BE49-F238E27FC236}">
                  <a16:creationId xmlns:a16="http://schemas.microsoft.com/office/drawing/2014/main" id="{68072824-2684-4CB9-9707-F443BFD898AF}"/>
                </a:ext>
              </a:extLst>
            </p:cNvPr>
            <p:cNvSpPr/>
            <p:nvPr/>
          </p:nvSpPr>
          <p:spPr>
            <a:xfrm>
              <a:off x="7373386" y="850158"/>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微软雅黑 Light"/>
                <a:cs typeface="+mn-cs"/>
              </a:endParaRPr>
            </a:p>
          </p:txBody>
        </p:sp>
      </p:grpSp>
      <p:cxnSp>
        <p:nvCxnSpPr>
          <p:cNvPr id="17" name="直接连接符 16">
            <a:extLst>
              <a:ext uri="{FF2B5EF4-FFF2-40B4-BE49-F238E27FC236}">
                <a16:creationId xmlns:a16="http://schemas.microsoft.com/office/drawing/2014/main" id="{D2289B76-2AA0-46FA-B73F-A29B9964800C}"/>
              </a:ext>
            </a:extLst>
          </p:cNvPr>
          <p:cNvCxnSpPr>
            <a:cxnSpLocks/>
          </p:cNvCxnSpPr>
          <p:nvPr userDrawn="1"/>
        </p:nvCxnSpPr>
        <p:spPr>
          <a:xfrm>
            <a:off x="3670300" y="2736850"/>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2BF3F9C8-A29B-4897-B770-BCFC99ADB960}"/>
              </a:ext>
            </a:extLst>
          </p:cNvPr>
          <p:cNvCxnSpPr>
            <a:cxnSpLocks/>
          </p:cNvCxnSpPr>
          <p:nvPr userDrawn="1"/>
        </p:nvCxnSpPr>
        <p:spPr>
          <a:xfrm>
            <a:off x="3670300" y="4260850"/>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1" name="文本占位符 20">
            <a:extLst>
              <a:ext uri="{FF2B5EF4-FFF2-40B4-BE49-F238E27FC236}">
                <a16:creationId xmlns:a16="http://schemas.microsoft.com/office/drawing/2014/main" id="{5A5BC15E-7B95-4864-9620-0C5D17087FD8}"/>
              </a:ext>
            </a:extLst>
          </p:cNvPr>
          <p:cNvSpPr>
            <a:spLocks noGrp="1"/>
          </p:cNvSpPr>
          <p:nvPr userDrawn="1">
            <p:ph type="body" sz="quarter" idx="10" hasCustomPrompt="1"/>
          </p:nvPr>
        </p:nvSpPr>
        <p:spPr>
          <a:xfrm>
            <a:off x="2874169" y="3126044"/>
            <a:ext cx="6443662" cy="764312"/>
          </a:xfrm>
          <a:noFill/>
        </p:spPr>
        <p:txBody>
          <a:bodyPr wrap="square" rtlCol="0">
            <a:spAutoFit/>
          </a:bodyPr>
          <a:lstStyle>
            <a:lvl1pPr marL="0" indent="0">
              <a:buNone/>
              <a:defRPr lang="zh-CN" altLang="en-US" sz="4800" b="0" spc="600" smtClean="0">
                <a:solidFill>
                  <a:schemeClr val="accent1"/>
                </a:solidFill>
                <a:latin typeface="阿里巴巴普惠体 R" panose="00020600040101010101" pitchFamily="18" charset="-122"/>
              </a:defRPr>
            </a:lvl1pPr>
            <a:lvl2pPr marL="228600" indent="0">
              <a:buNone/>
              <a:defRPr lang="zh-CN" altLang="en-US" sz="1800" smtClean="0">
                <a:ea typeface="+mn-ea"/>
              </a:defRPr>
            </a:lvl2pPr>
            <a:lvl3pPr>
              <a:defRPr lang="zh-CN" altLang="en-US" sz="1800" smtClean="0">
                <a:ea typeface="+mn-ea"/>
              </a:defRPr>
            </a:lvl3pPr>
            <a:lvl4pPr>
              <a:defRPr lang="zh-CN" altLang="en-US" smtClean="0">
                <a:ea typeface="+mn-ea"/>
              </a:defRPr>
            </a:lvl4pPr>
            <a:lvl5pPr>
              <a:defRPr lang="zh-CN" altLang="en-US">
                <a:ea typeface="+mn-ea"/>
              </a:defRPr>
            </a:lvl5pPr>
          </a:lstStyle>
          <a:p>
            <a:pPr marL="0" lvl="0" algn="ctr"/>
            <a:r>
              <a:rPr lang="zh-CN" altLang="en-US" dirty="0"/>
              <a:t>单击编辑母版文本</a:t>
            </a:r>
          </a:p>
        </p:txBody>
      </p:sp>
    </p:spTree>
    <p:extLst>
      <p:ext uri="{BB962C8B-B14F-4D97-AF65-F5344CB8AC3E}">
        <p14:creationId xmlns:p14="http://schemas.microsoft.com/office/powerpoint/2010/main" val="54581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F7C32F8-55B6-4A8E-B323-6A029F5A91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140" b="2679"/>
          <a:stretch/>
        </p:blipFill>
        <p:spPr>
          <a:xfrm>
            <a:off x="0" y="0"/>
            <a:ext cx="12192000" cy="6858000"/>
          </a:xfrm>
          <a:prstGeom prst="rect">
            <a:avLst/>
          </a:prstGeom>
        </p:spPr>
      </p:pic>
      <p:sp>
        <p:nvSpPr>
          <p:cNvPr id="9" name="矩形 8">
            <a:extLst>
              <a:ext uri="{FF2B5EF4-FFF2-40B4-BE49-F238E27FC236}">
                <a16:creationId xmlns:a16="http://schemas.microsoft.com/office/drawing/2014/main" id="{DAE8E188-1CC1-4B61-B8B8-8C212B5D329E}"/>
              </a:ext>
            </a:extLst>
          </p:cNvPr>
          <p:cNvSpPr/>
          <p:nvPr userDrawn="1"/>
        </p:nvSpPr>
        <p:spPr>
          <a:xfrm>
            <a:off x="0" y="0"/>
            <a:ext cx="12192000" cy="6858000"/>
          </a:xfrm>
          <a:prstGeom prst="rect">
            <a:avLst/>
          </a:prstGeom>
          <a:solidFill>
            <a:sysClr val="window" lastClr="FFFFFF">
              <a:alpha val="9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Light"/>
              <a:cs typeface="+mn-cs"/>
            </a:endParaRPr>
          </a:p>
        </p:txBody>
      </p:sp>
      <p:sp>
        <p:nvSpPr>
          <p:cNvPr id="10" name="平行四边形 9">
            <a:extLst>
              <a:ext uri="{FF2B5EF4-FFF2-40B4-BE49-F238E27FC236}">
                <a16:creationId xmlns:a16="http://schemas.microsoft.com/office/drawing/2014/main" id="{2AACBFB7-B4BC-40AD-B9ED-CA709BFB369F}"/>
              </a:ext>
            </a:extLst>
          </p:cNvPr>
          <p:cNvSpPr/>
          <p:nvPr userDrawn="1"/>
        </p:nvSpPr>
        <p:spPr>
          <a:xfrm>
            <a:off x="-828798" y="132102"/>
            <a:ext cx="11468712" cy="622293"/>
          </a:xfrm>
          <a:prstGeom prst="parallelogram">
            <a:avLst>
              <a:gd name="adj" fmla="val 111667"/>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Segoe UI"/>
              <a:ea typeface="微软雅黑 Light"/>
              <a:cs typeface="+mn-cs"/>
            </a:endParaRPr>
          </a:p>
        </p:txBody>
      </p:sp>
      <p:sp>
        <p:nvSpPr>
          <p:cNvPr id="11" name="平行四边形 10">
            <a:extLst>
              <a:ext uri="{FF2B5EF4-FFF2-40B4-BE49-F238E27FC236}">
                <a16:creationId xmlns:a16="http://schemas.microsoft.com/office/drawing/2014/main" id="{37A7DF17-8FCF-4AC1-8092-C4AAA3A57BCB}"/>
              </a:ext>
            </a:extLst>
          </p:cNvPr>
          <p:cNvSpPr/>
          <p:nvPr userDrawn="1"/>
        </p:nvSpPr>
        <p:spPr>
          <a:xfrm>
            <a:off x="10008817" y="132102"/>
            <a:ext cx="843331" cy="622641"/>
          </a:xfrm>
          <a:prstGeom prst="parallelogram">
            <a:avLst>
              <a:gd name="adj" fmla="val 109795"/>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latin typeface="Segoe UI"/>
              <a:ea typeface="微软雅黑 Light"/>
              <a:cs typeface="+mn-cs"/>
            </a:endParaRPr>
          </a:p>
        </p:txBody>
      </p:sp>
      <p:sp>
        <p:nvSpPr>
          <p:cNvPr id="12" name="平行四边形 11">
            <a:extLst>
              <a:ext uri="{FF2B5EF4-FFF2-40B4-BE49-F238E27FC236}">
                <a16:creationId xmlns:a16="http://schemas.microsoft.com/office/drawing/2014/main" id="{E6221B00-5F74-439E-AE0F-DEA63C6BE4A8}"/>
              </a:ext>
            </a:extLst>
          </p:cNvPr>
          <p:cNvSpPr/>
          <p:nvPr userDrawn="1"/>
        </p:nvSpPr>
        <p:spPr>
          <a:xfrm>
            <a:off x="10203499" y="132102"/>
            <a:ext cx="843331" cy="622641"/>
          </a:xfrm>
          <a:prstGeom prst="parallelogram">
            <a:avLst>
              <a:gd name="adj" fmla="val 10979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latin typeface="Segoe UI"/>
              <a:ea typeface="微软雅黑 Light"/>
              <a:cs typeface="+mn-cs"/>
            </a:endParaRPr>
          </a:p>
        </p:txBody>
      </p:sp>
      <p:sp>
        <p:nvSpPr>
          <p:cNvPr id="13" name="平行四边形 12">
            <a:extLst>
              <a:ext uri="{FF2B5EF4-FFF2-40B4-BE49-F238E27FC236}">
                <a16:creationId xmlns:a16="http://schemas.microsoft.com/office/drawing/2014/main" id="{048E060B-E6E9-40F4-9A01-3F1398DFEB45}"/>
              </a:ext>
            </a:extLst>
          </p:cNvPr>
          <p:cNvSpPr/>
          <p:nvPr userDrawn="1"/>
        </p:nvSpPr>
        <p:spPr>
          <a:xfrm>
            <a:off x="10398181" y="132102"/>
            <a:ext cx="843331" cy="622641"/>
          </a:xfrm>
          <a:prstGeom prst="parallelogram">
            <a:avLst>
              <a:gd name="adj" fmla="val 109795"/>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latin typeface="Segoe UI"/>
              <a:ea typeface="微软雅黑 Light"/>
              <a:cs typeface="+mn-cs"/>
            </a:endParaRPr>
          </a:p>
        </p:txBody>
      </p:sp>
      <p:sp>
        <p:nvSpPr>
          <p:cNvPr id="14" name="平行四边形 13">
            <a:extLst>
              <a:ext uri="{FF2B5EF4-FFF2-40B4-BE49-F238E27FC236}">
                <a16:creationId xmlns:a16="http://schemas.microsoft.com/office/drawing/2014/main" id="{D9A4B2FE-C982-4245-B180-5A8262F23578}"/>
              </a:ext>
            </a:extLst>
          </p:cNvPr>
          <p:cNvSpPr/>
          <p:nvPr userDrawn="1"/>
        </p:nvSpPr>
        <p:spPr>
          <a:xfrm>
            <a:off x="10592863" y="132102"/>
            <a:ext cx="843331" cy="622641"/>
          </a:xfrm>
          <a:prstGeom prst="parallelogram">
            <a:avLst>
              <a:gd name="adj" fmla="val 10979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latin typeface="Segoe UI"/>
              <a:ea typeface="微软雅黑 Light"/>
              <a:cs typeface="+mn-cs"/>
            </a:endParaRPr>
          </a:p>
        </p:txBody>
      </p:sp>
      <p:sp>
        <p:nvSpPr>
          <p:cNvPr id="15" name="平行四边形 14">
            <a:extLst>
              <a:ext uri="{FF2B5EF4-FFF2-40B4-BE49-F238E27FC236}">
                <a16:creationId xmlns:a16="http://schemas.microsoft.com/office/drawing/2014/main" id="{B31C615A-7FDB-4CA3-814B-ED84DD68FD75}"/>
              </a:ext>
            </a:extLst>
          </p:cNvPr>
          <p:cNvSpPr/>
          <p:nvPr userDrawn="1"/>
        </p:nvSpPr>
        <p:spPr>
          <a:xfrm>
            <a:off x="10787546" y="132102"/>
            <a:ext cx="843331" cy="622641"/>
          </a:xfrm>
          <a:prstGeom prst="parallelogram">
            <a:avLst>
              <a:gd name="adj" fmla="val 109795"/>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latin typeface="Segoe UI"/>
              <a:ea typeface="微软雅黑 Light"/>
              <a:cs typeface="+mn-cs"/>
            </a:endParaRPr>
          </a:p>
        </p:txBody>
      </p:sp>
      <p:pic>
        <p:nvPicPr>
          <p:cNvPr id="17" name="图片 16">
            <a:extLst>
              <a:ext uri="{FF2B5EF4-FFF2-40B4-BE49-F238E27FC236}">
                <a16:creationId xmlns:a16="http://schemas.microsoft.com/office/drawing/2014/main" id="{17EE28DE-E187-4464-97DA-D8843DC826F0}"/>
              </a:ext>
            </a:extLst>
          </p:cNvPr>
          <p:cNvPicPr>
            <a:picLocks noChangeAspect="1"/>
          </p:cNvPicPr>
          <p:nvPr userDrawn="1"/>
        </p:nvPicPr>
        <p:blipFill>
          <a:blip r:embed="rId3" cstate="print">
            <a:extLst>
              <a:ext uri="{28A0092B-C50C-407E-A947-70E740481C1C}">
                <a14:useLocalDpi xmlns:a14="http://schemas.microsoft.com/office/drawing/2010/main"/>
              </a:ext>
            </a:extLst>
          </a:blip>
          <a:srcRect l="8727" r="8727" b="45109"/>
          <a:stretch>
            <a:fillRect/>
          </a:stretch>
        </p:blipFill>
        <p:spPr>
          <a:xfrm>
            <a:off x="0" y="5300436"/>
            <a:ext cx="12192000" cy="1557565"/>
          </a:xfrm>
          <a:custGeom>
            <a:avLst/>
            <a:gdLst>
              <a:gd name="connsiteX0" fmla="*/ 0 w 12192000"/>
              <a:gd name="connsiteY0" fmla="*/ 0 h 1557565"/>
              <a:gd name="connsiteX1" fmla="*/ 12192000 w 12192000"/>
              <a:gd name="connsiteY1" fmla="*/ 0 h 1557565"/>
              <a:gd name="connsiteX2" fmla="*/ 12192000 w 12192000"/>
              <a:gd name="connsiteY2" fmla="*/ 1557565 h 1557565"/>
              <a:gd name="connsiteX3" fmla="*/ 0 w 12192000"/>
              <a:gd name="connsiteY3" fmla="*/ 1557565 h 1557565"/>
            </a:gdLst>
            <a:ahLst/>
            <a:cxnLst>
              <a:cxn ang="0">
                <a:pos x="connsiteX0" y="connsiteY0"/>
              </a:cxn>
              <a:cxn ang="0">
                <a:pos x="connsiteX1" y="connsiteY1"/>
              </a:cxn>
              <a:cxn ang="0">
                <a:pos x="connsiteX2" y="connsiteY2"/>
              </a:cxn>
              <a:cxn ang="0">
                <a:pos x="connsiteX3" y="connsiteY3"/>
              </a:cxn>
            </a:cxnLst>
            <a:rect l="l" t="t" r="r" b="b"/>
            <a:pathLst>
              <a:path w="12192000" h="1557565">
                <a:moveTo>
                  <a:pt x="0" y="0"/>
                </a:moveTo>
                <a:lnTo>
                  <a:pt x="12192000" y="0"/>
                </a:lnTo>
                <a:lnTo>
                  <a:pt x="12192000" y="1557565"/>
                </a:lnTo>
                <a:lnTo>
                  <a:pt x="0" y="1557565"/>
                </a:lnTo>
                <a:close/>
              </a:path>
            </a:pathLst>
          </a:custGeom>
        </p:spPr>
      </p:pic>
      <p:sp>
        <p:nvSpPr>
          <p:cNvPr id="2" name="标题 1">
            <a:extLst>
              <a:ext uri="{FF2B5EF4-FFF2-40B4-BE49-F238E27FC236}">
                <a16:creationId xmlns:a16="http://schemas.microsoft.com/office/drawing/2014/main" id="{2E21C4D0-897B-4533-8611-2A47964C2028}"/>
              </a:ext>
            </a:extLst>
          </p:cNvPr>
          <p:cNvSpPr>
            <a:spLocks noGrp="1"/>
          </p:cNvSpPr>
          <p:nvPr>
            <p:ph type="title"/>
          </p:nvPr>
        </p:nvSpPr>
        <p:spPr>
          <a:xfrm>
            <a:off x="679097" y="336654"/>
            <a:ext cx="10515600" cy="242216"/>
          </a:xfrm>
        </p:spPr>
        <p:txBody>
          <a:bodyPr>
            <a:noAutofit/>
          </a:bodyPr>
          <a:lstStyle>
            <a:lvl1pPr marL="0" indent="0">
              <a:buFont typeface="Arial" panose="020B0604020202020204" pitchFamily="34" charset="0"/>
              <a:buNone/>
              <a:defRPr sz="3200">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409472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5202980-3229-4708-8489-B963F27126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140" b="2679"/>
          <a:stretch/>
        </p:blipFill>
        <p:spPr>
          <a:xfrm>
            <a:off x="0" y="0"/>
            <a:ext cx="12192000" cy="6858000"/>
          </a:xfrm>
          <a:prstGeom prst="rect">
            <a:avLst/>
          </a:prstGeom>
        </p:spPr>
      </p:pic>
      <p:sp>
        <p:nvSpPr>
          <p:cNvPr id="7" name="矩形 6">
            <a:extLst>
              <a:ext uri="{FF2B5EF4-FFF2-40B4-BE49-F238E27FC236}">
                <a16:creationId xmlns:a16="http://schemas.microsoft.com/office/drawing/2014/main" id="{D3CBF98E-EE1C-48DA-9CDE-31D1DAD8E87E}"/>
              </a:ext>
            </a:extLst>
          </p:cNvPr>
          <p:cNvSpPr/>
          <p:nvPr userDrawn="1"/>
        </p:nvSpPr>
        <p:spPr>
          <a:xfrm>
            <a:off x="0" y="0"/>
            <a:ext cx="12192000" cy="6858000"/>
          </a:xfrm>
          <a:prstGeom prst="rect">
            <a:avLst/>
          </a:prstGeom>
          <a:solidFill>
            <a:sysClr val="window" lastClr="FFFFFF">
              <a:alpha val="9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Light"/>
              <a:cs typeface="+mn-cs"/>
            </a:endParaRPr>
          </a:p>
        </p:txBody>
      </p:sp>
    </p:spTree>
    <p:extLst>
      <p:ext uri="{BB962C8B-B14F-4D97-AF65-F5344CB8AC3E}">
        <p14:creationId xmlns:p14="http://schemas.microsoft.com/office/powerpoint/2010/main" val="23333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3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0D17F9F-5CFE-43AB-9639-C822507A7C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B67EE6E-2A11-4CFA-AD86-3A87AF583D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79883A55-C668-4E9F-8554-74CEF82880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阿里巴巴普惠体 R" panose="00020600040101010101" pitchFamily="18" charset="-122"/>
              </a:defRPr>
            </a:lvl1pPr>
          </a:lstStyle>
          <a:p>
            <a:fld id="{05C332F0-2C8B-46CE-A0C5-46B00EFA7F2F}" type="datetimeFigureOut">
              <a:rPr lang="zh-CN" altLang="en-US" smtClean="0"/>
              <a:pPr/>
              <a:t>2021/7/24</a:t>
            </a:fld>
            <a:endParaRPr lang="zh-CN" altLang="en-US" dirty="0"/>
          </a:p>
        </p:txBody>
      </p:sp>
      <p:sp>
        <p:nvSpPr>
          <p:cNvPr id="5" name="页脚占位符 4">
            <a:extLst>
              <a:ext uri="{FF2B5EF4-FFF2-40B4-BE49-F238E27FC236}">
                <a16:creationId xmlns:a16="http://schemas.microsoft.com/office/drawing/2014/main" id="{0448F8C3-9A0A-467A-B7AB-53D995EAC8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阿里巴巴普惠体 R" panose="00020600040101010101"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233FFA4E-FF8A-4B2D-BA88-6DC2D6E0F1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阿里巴巴普惠体 R" panose="00020600040101010101" pitchFamily="18" charset="-122"/>
              </a:defRPr>
            </a:lvl1pPr>
          </a:lstStyle>
          <a:p>
            <a:fld id="{578DDCEA-5E84-4CBF-8525-9A3BB9855A83}" type="slidenum">
              <a:rPr lang="zh-CN" altLang="en-US" smtClean="0"/>
              <a:pPr/>
              <a:t>‹#›</a:t>
            </a:fld>
            <a:endParaRPr lang="zh-CN" altLang="en-US" dirty="0"/>
          </a:p>
        </p:txBody>
      </p:sp>
    </p:spTree>
    <p:extLst>
      <p:ext uri="{BB962C8B-B14F-4D97-AF65-F5344CB8AC3E}">
        <p14:creationId xmlns:p14="http://schemas.microsoft.com/office/powerpoint/2010/main" val="112461297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5" r:id="rId3"/>
    <p:sldLayoutId id="2147483659" r:id="rId4"/>
    <p:sldLayoutId id="2147483660" r:id="rId5"/>
    <p:sldLayoutId id="2147483661" r:id="rId6"/>
    <p:sldLayoutId id="2147483656" r:id="rId7"/>
    <p:sldLayoutId id="2147483662" r:id="rId8"/>
    <p:sldLayoutId id="2147483663" r:id="rId9"/>
    <p:sldLayoutId id="214748366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21335;&#31908;&#26999;&#27169;&#65288;&#39041;&#22870;&#32534;&#36753;6&#20998;30&#31186;&#65289;.mp4" TargetMode="External"/><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23398;&#29983;&#24773;&#20917;&#34920;.docx" TargetMode="External"/><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28009;&#27468;&#20826;&#35838;&#9316;&#65306;&#12298;%20&#33510;&#19981;&#33510;&#65292;&#24819;&#24819;&#38271;&#24449;&#20108;&#19975;&#20116;&#12299;.mp4" TargetMode="External"/><Relationship Id="rId2" Type="http://schemas.openxmlformats.org/officeDocument/2006/relationships/hyperlink" Target="&#20851;&#20110;&#22312;&#20013;&#31561;&#32844;&#19994;&#23398;&#26657;&#24320;&#23637;&#8220;&#23569;&#24180;&#24037;&#21280;&#24515;&#21521;&#20826;&#38738;&#26149;&#22859;&#36827;&#26032;&#26102;&#20195;&#8221;&#20027;&#39064;&#25945;&#32946;&#27963;&#21160;&#30340;&#36890;&#30693;.docx" TargetMode="External"/><Relationship Id="rId1" Type="http://schemas.openxmlformats.org/officeDocument/2006/relationships/slideLayout" Target="../slideLayouts/slideLayout7.xml"/><Relationship Id="rId4" Type="http://schemas.openxmlformats.org/officeDocument/2006/relationships/hyperlink" Target="&#20027;&#39064;&#29677;&#20250;&#26041;&#26696;&#65306;&#33268;&#25964;&#26368;&#32654;&#36870;&#34892;&#32773;.doc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2019&#32423;&#35745;&#31639;&#26426;&#21160;&#28459;&#19982;&#28216;&#25103;&#21046;&#20316;&#19987;&#19994;&#20154;&#25165;&#22521;&#20859;&#26041;&#26696;.pd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29677;&#32423;&#24314;&#35774;&#26041;&#26696;&#24402;&#32435;&#31687;&#65288;&#26696;&#20363;&#65289;.docx" TargetMode="External"/><Relationship Id="rId2" Type="http://schemas.openxmlformats.org/officeDocument/2006/relationships/hyperlink" Target="&#29677;&#32423;&#24314;&#35774;&#26041;&#26696;&#65306;&#25252;&#29702;&#26377;&#26041;&#23637;&#25216;&#20043;&#38271;&#65292;&#21307;&#32773;&#20161;&#24515;&#38136;&#22269;&#20043;&#26790;&#8212;&#8212;2018&#32423;&#25252;&#29702;&#29677;&#29677;&#32423;&#24314;&#35774;&#26041;&#26696;.docx" TargetMode="External"/><Relationship Id="rId1" Type="http://schemas.openxmlformats.org/officeDocument/2006/relationships/slideLayout" Target="../slideLayouts/slideLayout7.xml"/><Relationship Id="rId5" Type="http://schemas.openxmlformats.org/officeDocument/2006/relationships/hyperlink" Target="&#24503;&#25216;&#24182;&#20462;.jpg" TargetMode="Externa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2020&#24180;&#20840;&#22269;&#32844;&#19994;&#38498;&#26657;&#25216;&#33021;&#22823;&#36187;&#20013;&#31561;&#32844;&#19994;&#23398;&#26657;&#29677;&#20027;&#20219;&#33021;&#21147;&#27604;&#36187;&#29616;&#22330;&#20915;&#36187;&#36187;&#39064;&#65288;&#29677;&#32423;&#27963;&#21160;&#31574;&#21010;&#65289;.docx"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29677;&#32423;&#27963;&#21160;&#31574;&#21010;&#65306;&#21517;&#23383;&#32972;&#21518;&#30340;&#25925;&#20107;.docx"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hyperlink" Target="2020&#24180;&#20840;&#22269;&#32844;&#19994;&#38498;&#26657;&#25216;&#33021;&#22823;&#36187;&#20013;&#31561;&#32844;&#19994;&#23398;&#26657;&#29677;&#20027;&#20219;&#33021;&#21147;&#27604;&#36187;&#29616;&#22330;&#20915;&#36187;&#36187;&#39064;&#65288;&#24773;&#26223;&#27169;&#25311;&#22788;&#32622;&#65289;.docx"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21335;&#31908;&#26999;&#27169;&#65288;&#39041;&#22870;&#32534;&#36753;6&#65306;30&#65289;.mp4"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ChangeAspect="1"/>
          </p:cNvPicPr>
          <p:nvPr/>
        </p:nvPicPr>
        <p:blipFill rotWithShape="1">
          <a:blip r:embed="rId2" cstate="print">
            <a:extLst>
              <a:ext uri="{28A0092B-C50C-407E-A947-70E740481C1C}">
                <a14:useLocalDpi xmlns:a14="http://schemas.microsoft.com/office/drawing/2010/main" val="0"/>
              </a:ext>
            </a:extLst>
          </a:blip>
          <a:srcRect b="17092"/>
          <a:stretch>
            <a:fillRect/>
          </a:stretch>
        </p:blipFill>
        <p:spPr bwMode="auto">
          <a:xfrm flipH="1" flipV="1">
            <a:off x="0" y="983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a:hlinkClick r:id="rId3" action="ppaction://hlinkfile"/>
          </p:cNvPr>
          <p:cNvPicPr>
            <a:picLocks noChangeAspect="1"/>
          </p:cNvPicPr>
          <p:nvPr/>
        </p:nvPicPr>
        <p:blipFill rotWithShape="1">
          <a:blip r:embed="rId4" cstate="print">
            <a:extLst>
              <a:ext uri="{28A0092B-C50C-407E-A947-70E740481C1C}">
                <a14:useLocalDpi xmlns:a14="http://schemas.microsoft.com/office/drawing/2010/main" val="0"/>
              </a:ext>
            </a:extLst>
          </a:blip>
          <a:srcRect l="13252" t="5555" r="8135" b="9900"/>
          <a:stretch/>
        </p:blipFill>
        <p:spPr>
          <a:xfrm>
            <a:off x="6096000" y="1793524"/>
            <a:ext cx="5847333" cy="4145160"/>
          </a:xfrm>
          <a:prstGeom prst="rect">
            <a:avLst/>
          </a:prstGeom>
          <a:ln>
            <a:noFill/>
          </a:ln>
          <a:effectLst>
            <a:outerShdw blurRad="292100" dist="139700" dir="2700000" algn="tl" rotWithShape="0">
              <a:srgbClr val="333333">
                <a:alpha val="65000"/>
              </a:srgbClr>
            </a:outerShdw>
          </a:effectLst>
        </p:spPr>
      </p:pic>
      <p:sp>
        <p:nvSpPr>
          <p:cNvPr id="5" name="矩形 19"/>
          <p:cNvSpPr>
            <a:spLocks noChangeArrowheads="1"/>
          </p:cNvSpPr>
          <p:nvPr/>
        </p:nvSpPr>
        <p:spPr bwMode="auto">
          <a:xfrm>
            <a:off x="290148" y="666674"/>
            <a:ext cx="5363400" cy="57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a:lnSpc>
                <a:spcPct val="150000"/>
              </a:lnSpc>
              <a:spcBef>
                <a:spcPts val="600"/>
              </a:spcBef>
            </a:pPr>
            <a:r>
              <a:rPr kumimoji="0" lang="zh-CN" altLang="en-US" sz="1600" dirty="0">
                <a:solidFill>
                  <a:srgbClr val="595959"/>
                </a:solidFill>
                <a:latin typeface="微软雅黑 Light" panose="020B0502040204020203" charset="-122"/>
                <a:ea typeface="微软雅黑 Light" panose="020B0502040204020203" charset="-122"/>
                <a:cs typeface="微软雅黑 Light" panose="020B0502040204020203" charset="-122"/>
              </a:rPr>
              <a:t>      </a:t>
            </a:r>
            <a:r>
              <a:rPr kumimoji="0" lang="zh-CN" altLang="en-US" sz="2400" b="1"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曹永浩</a:t>
            </a:r>
            <a:endParaRPr kumimoji="0" lang="zh-CN" altLang="en-US" sz="1600" b="1" dirty="0">
              <a:solidFill>
                <a:srgbClr val="595959"/>
              </a:solidFill>
              <a:latin typeface="微软雅黑 Light" panose="020B0502040204020203" charset="-122"/>
              <a:ea typeface="微软雅黑 Light" panose="020B0502040204020203" charset="-122"/>
              <a:cs typeface="微软雅黑 Light" panose="020B0502040204020203" charset="-122"/>
            </a:endParaRPr>
          </a:p>
          <a:p>
            <a:pPr algn="l">
              <a:lnSpc>
                <a:spcPct val="150000"/>
              </a:lnSpc>
              <a:spcBef>
                <a:spcPts val="600"/>
              </a:spcBef>
            </a:pPr>
            <a:r>
              <a:rPr kumimoji="0" lang="zh-CN" altLang="en-US" sz="1600" b="1" dirty="0">
                <a:solidFill>
                  <a:srgbClr val="595959"/>
                </a:solidFill>
                <a:latin typeface="微软雅黑 Light" panose="020B0502040204020203" charset="-122"/>
                <a:ea typeface="微软雅黑 Light" panose="020B0502040204020203" charset="-122"/>
                <a:cs typeface="微软雅黑 Light" panose="020B0502040204020203" charset="-122"/>
              </a:rPr>
              <a:t>      </a:t>
            </a:r>
            <a:r>
              <a:rPr kumimoji="0"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中国职业教育十大年度人物、全国教育系统先进工作者、中国好人、南粤楷模、广东省优秀共产党员、广东省师德标兵、广东好人。</a:t>
            </a:r>
          </a:p>
          <a:p>
            <a:pPr>
              <a:lnSpc>
                <a:spcPct val="150000"/>
              </a:lnSpc>
              <a:spcBef>
                <a:spcPts val="600"/>
              </a:spcBef>
            </a:pPr>
            <a:r>
              <a:rPr kumimoji="0"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      现任教育部职业院校文化素质教育指导委员会委员、华南师范大学心理学院硕士生导师、广东省名班主任导师、曾</a:t>
            </a:r>
            <a:r>
              <a:rPr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担任过全国中等职业学校班主任能力比赛现场评委、广东省中小学班主任大赛评委</a:t>
            </a:r>
            <a:r>
              <a:rPr lang="en-US" altLang="zh-CN"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 </a:t>
            </a:r>
            <a:r>
              <a:rPr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a:t>
            </a:r>
            <a:endParaRPr lang="en-US" altLang="zh-CN"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endParaRPr>
          </a:p>
          <a:p>
            <a:pPr>
              <a:lnSpc>
                <a:spcPct val="150000"/>
              </a:lnSpc>
              <a:spcBef>
                <a:spcPts val="600"/>
              </a:spcBef>
            </a:pPr>
            <a:r>
              <a:rPr kumimoji="0" lang="en-US" altLang="zh-CN"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      </a:t>
            </a:r>
            <a:r>
              <a:rPr kumimoji="0"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出版教育专著</a:t>
            </a:r>
            <a:r>
              <a:rPr kumimoji="0" lang="en-US" altLang="zh-CN" sz="1600" dirty="0">
                <a:ln/>
                <a:solidFill>
                  <a:prstClr val="black"/>
                </a:solidFill>
                <a:effectLst>
                  <a:outerShdw blurRad="38100" dist="19050" dir="2700000" algn="tl" rotWithShape="0">
                    <a:prstClr val="black">
                      <a:alpha val="40000"/>
                    </a:prstClr>
                  </a:outerShdw>
                </a:effectLst>
                <a:latin typeface="Times New Roman" panose="02020603050405020304" pitchFamily="18" charset="0"/>
                <a:ea typeface="微软雅黑 Light" panose="020B0502040204020203" charset="-122"/>
                <a:cs typeface="Times New Roman" panose="02020603050405020304" pitchFamily="18" charset="0"/>
              </a:rPr>
              <a:t>10</a:t>
            </a:r>
            <a:r>
              <a:rPr kumimoji="0"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本，发表论文</a:t>
            </a:r>
            <a:r>
              <a:rPr kumimoji="0" lang="en-US" altLang="zh-CN" sz="1600" dirty="0">
                <a:ln/>
                <a:solidFill>
                  <a:prstClr val="black"/>
                </a:solidFill>
                <a:effectLst>
                  <a:outerShdw blurRad="38100" dist="19050" dir="2700000" algn="tl" rotWithShape="0">
                    <a:prstClr val="black">
                      <a:alpha val="40000"/>
                    </a:prstClr>
                  </a:outerShdw>
                </a:effectLst>
                <a:latin typeface="Times New Roman" panose="02020603050405020304" pitchFamily="18" charset="0"/>
                <a:ea typeface="微软雅黑 Light" panose="020B0502040204020203" charset="-122"/>
                <a:cs typeface="Times New Roman" panose="02020603050405020304" pitchFamily="18" charset="0"/>
              </a:rPr>
              <a:t>40</a:t>
            </a:r>
            <a:r>
              <a:rPr kumimoji="0"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多篇，获得两项国家教学成果奖，应邀赴全国各地作专题学术讲座</a:t>
            </a:r>
            <a:r>
              <a:rPr kumimoji="0" lang="en-US" altLang="zh-CN" sz="1600" dirty="0">
                <a:ln/>
                <a:solidFill>
                  <a:prstClr val="black"/>
                </a:solidFill>
                <a:effectLst>
                  <a:outerShdw blurRad="38100" dist="19050" dir="2700000" algn="tl" rotWithShape="0">
                    <a:prstClr val="black">
                      <a:alpha val="40000"/>
                    </a:prstClr>
                  </a:outerShdw>
                </a:effectLst>
                <a:latin typeface="Times New Roman" panose="02020603050405020304" pitchFamily="18" charset="0"/>
                <a:ea typeface="微软雅黑 Light" panose="020B0502040204020203" charset="-122"/>
                <a:cs typeface="Times New Roman" panose="02020603050405020304" pitchFamily="18" charset="0"/>
              </a:rPr>
              <a:t>200</a:t>
            </a:r>
            <a:r>
              <a:rPr kumimoji="0"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多场，主讲的</a:t>
            </a:r>
            <a:r>
              <a:rPr kumimoji="0" lang="en-US" altLang="zh-CN"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a:t>
            </a:r>
            <a:r>
              <a:rPr kumimoji="0"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战“疫”思政</a:t>
            </a:r>
            <a:r>
              <a:rPr kumimoji="0" lang="en-US" altLang="zh-CN"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500</a:t>
            </a:r>
            <a:r>
              <a:rPr kumimoji="0"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秒</a:t>
            </a:r>
            <a:r>
              <a:rPr kumimoji="0" lang="en-US" altLang="zh-CN"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a:t>
            </a:r>
            <a:r>
              <a:rPr kumimoji="0"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和</a:t>
            </a:r>
            <a:r>
              <a:rPr kumimoji="0" lang="en-US" altLang="zh-CN"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a:t>
            </a:r>
            <a:r>
              <a:rPr kumimoji="0"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浩歌党课</a:t>
            </a:r>
            <a:r>
              <a:rPr kumimoji="0" lang="en-US" altLang="zh-CN"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a:t>
            </a:r>
            <a:r>
              <a:rPr kumimoji="0"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成为网红思政课，事迹曾在</a:t>
            </a:r>
            <a:r>
              <a:rPr kumimoji="0" lang="en-US" altLang="zh-CN"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a:t>
            </a:r>
            <a:r>
              <a:rPr kumimoji="0"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人民日报</a:t>
            </a:r>
            <a:r>
              <a:rPr kumimoji="0" lang="en-US" altLang="zh-CN"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a:t>
            </a:r>
            <a:r>
              <a:rPr kumimoji="0"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等做过专题报道。</a:t>
            </a:r>
          </a:p>
          <a:p>
            <a:pPr algn="l">
              <a:lnSpc>
                <a:spcPct val="150000"/>
              </a:lnSpc>
              <a:spcBef>
                <a:spcPts val="600"/>
              </a:spcBef>
            </a:pPr>
            <a:r>
              <a:rPr kumimoji="0"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      </a:t>
            </a:r>
            <a:r>
              <a:rPr kumimoji="0" lang="en-US" altLang="zh-CN" sz="1600" dirty="0">
                <a:ln/>
                <a:solidFill>
                  <a:prstClr val="black"/>
                </a:solidFill>
                <a:effectLst>
                  <a:outerShdw blurRad="38100" dist="19050" dir="2700000" algn="tl" rotWithShape="0">
                    <a:prstClr val="black">
                      <a:alpha val="40000"/>
                    </a:prstClr>
                  </a:outerShdw>
                </a:effectLst>
                <a:latin typeface="Times New Roman" panose="02020603050405020304" pitchFamily="18" charset="0"/>
                <a:ea typeface="微软雅黑 Light" panose="020B0502040204020203" charset="-122"/>
                <a:cs typeface="Times New Roman" panose="02020603050405020304" pitchFamily="18" charset="0"/>
              </a:rPr>
              <a:t>2007</a:t>
            </a:r>
            <a:r>
              <a:rPr kumimoji="0" lang="zh-CN" altLang="en-US" sz="1600" dirty="0">
                <a:ln/>
                <a:solidFill>
                  <a:prstClr val="black"/>
                </a:solidFill>
                <a:effectLst>
                  <a:outerShdw blurRad="38100" dist="19050" dir="2700000" algn="tl" rotWithShape="0">
                    <a:prstClr val="black">
                      <a:alpha val="40000"/>
                    </a:prstClr>
                  </a:outerShdw>
                </a:effectLst>
                <a:latin typeface="微软雅黑 Light" panose="020B0502040204020203" charset="-122"/>
                <a:ea typeface="微软雅黑 Light" panose="020B0502040204020203" charset="-122"/>
                <a:cs typeface="微软雅黑 Light" panose="020B0502040204020203" charset="-122"/>
              </a:rPr>
              <a:t>年，在人民大会堂受到胡总书记的亲切接见并合影留念。</a:t>
            </a:r>
          </a:p>
        </p:txBody>
      </p:sp>
    </p:spTree>
    <p:extLst>
      <p:ext uri="{BB962C8B-B14F-4D97-AF65-F5344CB8AC3E}">
        <p14:creationId xmlns:p14="http://schemas.microsoft.com/office/powerpoint/2010/main" val="333053471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42F6B-59CD-4CD6-8982-1ABED8FA357B}"/>
              </a:ext>
            </a:extLst>
          </p:cNvPr>
          <p:cNvSpPr>
            <a:spLocks noGrp="1"/>
          </p:cNvSpPr>
          <p:nvPr>
            <p:ph type="title"/>
          </p:nvPr>
        </p:nvSpPr>
        <p:spPr/>
        <p:txBody>
          <a:bodyPr/>
          <a:lstStyle/>
          <a:p>
            <a:r>
              <a:rPr lang="zh-CN" altLang="en-US" dirty="0"/>
              <a:t>三、参赛对象</a:t>
            </a:r>
          </a:p>
        </p:txBody>
      </p:sp>
      <p:sp>
        <p:nvSpPr>
          <p:cNvPr id="3" name="文本框 2">
            <a:extLst>
              <a:ext uri="{FF2B5EF4-FFF2-40B4-BE49-F238E27FC236}">
                <a16:creationId xmlns:a16="http://schemas.microsoft.com/office/drawing/2014/main" id="{29694963-75E9-4EA8-920C-C37863D09571}"/>
              </a:ext>
            </a:extLst>
          </p:cNvPr>
          <p:cNvSpPr txBox="1"/>
          <p:nvPr/>
        </p:nvSpPr>
        <p:spPr>
          <a:xfrm>
            <a:off x="761289" y="1688072"/>
            <a:ext cx="10918171" cy="1063240"/>
          </a:xfrm>
          <a:prstGeom prst="rect">
            <a:avLst/>
          </a:prstGeom>
          <a:noFill/>
        </p:spPr>
        <p:txBody>
          <a:bodyPr wrap="square" rtlCol="0">
            <a:spAutoFit/>
          </a:bodyPr>
          <a:lstStyle/>
          <a:p>
            <a:pPr indent="457200">
              <a:lnSpc>
                <a:spcPts val="4000"/>
              </a:lnSpc>
            </a:pPr>
            <a:r>
              <a:rPr lang="zh-CN" altLang="zh-CN" sz="2400" kern="100" dirty="0">
                <a:solidFill>
                  <a:srgbClr val="C00000"/>
                </a:solidFill>
                <a:effectLst/>
                <a:latin typeface="+mn-ea"/>
                <a:cs typeface="Times New Roman" panose="02020603050405020304" pitchFamily="18" charset="0"/>
              </a:rPr>
              <a:t>中等职业学校班主任个人，</a:t>
            </a:r>
            <a:r>
              <a:rPr lang="en-US" altLang="zh-CN" sz="2400" kern="100" dirty="0">
                <a:solidFill>
                  <a:srgbClr val="C00000"/>
                </a:solidFill>
                <a:effectLst/>
                <a:latin typeface="+mn-ea"/>
              </a:rPr>
              <a:t>2020—2021</a:t>
            </a:r>
            <a:r>
              <a:rPr lang="zh-CN" altLang="zh-CN" sz="2400" kern="100" dirty="0">
                <a:solidFill>
                  <a:srgbClr val="C00000"/>
                </a:solidFill>
                <a:effectLst/>
                <a:latin typeface="+mn-ea"/>
                <a:cs typeface="Times New Roman" panose="02020603050405020304" pitchFamily="18" charset="0"/>
              </a:rPr>
              <a:t>学年担任中职或五年制高职前三年级的班主任并实际带班，累计担任中职班主任</a:t>
            </a:r>
            <a:r>
              <a:rPr lang="en-US" altLang="zh-CN" sz="2400" kern="100" dirty="0">
                <a:solidFill>
                  <a:srgbClr val="C00000"/>
                </a:solidFill>
                <a:effectLst/>
                <a:latin typeface="+mn-ea"/>
              </a:rPr>
              <a:t>3</a:t>
            </a:r>
            <a:r>
              <a:rPr lang="zh-CN" altLang="zh-CN" sz="2400" kern="100" dirty="0">
                <a:solidFill>
                  <a:srgbClr val="C00000"/>
                </a:solidFill>
                <a:effectLst/>
                <a:latin typeface="+mn-ea"/>
                <a:cs typeface="Times New Roman" panose="02020603050405020304" pitchFamily="18" charset="0"/>
              </a:rPr>
              <a:t>学年以上</a:t>
            </a:r>
            <a:r>
              <a:rPr lang="zh-CN" altLang="zh-CN" sz="2400" dirty="0">
                <a:solidFill>
                  <a:srgbClr val="0000CC"/>
                </a:solidFill>
                <a:latin typeface="微软雅黑" panose="020B0503020204020204" pitchFamily="34" charset="-122"/>
                <a:ea typeface="微软雅黑" panose="020B0503020204020204" pitchFamily="34" charset="-122"/>
              </a:rPr>
              <a:t>（不含</a:t>
            </a:r>
            <a:r>
              <a:rPr lang="en-US" altLang="zh-CN" sz="2400" dirty="0">
                <a:solidFill>
                  <a:srgbClr val="0000CC"/>
                </a:solidFill>
                <a:latin typeface="微软雅黑" panose="020B0503020204020204" pitchFamily="34" charset="-122"/>
                <a:ea typeface="微软雅黑" panose="020B0503020204020204" pitchFamily="34" charset="-122"/>
              </a:rPr>
              <a:t>3</a:t>
            </a:r>
            <a:r>
              <a:rPr lang="zh-CN" altLang="zh-CN" sz="2400" dirty="0">
                <a:solidFill>
                  <a:srgbClr val="0000CC"/>
                </a:solidFill>
                <a:latin typeface="微软雅黑" panose="020B0503020204020204" pitchFamily="34" charset="-122"/>
                <a:ea typeface="微软雅黑" panose="020B0503020204020204" pitchFamily="34" charset="-122"/>
              </a:rPr>
              <a:t>学年）</a:t>
            </a:r>
            <a:r>
              <a:rPr lang="zh-CN" altLang="zh-CN" sz="2400" kern="100" dirty="0">
                <a:solidFill>
                  <a:srgbClr val="C00000"/>
                </a:solidFill>
                <a:effectLst/>
                <a:latin typeface="+mn-ea"/>
                <a:cs typeface="Times New Roman" panose="02020603050405020304" pitchFamily="18" charset="0"/>
              </a:rPr>
              <a:t>。</a:t>
            </a:r>
            <a:endParaRPr lang="en-US" altLang="zh-CN" sz="2400" dirty="0">
              <a:solidFill>
                <a:srgbClr val="C00000"/>
              </a:solidFill>
              <a:latin typeface="+mn-ea"/>
            </a:endParaRPr>
          </a:p>
        </p:txBody>
      </p:sp>
      <p:sp>
        <p:nvSpPr>
          <p:cNvPr id="5" name="文本框 4">
            <a:extLst>
              <a:ext uri="{FF2B5EF4-FFF2-40B4-BE49-F238E27FC236}">
                <a16:creationId xmlns:a16="http://schemas.microsoft.com/office/drawing/2014/main" id="{8DBF7972-F3EE-4B5E-944D-51A77BA90D36}"/>
              </a:ext>
            </a:extLst>
          </p:cNvPr>
          <p:cNvSpPr txBox="1"/>
          <p:nvPr/>
        </p:nvSpPr>
        <p:spPr>
          <a:xfrm>
            <a:off x="679096" y="3860514"/>
            <a:ext cx="10918171" cy="1063240"/>
          </a:xfrm>
          <a:prstGeom prst="rect">
            <a:avLst/>
          </a:prstGeom>
          <a:noFill/>
        </p:spPr>
        <p:txBody>
          <a:bodyPr wrap="square" rtlCol="0">
            <a:spAutoFit/>
          </a:bodyPr>
          <a:lstStyle/>
          <a:p>
            <a:pPr marL="342900" indent="-342900">
              <a:lnSpc>
                <a:spcPts val="4000"/>
              </a:lnSpc>
              <a:buFont typeface="Wingdings" panose="05000000000000000000" pitchFamily="2" charset="2"/>
              <a:buChar char="u"/>
            </a:pPr>
            <a:r>
              <a:rPr lang="zh-CN" altLang="en-US" sz="2400" b="1" kern="100" dirty="0">
                <a:solidFill>
                  <a:srgbClr val="C00000"/>
                </a:solidFill>
                <a:effectLst/>
                <a:latin typeface="+mn-ea"/>
                <a:cs typeface="Times New Roman" panose="02020603050405020304" pitchFamily="18" charset="0"/>
              </a:rPr>
              <a:t>参赛对象限制</a:t>
            </a:r>
            <a:r>
              <a:rPr lang="zh-CN" altLang="en-US" sz="2400" kern="100" dirty="0">
                <a:solidFill>
                  <a:srgbClr val="C00000"/>
                </a:solidFill>
                <a:effectLst/>
                <a:latin typeface="+mn-ea"/>
                <a:cs typeface="Times New Roman" panose="02020603050405020304" pitchFamily="18" charset="0"/>
              </a:rPr>
              <a:t>：</a:t>
            </a:r>
            <a:r>
              <a:rPr lang="en-US" altLang="zh-CN" sz="2400" kern="100" dirty="0">
                <a:solidFill>
                  <a:srgbClr val="C00000"/>
                </a:solidFill>
                <a:latin typeface="+mn-ea"/>
                <a:cs typeface="Times New Roman" panose="02020603050405020304" pitchFamily="18" charset="0"/>
              </a:rPr>
              <a:t>2020</a:t>
            </a:r>
            <a:r>
              <a:rPr lang="zh-CN" altLang="zh-CN" sz="2400" kern="100" dirty="0">
                <a:solidFill>
                  <a:srgbClr val="C00000"/>
                </a:solidFill>
                <a:latin typeface="+mn-ea"/>
                <a:cs typeface="Times New Roman" panose="02020603050405020304" pitchFamily="18" charset="0"/>
              </a:rPr>
              <a:t>年全国职业院校技能大赛中等职业学校班主任能力比赛一、二等奖获得者</a:t>
            </a:r>
            <a:r>
              <a:rPr lang="zh-CN" altLang="zh-CN" sz="2400" dirty="0">
                <a:solidFill>
                  <a:srgbClr val="0000CC"/>
                </a:solidFill>
                <a:latin typeface="微软雅黑" panose="020B0503020204020204" pitchFamily="34" charset="-122"/>
                <a:ea typeface="微软雅黑" panose="020B0503020204020204" pitchFamily="34" charset="-122"/>
              </a:rPr>
              <a:t>不参加</a:t>
            </a:r>
            <a:r>
              <a:rPr lang="en-US" altLang="zh-CN" sz="2400" kern="100" dirty="0">
                <a:solidFill>
                  <a:srgbClr val="C00000"/>
                </a:solidFill>
                <a:latin typeface="+mn-ea"/>
                <a:cs typeface="Times New Roman" panose="02020603050405020304" pitchFamily="18" charset="0"/>
              </a:rPr>
              <a:t>2021</a:t>
            </a:r>
            <a:r>
              <a:rPr lang="zh-CN" altLang="zh-CN" sz="2400" kern="100" dirty="0">
                <a:solidFill>
                  <a:srgbClr val="C00000"/>
                </a:solidFill>
                <a:latin typeface="+mn-ea"/>
                <a:cs typeface="Times New Roman" panose="02020603050405020304" pitchFamily="18" charset="0"/>
              </a:rPr>
              <a:t>年比赛</a:t>
            </a:r>
            <a:r>
              <a:rPr lang="zh-CN" altLang="en-US" sz="2400" kern="100" dirty="0">
                <a:solidFill>
                  <a:srgbClr val="C00000"/>
                </a:solidFill>
                <a:latin typeface="+mn-ea"/>
                <a:cs typeface="Times New Roman" panose="02020603050405020304" pitchFamily="18" charset="0"/>
              </a:rPr>
              <a:t>。</a:t>
            </a:r>
            <a:endParaRPr lang="en-US" altLang="zh-CN" sz="2400" kern="100" dirty="0">
              <a:solidFill>
                <a:srgbClr val="C00000"/>
              </a:solidFill>
              <a:latin typeface="+mn-ea"/>
              <a:cs typeface="Times New Roman" panose="02020603050405020304" pitchFamily="18" charset="0"/>
            </a:endParaRPr>
          </a:p>
        </p:txBody>
      </p:sp>
    </p:spTree>
    <p:extLst>
      <p:ext uri="{BB962C8B-B14F-4D97-AF65-F5344CB8AC3E}">
        <p14:creationId xmlns:p14="http://schemas.microsoft.com/office/powerpoint/2010/main" val="27768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对角圆角 2">
            <a:extLst>
              <a:ext uri="{FF2B5EF4-FFF2-40B4-BE49-F238E27FC236}">
                <a16:creationId xmlns:a16="http://schemas.microsoft.com/office/drawing/2014/main" id="{8A002B47-0D2F-488F-B5F3-AF351A7F066E}"/>
              </a:ext>
            </a:extLst>
          </p:cNvPr>
          <p:cNvSpPr/>
          <p:nvPr/>
        </p:nvSpPr>
        <p:spPr>
          <a:xfrm>
            <a:off x="2802194" y="1061884"/>
            <a:ext cx="5702709" cy="97339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B4B42F6B-59CD-4CD6-8982-1ABED8FA357B}"/>
              </a:ext>
            </a:extLst>
          </p:cNvPr>
          <p:cNvSpPr>
            <a:spLocks noGrp="1"/>
          </p:cNvSpPr>
          <p:nvPr>
            <p:ph type="title"/>
          </p:nvPr>
        </p:nvSpPr>
        <p:spPr/>
        <p:txBody>
          <a:bodyPr/>
          <a:lstStyle/>
          <a:p>
            <a:r>
              <a:rPr lang="zh-CN" altLang="en-US" dirty="0"/>
              <a:t>四、比赛办法</a:t>
            </a:r>
          </a:p>
        </p:txBody>
      </p:sp>
      <p:sp>
        <p:nvSpPr>
          <p:cNvPr id="6" name="文本框 5">
            <a:extLst>
              <a:ext uri="{FF2B5EF4-FFF2-40B4-BE49-F238E27FC236}">
                <a16:creationId xmlns:a16="http://schemas.microsoft.com/office/drawing/2014/main" id="{9636F422-14F8-4C11-B9B3-E369A5A14196}"/>
              </a:ext>
            </a:extLst>
          </p:cNvPr>
          <p:cNvSpPr txBox="1"/>
          <p:nvPr/>
        </p:nvSpPr>
        <p:spPr>
          <a:xfrm>
            <a:off x="1965789" y="1290219"/>
            <a:ext cx="8116584" cy="553998"/>
          </a:xfrm>
          <a:prstGeom prst="rect">
            <a:avLst/>
          </a:prstGeom>
          <a:noFill/>
        </p:spPr>
        <p:txBody>
          <a:bodyPr wrap="square" rtlCol="0">
            <a:spAutoFit/>
          </a:bodyPr>
          <a:lstStyle/>
          <a:p>
            <a:pPr algn="ctr"/>
            <a:r>
              <a:rPr lang="zh-CN" altLang="en-US" sz="3000" b="1" kern="100" dirty="0">
                <a:solidFill>
                  <a:schemeClr val="bg1"/>
                </a:solidFill>
                <a:latin typeface="+mn-ea"/>
                <a:cs typeface="Times New Roman" panose="02020603050405020304" pitchFamily="18" charset="0"/>
              </a:rPr>
              <a:t>网评初选</a:t>
            </a:r>
            <a:r>
              <a:rPr lang="en-US" altLang="zh-CN" sz="3000" b="1" kern="100" dirty="0">
                <a:solidFill>
                  <a:schemeClr val="bg1"/>
                </a:solidFill>
                <a:latin typeface="+mn-ea"/>
                <a:cs typeface="Times New Roman" panose="02020603050405020304" pitchFamily="18" charset="0"/>
              </a:rPr>
              <a:t>+</a:t>
            </a:r>
            <a:r>
              <a:rPr lang="zh-CN" altLang="en-US" sz="3000" b="1" kern="100" dirty="0">
                <a:solidFill>
                  <a:schemeClr val="bg1"/>
                </a:solidFill>
                <a:latin typeface="+mn-ea"/>
                <a:cs typeface="Times New Roman" panose="02020603050405020304" pitchFamily="18" charset="0"/>
              </a:rPr>
              <a:t>现场决赛</a:t>
            </a:r>
          </a:p>
        </p:txBody>
      </p:sp>
      <p:sp>
        <p:nvSpPr>
          <p:cNvPr id="4" name="文本框 3">
            <a:extLst>
              <a:ext uri="{FF2B5EF4-FFF2-40B4-BE49-F238E27FC236}">
                <a16:creationId xmlns:a16="http://schemas.microsoft.com/office/drawing/2014/main" id="{CB0BCE18-5CF5-4A3E-8BD2-B4678875A433}"/>
              </a:ext>
            </a:extLst>
          </p:cNvPr>
          <p:cNvSpPr txBox="1"/>
          <p:nvPr/>
        </p:nvSpPr>
        <p:spPr>
          <a:xfrm>
            <a:off x="1243503" y="2361936"/>
            <a:ext cx="9842643" cy="893771"/>
          </a:xfrm>
          <a:prstGeom prst="rect">
            <a:avLst/>
          </a:prstGeom>
          <a:noFill/>
        </p:spPr>
        <p:txBody>
          <a:bodyPr wrap="square" rtlCol="0">
            <a:spAutoFit/>
          </a:bodyPr>
          <a:lstStyle/>
          <a:p>
            <a:pPr indent="457200">
              <a:lnSpc>
                <a:spcPts val="3300"/>
              </a:lnSpc>
              <a:spcAft>
                <a:spcPts val="600"/>
              </a:spcAft>
            </a:pPr>
            <a:r>
              <a:rPr lang="zh-CN" altLang="zh-CN" sz="2000" kern="100" dirty="0">
                <a:solidFill>
                  <a:srgbClr val="C00000"/>
                </a:solidFill>
                <a:latin typeface="Times New Roman" panose="02020603050405020304" pitchFamily="18" charset="0"/>
                <a:cs typeface="Times New Roman" panose="02020603050405020304" pitchFamily="18" charset="0"/>
              </a:rPr>
              <a:t>网络初评时，评审参赛材料确定入围决赛的参赛选手，</a:t>
            </a:r>
            <a:r>
              <a:rPr lang="zh-CN" altLang="zh-CN" sz="2000" b="1" dirty="0">
                <a:solidFill>
                  <a:srgbClr val="0000CC"/>
                </a:solidFill>
                <a:latin typeface="微软雅黑" panose="020B0503020204020204" pitchFamily="34" charset="-122"/>
                <a:ea typeface="微软雅黑" panose="020B0503020204020204" pitchFamily="34" charset="-122"/>
              </a:rPr>
              <a:t>初定拟获得三等奖的参赛选手</a:t>
            </a:r>
            <a:r>
              <a:rPr lang="zh-CN" altLang="zh-CN" sz="2000" kern="100" dirty="0">
                <a:solidFill>
                  <a:srgbClr val="C00000"/>
                </a:solidFill>
                <a:latin typeface="Times New Roman" panose="02020603050405020304" pitchFamily="18" charset="0"/>
                <a:cs typeface="Times New Roman" panose="02020603050405020304" pitchFamily="18" charset="0"/>
              </a:rPr>
              <a:t>。</a:t>
            </a:r>
            <a:endParaRPr lang="en-US" altLang="zh-CN" sz="2000" kern="100" dirty="0">
              <a:solidFill>
                <a:srgbClr val="C00000"/>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0FB1F8A6-3DA0-4E71-A1DE-6CF71FA08CFE}"/>
              </a:ext>
            </a:extLst>
          </p:cNvPr>
          <p:cNvSpPr txBox="1"/>
          <p:nvPr/>
        </p:nvSpPr>
        <p:spPr>
          <a:xfrm>
            <a:off x="1312329" y="3320845"/>
            <a:ext cx="9842643" cy="1316964"/>
          </a:xfrm>
          <a:prstGeom prst="rect">
            <a:avLst/>
          </a:prstGeom>
          <a:noFill/>
        </p:spPr>
        <p:txBody>
          <a:bodyPr wrap="square" rtlCol="0">
            <a:spAutoFit/>
          </a:bodyPr>
          <a:lstStyle/>
          <a:p>
            <a:pPr indent="457200">
              <a:lnSpc>
                <a:spcPts val="3300"/>
              </a:lnSpc>
              <a:spcAft>
                <a:spcPts val="600"/>
              </a:spcAft>
            </a:pPr>
            <a:r>
              <a:rPr lang="zh-CN" altLang="zh-CN" sz="2000" kern="100" dirty="0">
                <a:solidFill>
                  <a:srgbClr val="C00000"/>
                </a:solidFill>
                <a:latin typeface="Times New Roman" panose="02020603050405020304" pitchFamily="18" charset="0"/>
                <a:cs typeface="Times New Roman" panose="02020603050405020304" pitchFamily="18" charset="0"/>
              </a:rPr>
              <a:t>决赛分为班级建设方案实施情况介绍、班级活动策划、模拟情景处置和答辩</a:t>
            </a:r>
            <a:r>
              <a:rPr lang="en-US" altLang="zh-CN" sz="2000" b="1" kern="100" dirty="0">
                <a:solidFill>
                  <a:srgbClr val="0000CC"/>
                </a:solidFill>
                <a:latin typeface="Times New Roman" panose="02020603050405020304" pitchFamily="18" charset="0"/>
                <a:cs typeface="Times New Roman" panose="02020603050405020304" pitchFamily="18" charset="0"/>
              </a:rPr>
              <a:t>4</a:t>
            </a:r>
            <a:r>
              <a:rPr lang="zh-CN" altLang="zh-CN" sz="2000" b="1" kern="100" dirty="0">
                <a:solidFill>
                  <a:srgbClr val="0000CC"/>
                </a:solidFill>
                <a:latin typeface="Times New Roman" panose="02020603050405020304" pitchFamily="18" charset="0"/>
                <a:cs typeface="Times New Roman" panose="02020603050405020304" pitchFamily="18" charset="0"/>
              </a:rPr>
              <a:t>个环节</a:t>
            </a:r>
            <a:r>
              <a:rPr lang="zh-CN" altLang="zh-CN" sz="2000" kern="100" dirty="0">
                <a:solidFill>
                  <a:srgbClr val="C00000"/>
                </a:solidFill>
                <a:latin typeface="Times New Roman" panose="02020603050405020304" pitchFamily="18" charset="0"/>
                <a:cs typeface="Times New Roman" panose="02020603050405020304" pitchFamily="18" charset="0"/>
              </a:rPr>
              <a:t>。决赛评委根据参赛材料和参赛选手表现打分，确定决赛成绩。</a:t>
            </a:r>
            <a:r>
              <a:rPr lang="zh-CN" altLang="en-US" sz="2000" b="1" dirty="0">
                <a:solidFill>
                  <a:srgbClr val="0000CC"/>
                </a:solidFill>
                <a:latin typeface="微软雅黑" panose="020B0503020204020204" pitchFamily="34" charset="-122"/>
                <a:ea typeface="微软雅黑" panose="020B0503020204020204" pitchFamily="34" charset="-122"/>
              </a:rPr>
              <a:t>第一、二等奖由决赛产生。</a:t>
            </a:r>
          </a:p>
        </p:txBody>
      </p:sp>
      <p:sp>
        <p:nvSpPr>
          <p:cNvPr id="8" name="文本框 7">
            <a:extLst>
              <a:ext uri="{FF2B5EF4-FFF2-40B4-BE49-F238E27FC236}">
                <a16:creationId xmlns:a16="http://schemas.microsoft.com/office/drawing/2014/main" id="{C964CBA9-27C1-47CF-81F8-6DCD778365F2}"/>
              </a:ext>
            </a:extLst>
          </p:cNvPr>
          <p:cNvSpPr txBox="1"/>
          <p:nvPr/>
        </p:nvSpPr>
        <p:spPr>
          <a:xfrm>
            <a:off x="1312330" y="4694347"/>
            <a:ext cx="9773816" cy="1310872"/>
          </a:xfrm>
          <a:prstGeom prst="rect">
            <a:avLst/>
          </a:prstGeom>
          <a:noFill/>
        </p:spPr>
        <p:txBody>
          <a:bodyPr wrap="square">
            <a:spAutoFit/>
          </a:bodyPr>
          <a:lstStyle/>
          <a:p>
            <a:pPr indent="457200">
              <a:lnSpc>
                <a:spcPts val="3300"/>
              </a:lnSpc>
            </a:pPr>
            <a:r>
              <a:rPr lang="en-US" altLang="zh-CN" sz="2000" b="1" dirty="0">
                <a:solidFill>
                  <a:srgbClr val="0000CC"/>
                </a:solidFill>
                <a:latin typeface="微软雅黑" panose="020B0503020204020204" pitchFamily="34" charset="-122"/>
                <a:ea typeface="微软雅黑" panose="020B0503020204020204" pitchFamily="34" charset="-122"/>
              </a:rPr>
              <a:t>2021</a:t>
            </a:r>
            <a:r>
              <a:rPr lang="zh-CN" altLang="en-US" sz="2000" b="1" dirty="0">
                <a:solidFill>
                  <a:srgbClr val="0000CC"/>
                </a:solidFill>
                <a:latin typeface="微软雅黑" panose="020B0503020204020204" pitchFamily="34" charset="-122"/>
                <a:ea typeface="微软雅黑" panose="020B0503020204020204" pitchFamily="34" charset="-122"/>
              </a:rPr>
              <a:t>年变班级教育故事为典型案例</a:t>
            </a:r>
            <a:r>
              <a:rPr lang="zh-CN" altLang="en-US" sz="2000" kern="100" dirty="0">
                <a:solidFill>
                  <a:srgbClr val="C00000"/>
                </a:solidFill>
                <a:latin typeface="Times New Roman" panose="02020603050405020304" pitchFamily="18" charset="0"/>
                <a:cs typeface="Times New Roman" panose="02020603050405020304" pitchFamily="18" charset="0"/>
              </a:rPr>
              <a:t>，立意更明、要求更高、内涵更深、视野更广、考察更全，</a:t>
            </a:r>
            <a:r>
              <a:rPr lang="zh-CN" altLang="zh-CN" sz="2000" kern="100" dirty="0">
                <a:solidFill>
                  <a:srgbClr val="C00000"/>
                </a:solidFill>
                <a:latin typeface="Times New Roman" panose="02020603050405020304" pitchFamily="18" charset="0"/>
                <a:cs typeface="Times New Roman" panose="02020603050405020304" pitchFamily="18" charset="0"/>
              </a:rPr>
              <a:t>该赛项的设置对中职班主任的理论功底和解决实际问题的能力是一项综合的考量</a:t>
            </a:r>
            <a:r>
              <a:rPr lang="zh-CN" altLang="en-US" sz="2000" kern="100" dirty="0">
                <a:solidFill>
                  <a:srgbClr val="C00000"/>
                </a:solidFill>
                <a:latin typeface="Times New Roman" panose="02020603050405020304" pitchFamily="18" charset="0"/>
                <a:cs typeface="Times New Roman" panose="02020603050405020304" pitchFamily="18" charset="0"/>
              </a:rPr>
              <a:t>，更能达到以赛促建、以赛促练的办赛目的。</a:t>
            </a:r>
          </a:p>
        </p:txBody>
      </p:sp>
    </p:spTree>
    <p:extLst>
      <p:ext uri="{BB962C8B-B14F-4D97-AF65-F5344CB8AC3E}">
        <p14:creationId xmlns:p14="http://schemas.microsoft.com/office/powerpoint/2010/main" val="2943633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42F6B-59CD-4CD6-8982-1ABED8FA357B}"/>
              </a:ext>
            </a:extLst>
          </p:cNvPr>
          <p:cNvSpPr>
            <a:spLocks noGrp="1"/>
          </p:cNvSpPr>
          <p:nvPr>
            <p:ph type="title"/>
          </p:nvPr>
        </p:nvSpPr>
        <p:spPr/>
        <p:txBody>
          <a:bodyPr/>
          <a:lstStyle/>
          <a:p>
            <a:r>
              <a:rPr lang="zh-CN" altLang="en-US" dirty="0"/>
              <a:t>四、网评初赛</a:t>
            </a:r>
          </a:p>
        </p:txBody>
      </p:sp>
      <p:grpSp>
        <p:nvGrpSpPr>
          <p:cNvPr id="28" name="组合 27">
            <a:extLst>
              <a:ext uri="{FF2B5EF4-FFF2-40B4-BE49-F238E27FC236}">
                <a16:creationId xmlns:a16="http://schemas.microsoft.com/office/drawing/2014/main" id="{E82629E8-F44F-4250-BCC3-0843DF5FBC01}"/>
              </a:ext>
            </a:extLst>
          </p:cNvPr>
          <p:cNvGrpSpPr/>
          <p:nvPr/>
        </p:nvGrpSpPr>
        <p:grpSpPr>
          <a:xfrm>
            <a:off x="1112550" y="1189666"/>
            <a:ext cx="9250649" cy="2239336"/>
            <a:chOff x="279023" y="2356734"/>
            <a:chExt cx="9729585" cy="3066777"/>
          </a:xfrm>
        </p:grpSpPr>
        <p:grpSp>
          <p:nvGrpSpPr>
            <p:cNvPr id="8" name="组合 7">
              <a:extLst>
                <a:ext uri="{FF2B5EF4-FFF2-40B4-BE49-F238E27FC236}">
                  <a16:creationId xmlns:a16="http://schemas.microsoft.com/office/drawing/2014/main" id="{AADD129F-BCF3-4D06-81EA-4E8A90A13233}"/>
                </a:ext>
              </a:extLst>
            </p:cNvPr>
            <p:cNvGrpSpPr/>
            <p:nvPr/>
          </p:nvGrpSpPr>
          <p:grpSpPr>
            <a:xfrm>
              <a:off x="279023" y="3155036"/>
              <a:ext cx="2259505" cy="1329334"/>
              <a:chOff x="1071786" y="2941651"/>
              <a:chExt cx="1671415" cy="674852"/>
            </a:xfrm>
          </p:grpSpPr>
          <p:sp>
            <p:nvSpPr>
              <p:cNvPr id="6" name="矩形: 圆角 5">
                <a:extLst>
                  <a:ext uri="{FF2B5EF4-FFF2-40B4-BE49-F238E27FC236}">
                    <a16:creationId xmlns:a16="http://schemas.microsoft.com/office/drawing/2014/main" id="{B72A10B0-5812-4A17-AC94-C1E91A311744}"/>
                  </a:ext>
                </a:extLst>
              </p:cNvPr>
              <p:cNvSpPr/>
              <p:nvPr/>
            </p:nvSpPr>
            <p:spPr>
              <a:xfrm>
                <a:off x="1078787" y="2941651"/>
                <a:ext cx="1664414" cy="674852"/>
              </a:xfrm>
              <a:prstGeom prst="round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Segoe UI Light"/>
                  <a:ea typeface="微软雅黑"/>
                  <a:cs typeface="+mn-cs"/>
                </a:endParaRPr>
              </a:p>
            </p:txBody>
          </p:sp>
          <p:sp>
            <p:nvSpPr>
              <p:cNvPr id="7" name="文本框 6">
                <a:extLst>
                  <a:ext uri="{FF2B5EF4-FFF2-40B4-BE49-F238E27FC236}">
                    <a16:creationId xmlns:a16="http://schemas.microsoft.com/office/drawing/2014/main" id="{D1EAD94F-842A-457A-8BBB-2F003C79A5AA}"/>
                  </a:ext>
                </a:extLst>
              </p:cNvPr>
              <p:cNvSpPr txBox="1"/>
              <p:nvPr/>
            </p:nvSpPr>
            <p:spPr>
              <a:xfrm>
                <a:off x="1071786" y="2973238"/>
                <a:ext cx="1664414" cy="6205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Segoe UI Light"/>
                    <a:ea typeface="微软雅黑"/>
                    <a:cs typeface="+mn-cs"/>
                  </a:rPr>
                  <a:t>参赛材料</a:t>
                </a:r>
                <a:r>
                  <a:rPr kumimoji="0" lang="zh-CN" altLang="en-US" sz="2400" b="1" i="0" u="none" strike="noStrike" kern="1200" cap="none" spc="0" normalizeH="0" baseline="0" noProof="0" dirty="0">
                    <a:ln>
                      <a:noFill/>
                    </a:ln>
                    <a:solidFill>
                      <a:prstClr val="white"/>
                    </a:solidFill>
                    <a:effectLst/>
                    <a:uLnTx/>
                    <a:uFillTx/>
                    <a:latin typeface="Segoe UI Light"/>
                    <a:ea typeface="微软雅黑"/>
                    <a:cs typeface="+mn-cs"/>
                  </a:rPr>
                  <a:t>（</a:t>
                </a:r>
                <a:r>
                  <a:rPr kumimoji="0" lang="en-US" altLang="zh-CN" sz="2400" b="1" i="0" u="none" strike="noStrike" kern="1200" cap="none" spc="0" normalizeH="0" baseline="0" noProof="0" dirty="0">
                    <a:ln>
                      <a:noFill/>
                    </a:ln>
                    <a:solidFill>
                      <a:prstClr val="white"/>
                    </a:solidFill>
                    <a:effectLst/>
                    <a:uLnTx/>
                    <a:uFillTx/>
                    <a:latin typeface="Segoe UI Light"/>
                    <a:ea typeface="微软雅黑"/>
                    <a:cs typeface="+mn-cs"/>
                  </a:rPr>
                  <a:t>2020</a:t>
                </a:r>
                <a:r>
                  <a:rPr kumimoji="0" lang="zh-CN" altLang="en-US" sz="2400" b="1" i="0" u="none" strike="noStrike" kern="1200" cap="none" spc="0" normalizeH="0" baseline="0" noProof="0" dirty="0">
                    <a:ln>
                      <a:noFill/>
                    </a:ln>
                    <a:solidFill>
                      <a:prstClr val="white"/>
                    </a:solidFill>
                    <a:effectLst/>
                    <a:uLnTx/>
                    <a:uFillTx/>
                    <a:latin typeface="Segoe UI Light"/>
                    <a:ea typeface="微软雅黑"/>
                    <a:cs typeface="+mn-cs"/>
                  </a:rPr>
                  <a:t>）</a:t>
                </a:r>
                <a:endParaRPr kumimoji="0" lang="zh-CN" altLang="en-US" sz="2800" b="1" i="0" u="none" strike="noStrike" kern="1200" cap="none" spc="0" normalizeH="0" baseline="0" noProof="0" dirty="0">
                  <a:ln>
                    <a:noFill/>
                  </a:ln>
                  <a:solidFill>
                    <a:prstClr val="white"/>
                  </a:solidFill>
                  <a:effectLst/>
                  <a:uLnTx/>
                  <a:uFillTx/>
                  <a:latin typeface="Segoe UI Light"/>
                  <a:ea typeface="微软雅黑"/>
                  <a:cs typeface="+mn-cs"/>
                </a:endParaRPr>
              </a:p>
            </p:txBody>
          </p:sp>
        </p:grpSp>
        <p:sp>
          <p:nvSpPr>
            <p:cNvPr id="16" name="弧形 15">
              <a:extLst>
                <a:ext uri="{FF2B5EF4-FFF2-40B4-BE49-F238E27FC236}">
                  <a16:creationId xmlns:a16="http://schemas.microsoft.com/office/drawing/2014/main" id="{CE8A3075-8359-4246-872B-0BCD8EFB648B}"/>
                </a:ext>
              </a:extLst>
            </p:cNvPr>
            <p:cNvSpPr/>
            <p:nvPr/>
          </p:nvSpPr>
          <p:spPr>
            <a:xfrm flipH="1">
              <a:off x="1448706" y="2515928"/>
              <a:ext cx="4613096" cy="1346789"/>
            </a:xfrm>
            <a:prstGeom prst="arc">
              <a:avLst>
                <a:gd name="adj1" fmla="val 12604012"/>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Segoe UI Light"/>
                <a:ea typeface="微软雅黑"/>
                <a:cs typeface="+mn-cs"/>
              </a:endParaRPr>
            </a:p>
          </p:txBody>
        </p:sp>
        <p:sp>
          <p:nvSpPr>
            <p:cNvPr id="17" name="弧形 16">
              <a:extLst>
                <a:ext uri="{FF2B5EF4-FFF2-40B4-BE49-F238E27FC236}">
                  <a16:creationId xmlns:a16="http://schemas.microsoft.com/office/drawing/2014/main" id="{E9197A2F-0297-40B0-A822-E5D43F3D6759}"/>
                </a:ext>
              </a:extLst>
            </p:cNvPr>
            <p:cNvSpPr/>
            <p:nvPr/>
          </p:nvSpPr>
          <p:spPr>
            <a:xfrm flipH="1" flipV="1">
              <a:off x="1455458" y="3828435"/>
              <a:ext cx="4613096" cy="1346789"/>
            </a:xfrm>
            <a:prstGeom prst="arc">
              <a:avLst>
                <a:gd name="adj1" fmla="val 12591734"/>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egoe UI Light"/>
                <a:ea typeface="微软雅黑"/>
                <a:cs typeface="+mn-cs"/>
              </a:endParaRPr>
            </a:p>
          </p:txBody>
        </p:sp>
        <p:cxnSp>
          <p:nvCxnSpPr>
            <p:cNvPr id="19" name="直接连接符 18">
              <a:extLst>
                <a:ext uri="{FF2B5EF4-FFF2-40B4-BE49-F238E27FC236}">
                  <a16:creationId xmlns:a16="http://schemas.microsoft.com/office/drawing/2014/main" id="{0E6B8D19-F02A-4928-8D6F-A5DE9602E29F}"/>
                </a:ext>
              </a:extLst>
            </p:cNvPr>
            <p:cNvCxnSpPr/>
            <p:nvPr/>
          </p:nvCxnSpPr>
          <p:spPr>
            <a:xfrm>
              <a:off x="2547991" y="3429000"/>
              <a:ext cx="2065106"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D98F8FD8-ED52-4A0C-9B6B-9ADF982C02D3}"/>
                </a:ext>
              </a:extLst>
            </p:cNvPr>
            <p:cNvCxnSpPr/>
            <p:nvPr/>
          </p:nvCxnSpPr>
          <p:spPr>
            <a:xfrm>
              <a:off x="2538527" y="4200139"/>
              <a:ext cx="206510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8AAC1862-A146-43B0-912F-AF49FFBA3E7D}"/>
                </a:ext>
              </a:extLst>
            </p:cNvPr>
            <p:cNvSpPr/>
            <p:nvPr/>
          </p:nvSpPr>
          <p:spPr>
            <a:xfrm>
              <a:off x="4613096" y="4897297"/>
              <a:ext cx="5395512" cy="526214"/>
            </a:xfrm>
            <a:prstGeom prst="rect">
              <a:avLst/>
            </a:pr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0000CC"/>
                  </a:solidFill>
                  <a:latin typeface="微软雅黑" panose="020B0503020204020204" pitchFamily="34" charset="-122"/>
                  <a:ea typeface="微软雅黑" panose="020B0503020204020204" pitchFamily="34" charset="-122"/>
                </a:rPr>
                <a:t>1</a:t>
              </a:r>
              <a:r>
                <a:rPr lang="zh-CN" altLang="en-US" sz="2000" b="1" dirty="0">
                  <a:solidFill>
                    <a:srgbClr val="0000CC"/>
                  </a:solidFill>
                  <a:latin typeface="微软雅黑" panose="020B0503020204020204" pitchFamily="34" charset="-122"/>
                  <a:ea typeface="微软雅黑" panose="020B0503020204020204" pitchFamily="34" charset="-122"/>
                </a:rPr>
                <a:t>个</a:t>
              </a:r>
              <a:r>
                <a:rPr lang="zh-CN" altLang="zh-CN" sz="2000" b="1" dirty="0">
                  <a:solidFill>
                    <a:srgbClr val="0000CC"/>
                  </a:solidFill>
                  <a:latin typeface="微软雅黑" panose="020B0503020204020204" pitchFamily="34" charset="-122"/>
                  <a:ea typeface="微软雅黑" panose="020B0503020204020204" pitchFamily="34" charset="-122"/>
                </a:rPr>
                <a:t>专业人才培养方案</a:t>
              </a:r>
              <a:endParaRPr lang="zh-CN" altLang="en-US" sz="2000" b="1" dirty="0">
                <a:solidFill>
                  <a:srgbClr val="0000CC"/>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id="{3FA41B49-401E-4946-8D40-E76CDD5B9D7E}"/>
                </a:ext>
              </a:extLst>
            </p:cNvPr>
            <p:cNvSpPr/>
            <p:nvPr/>
          </p:nvSpPr>
          <p:spPr>
            <a:xfrm>
              <a:off x="4613096" y="3968378"/>
              <a:ext cx="5395512" cy="526214"/>
            </a:xfrm>
            <a:prstGeom prst="rect">
              <a:avLst/>
            </a:pr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FF0000"/>
                  </a:solidFill>
                  <a:effectLst/>
                  <a:uLnTx/>
                  <a:uFillTx/>
                  <a:latin typeface="微软雅黑"/>
                  <a:ea typeface="微软雅黑"/>
                  <a:cs typeface="Times New Roman" panose="02020603050405020304" pitchFamily="18" charset="0"/>
                </a:rPr>
                <a:t>1</a:t>
              </a:r>
              <a:r>
                <a:rPr kumimoji="0" lang="zh-CN" altLang="zh-CN" sz="2000" b="1" i="0" u="none" strike="noStrike" kern="100" cap="none" spc="0" normalizeH="0" baseline="0" noProof="0" dirty="0">
                  <a:ln>
                    <a:noFill/>
                  </a:ln>
                  <a:solidFill>
                    <a:srgbClr val="FF0000"/>
                  </a:solidFill>
                  <a:effectLst/>
                  <a:uLnTx/>
                  <a:uFillTx/>
                  <a:latin typeface="微软雅黑"/>
                  <a:ea typeface="微软雅黑"/>
                  <a:cs typeface="Times New Roman" panose="02020603050405020304" pitchFamily="18" charset="0"/>
                </a:rPr>
                <a:t>个主题班会方案</a:t>
              </a:r>
              <a:r>
                <a:rPr lang="zh-CN" altLang="zh-CN" sz="2000" b="1" dirty="0">
                  <a:solidFill>
                    <a:srgbClr val="0000CC"/>
                  </a:solidFill>
                  <a:latin typeface="微软雅黑" panose="020B0503020204020204" pitchFamily="34" charset="-122"/>
                  <a:ea typeface="微软雅黑" panose="020B0503020204020204" pitchFamily="34" charset="-122"/>
                </a:rPr>
                <a:t>和</a:t>
              </a:r>
              <a:r>
                <a:rPr lang="en-US" altLang="zh-CN" sz="2000" b="1" dirty="0">
                  <a:solidFill>
                    <a:srgbClr val="0000CC"/>
                  </a:solidFill>
                  <a:latin typeface="微软雅黑" panose="020B0503020204020204" pitchFamily="34" charset="-122"/>
                  <a:ea typeface="微软雅黑" panose="020B0503020204020204" pitchFamily="34" charset="-122"/>
                </a:rPr>
                <a:t>1</a:t>
              </a:r>
              <a:r>
                <a:rPr lang="zh-CN" altLang="zh-CN" sz="2000" b="1" dirty="0">
                  <a:solidFill>
                    <a:srgbClr val="0000CC"/>
                  </a:solidFill>
                  <a:latin typeface="微软雅黑" panose="020B0503020204020204" pitchFamily="34" charset="-122"/>
                  <a:ea typeface="微软雅黑" panose="020B0503020204020204" pitchFamily="34" charset="-122"/>
                </a:rPr>
                <a:t>个班会实录视频</a:t>
              </a:r>
              <a:endParaRPr lang="zh-CN" altLang="en-US" sz="2000" b="1" dirty="0">
                <a:solidFill>
                  <a:srgbClr val="0000CC"/>
                </a:solidFill>
                <a:latin typeface="微软雅黑" panose="020B0503020204020204" pitchFamily="34" charset="-122"/>
                <a:ea typeface="微软雅黑" panose="020B0503020204020204" pitchFamily="34" charset="-122"/>
              </a:endParaRPr>
            </a:p>
          </p:txBody>
        </p:sp>
        <p:sp>
          <p:nvSpPr>
            <p:cNvPr id="26" name="矩形 25">
              <a:extLst>
                <a:ext uri="{FF2B5EF4-FFF2-40B4-BE49-F238E27FC236}">
                  <a16:creationId xmlns:a16="http://schemas.microsoft.com/office/drawing/2014/main" id="{0FE188DC-625F-466E-A799-F3737E9C3EA1}"/>
                </a:ext>
              </a:extLst>
            </p:cNvPr>
            <p:cNvSpPr/>
            <p:nvPr/>
          </p:nvSpPr>
          <p:spPr>
            <a:xfrm>
              <a:off x="4613096" y="3100869"/>
              <a:ext cx="5395512" cy="526214"/>
            </a:xfrm>
            <a:prstGeom prst="rect">
              <a:avLst/>
            </a:pr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FF0000"/>
                  </a:solidFill>
                  <a:effectLst/>
                  <a:uLnTx/>
                  <a:uFillTx/>
                  <a:latin typeface="微软雅黑"/>
                  <a:ea typeface="微软雅黑"/>
                  <a:cs typeface="Times New Roman" panose="02020603050405020304" pitchFamily="18" charset="0"/>
                </a:rPr>
                <a:t>1</a:t>
              </a:r>
              <a:r>
                <a:rPr kumimoji="0" lang="zh-CN" altLang="en-US" sz="2000" b="1" i="0" u="none" strike="noStrike" kern="100" cap="none" spc="0" normalizeH="0" baseline="0" noProof="0" dirty="0">
                  <a:ln>
                    <a:noFill/>
                  </a:ln>
                  <a:solidFill>
                    <a:srgbClr val="FF0000"/>
                  </a:solidFill>
                  <a:effectLst/>
                  <a:uLnTx/>
                  <a:uFillTx/>
                  <a:latin typeface="微软雅黑"/>
                  <a:ea typeface="微软雅黑"/>
                  <a:cs typeface="Times New Roman" panose="02020603050405020304" pitchFamily="18" charset="0"/>
                </a:rPr>
                <a:t>个班级教育故事</a:t>
              </a:r>
            </a:p>
          </p:txBody>
        </p:sp>
        <p:sp>
          <p:nvSpPr>
            <p:cNvPr id="27" name="矩形 26">
              <a:extLst>
                <a:ext uri="{FF2B5EF4-FFF2-40B4-BE49-F238E27FC236}">
                  <a16:creationId xmlns:a16="http://schemas.microsoft.com/office/drawing/2014/main" id="{5DCCD41D-667A-4E13-9A02-D25D6E4D9AFA}"/>
                </a:ext>
              </a:extLst>
            </p:cNvPr>
            <p:cNvSpPr/>
            <p:nvPr/>
          </p:nvSpPr>
          <p:spPr>
            <a:xfrm>
              <a:off x="4598444" y="2356734"/>
              <a:ext cx="5395511" cy="526214"/>
            </a:xfrm>
            <a:prstGeom prst="rect">
              <a:avLst/>
            </a:pr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0000CC"/>
                  </a:solidFill>
                  <a:latin typeface="微软雅黑" panose="020B0503020204020204" pitchFamily="34" charset="-122"/>
                  <a:ea typeface="微软雅黑" panose="020B0503020204020204" pitchFamily="34" charset="-122"/>
                </a:rPr>
                <a:t>1</a:t>
              </a:r>
              <a:r>
                <a:rPr lang="zh-CN" altLang="en-US" sz="2000" b="1" dirty="0">
                  <a:solidFill>
                    <a:srgbClr val="0000CC"/>
                  </a:solidFill>
                  <a:latin typeface="微软雅黑" panose="020B0503020204020204" pitchFamily="34" charset="-122"/>
                  <a:ea typeface="微软雅黑" panose="020B0503020204020204" pitchFamily="34" charset="-122"/>
                </a:rPr>
                <a:t>个班级建设方案</a:t>
              </a:r>
            </a:p>
          </p:txBody>
        </p:sp>
      </p:grpSp>
      <p:grpSp>
        <p:nvGrpSpPr>
          <p:cNvPr id="15" name="组合 14">
            <a:extLst>
              <a:ext uri="{FF2B5EF4-FFF2-40B4-BE49-F238E27FC236}">
                <a16:creationId xmlns:a16="http://schemas.microsoft.com/office/drawing/2014/main" id="{CA4C594B-A6BC-4672-BA14-979EE2C4ACE0}"/>
              </a:ext>
            </a:extLst>
          </p:cNvPr>
          <p:cNvGrpSpPr/>
          <p:nvPr/>
        </p:nvGrpSpPr>
        <p:grpSpPr>
          <a:xfrm>
            <a:off x="1205956" y="4107289"/>
            <a:ext cx="9250649" cy="2288084"/>
            <a:chOff x="279023" y="2289973"/>
            <a:chExt cx="9729585" cy="3133538"/>
          </a:xfrm>
        </p:grpSpPr>
        <p:grpSp>
          <p:nvGrpSpPr>
            <p:cNvPr id="18" name="组合 17">
              <a:extLst>
                <a:ext uri="{FF2B5EF4-FFF2-40B4-BE49-F238E27FC236}">
                  <a16:creationId xmlns:a16="http://schemas.microsoft.com/office/drawing/2014/main" id="{4655C3B2-DCA4-4701-AE15-20FB319937EE}"/>
                </a:ext>
              </a:extLst>
            </p:cNvPr>
            <p:cNvGrpSpPr/>
            <p:nvPr/>
          </p:nvGrpSpPr>
          <p:grpSpPr>
            <a:xfrm>
              <a:off x="279023" y="3155036"/>
              <a:ext cx="2259505" cy="1329334"/>
              <a:chOff x="1071786" y="2941651"/>
              <a:chExt cx="1671415" cy="674852"/>
            </a:xfrm>
          </p:grpSpPr>
          <p:sp>
            <p:nvSpPr>
              <p:cNvPr id="34" name="矩形: 圆角 33">
                <a:extLst>
                  <a:ext uri="{FF2B5EF4-FFF2-40B4-BE49-F238E27FC236}">
                    <a16:creationId xmlns:a16="http://schemas.microsoft.com/office/drawing/2014/main" id="{4B484452-2597-4F19-8C8B-1D80DDE17142}"/>
                  </a:ext>
                </a:extLst>
              </p:cNvPr>
              <p:cNvSpPr/>
              <p:nvPr/>
            </p:nvSpPr>
            <p:spPr>
              <a:xfrm>
                <a:off x="1078787" y="2941651"/>
                <a:ext cx="1664414" cy="674852"/>
              </a:xfrm>
              <a:prstGeom prst="roundRect">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Segoe UI Light"/>
                  <a:ea typeface="微软雅黑"/>
                  <a:cs typeface="+mn-cs"/>
                </a:endParaRPr>
              </a:p>
            </p:txBody>
          </p:sp>
          <p:sp>
            <p:nvSpPr>
              <p:cNvPr id="35" name="文本框 34">
                <a:extLst>
                  <a:ext uri="{FF2B5EF4-FFF2-40B4-BE49-F238E27FC236}">
                    <a16:creationId xmlns:a16="http://schemas.microsoft.com/office/drawing/2014/main" id="{7627C368-D765-49D7-9080-633E1F1BDEEE}"/>
                  </a:ext>
                </a:extLst>
              </p:cNvPr>
              <p:cNvSpPr txBox="1"/>
              <p:nvPr/>
            </p:nvSpPr>
            <p:spPr>
              <a:xfrm>
                <a:off x="1071786" y="2973238"/>
                <a:ext cx="1664414" cy="6205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C00000"/>
                    </a:solidFill>
                    <a:effectLst/>
                    <a:uLnTx/>
                    <a:uFillTx/>
                    <a:latin typeface="Segoe UI Light"/>
                    <a:ea typeface="微软雅黑"/>
                    <a:cs typeface="+mn-cs"/>
                  </a:rPr>
                  <a:t>参赛材料</a:t>
                </a:r>
                <a:r>
                  <a:rPr kumimoji="0" lang="zh-CN" altLang="en-US" sz="2400" b="1" i="0" u="none" strike="noStrike" kern="1200" cap="none" spc="0" normalizeH="0" baseline="0" noProof="0" dirty="0">
                    <a:ln>
                      <a:noFill/>
                    </a:ln>
                    <a:solidFill>
                      <a:srgbClr val="C00000"/>
                    </a:solidFill>
                    <a:effectLst/>
                    <a:uLnTx/>
                    <a:uFillTx/>
                    <a:latin typeface="Segoe UI Light"/>
                    <a:ea typeface="微软雅黑"/>
                    <a:cs typeface="+mn-cs"/>
                  </a:rPr>
                  <a:t>（</a:t>
                </a:r>
                <a:r>
                  <a:rPr kumimoji="0" lang="en-US" altLang="zh-CN" sz="2400" b="1" i="0" u="none" strike="noStrike" kern="1200" cap="none" spc="0" normalizeH="0" baseline="0" noProof="0" dirty="0">
                    <a:ln>
                      <a:noFill/>
                    </a:ln>
                    <a:solidFill>
                      <a:srgbClr val="C00000"/>
                    </a:solidFill>
                    <a:effectLst/>
                    <a:uLnTx/>
                    <a:uFillTx/>
                    <a:latin typeface="Segoe UI Light"/>
                    <a:ea typeface="微软雅黑"/>
                    <a:cs typeface="+mn-cs"/>
                  </a:rPr>
                  <a:t>2021</a:t>
                </a:r>
                <a:r>
                  <a:rPr kumimoji="0" lang="zh-CN" altLang="en-US" sz="2400" b="1" i="0" u="none" strike="noStrike" kern="1200" cap="none" spc="0" normalizeH="0" baseline="0" noProof="0" dirty="0">
                    <a:ln>
                      <a:noFill/>
                    </a:ln>
                    <a:solidFill>
                      <a:srgbClr val="C00000"/>
                    </a:solidFill>
                    <a:effectLst/>
                    <a:uLnTx/>
                    <a:uFillTx/>
                    <a:latin typeface="Segoe UI Light"/>
                    <a:ea typeface="微软雅黑"/>
                    <a:cs typeface="+mn-cs"/>
                  </a:rPr>
                  <a:t>）</a:t>
                </a:r>
                <a:endParaRPr kumimoji="0" lang="zh-CN" altLang="en-US" sz="2800" b="1" i="0" u="none" strike="noStrike" kern="1200" cap="none" spc="0" normalizeH="0" baseline="0" noProof="0" dirty="0">
                  <a:ln>
                    <a:noFill/>
                  </a:ln>
                  <a:solidFill>
                    <a:srgbClr val="C00000"/>
                  </a:solidFill>
                  <a:effectLst/>
                  <a:uLnTx/>
                  <a:uFillTx/>
                  <a:latin typeface="Segoe UI Light"/>
                  <a:ea typeface="微软雅黑"/>
                  <a:cs typeface="+mn-cs"/>
                </a:endParaRPr>
              </a:p>
            </p:txBody>
          </p:sp>
        </p:grpSp>
        <p:sp>
          <p:nvSpPr>
            <p:cNvPr id="21" name="弧形 20">
              <a:extLst>
                <a:ext uri="{FF2B5EF4-FFF2-40B4-BE49-F238E27FC236}">
                  <a16:creationId xmlns:a16="http://schemas.microsoft.com/office/drawing/2014/main" id="{789E9407-6A83-49E2-9F1B-98AF975C2EF9}"/>
                </a:ext>
              </a:extLst>
            </p:cNvPr>
            <p:cNvSpPr/>
            <p:nvPr/>
          </p:nvSpPr>
          <p:spPr>
            <a:xfrm flipH="1">
              <a:off x="1448706" y="2529394"/>
              <a:ext cx="4613096" cy="1346788"/>
            </a:xfrm>
            <a:prstGeom prst="arc">
              <a:avLst>
                <a:gd name="adj1" fmla="val 12578378"/>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Segoe UI Light"/>
                <a:ea typeface="微软雅黑"/>
                <a:cs typeface="+mn-cs"/>
              </a:endParaRPr>
            </a:p>
          </p:txBody>
        </p:sp>
        <p:sp>
          <p:nvSpPr>
            <p:cNvPr id="22" name="弧形 21">
              <a:extLst>
                <a:ext uri="{FF2B5EF4-FFF2-40B4-BE49-F238E27FC236}">
                  <a16:creationId xmlns:a16="http://schemas.microsoft.com/office/drawing/2014/main" id="{D66C8558-34C2-4281-8A6E-9D061DF24976}"/>
                </a:ext>
              </a:extLst>
            </p:cNvPr>
            <p:cNvSpPr/>
            <p:nvPr/>
          </p:nvSpPr>
          <p:spPr>
            <a:xfrm flipH="1" flipV="1">
              <a:off x="1455458" y="3828435"/>
              <a:ext cx="4613096" cy="1346789"/>
            </a:xfrm>
            <a:prstGeom prst="arc">
              <a:avLst>
                <a:gd name="adj1" fmla="val 12600012"/>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egoe UI Light"/>
                <a:ea typeface="微软雅黑"/>
                <a:cs typeface="+mn-cs"/>
              </a:endParaRPr>
            </a:p>
          </p:txBody>
        </p:sp>
        <p:cxnSp>
          <p:nvCxnSpPr>
            <p:cNvPr id="23" name="直接连接符 22">
              <a:extLst>
                <a:ext uri="{FF2B5EF4-FFF2-40B4-BE49-F238E27FC236}">
                  <a16:creationId xmlns:a16="http://schemas.microsoft.com/office/drawing/2014/main" id="{03836C90-6476-4FBA-BD15-36A8B8150A66}"/>
                </a:ext>
              </a:extLst>
            </p:cNvPr>
            <p:cNvCxnSpPr/>
            <p:nvPr/>
          </p:nvCxnSpPr>
          <p:spPr>
            <a:xfrm>
              <a:off x="2547991" y="3429000"/>
              <a:ext cx="2065106"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4C783226-1060-4D3C-8B6B-50618D5CBBB5}"/>
                </a:ext>
              </a:extLst>
            </p:cNvPr>
            <p:cNvCxnSpPr/>
            <p:nvPr/>
          </p:nvCxnSpPr>
          <p:spPr>
            <a:xfrm>
              <a:off x="2538527" y="4200139"/>
              <a:ext cx="206510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DD85F38C-3687-42DB-A73A-663140692130}"/>
                </a:ext>
              </a:extLst>
            </p:cNvPr>
            <p:cNvSpPr/>
            <p:nvPr/>
          </p:nvSpPr>
          <p:spPr>
            <a:xfrm>
              <a:off x="4613096" y="4897297"/>
              <a:ext cx="5395512" cy="526214"/>
            </a:xfrm>
            <a:prstGeom prst="rect">
              <a:avLst/>
            </a:pr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0000CC"/>
                  </a:solidFill>
                  <a:latin typeface="微软雅黑" panose="020B0503020204020204" pitchFamily="34" charset="-122"/>
                  <a:ea typeface="微软雅黑" panose="020B0503020204020204" pitchFamily="34" charset="-122"/>
                </a:rPr>
                <a:t>1</a:t>
              </a:r>
              <a:r>
                <a:rPr lang="zh-CN" altLang="en-US" sz="2000" b="1" dirty="0">
                  <a:solidFill>
                    <a:srgbClr val="0000CC"/>
                  </a:solidFill>
                  <a:latin typeface="微软雅黑" panose="020B0503020204020204" pitchFamily="34" charset="-122"/>
                  <a:ea typeface="微软雅黑" panose="020B0503020204020204" pitchFamily="34" charset="-122"/>
                </a:rPr>
                <a:t>个</a:t>
              </a:r>
              <a:r>
                <a:rPr lang="zh-CN" altLang="zh-CN" sz="2000" b="1" dirty="0">
                  <a:solidFill>
                    <a:srgbClr val="0000CC"/>
                  </a:solidFill>
                  <a:latin typeface="微软雅黑" panose="020B0503020204020204" pitchFamily="34" charset="-122"/>
                  <a:ea typeface="微软雅黑" panose="020B0503020204020204" pitchFamily="34" charset="-122"/>
                </a:rPr>
                <a:t>专业人才培养方案</a:t>
              </a:r>
              <a:endParaRPr lang="zh-CN" altLang="en-US" sz="2000" b="1" dirty="0">
                <a:solidFill>
                  <a:srgbClr val="0000CC"/>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B657A2E1-ECCC-4513-83C9-F28FFE7FAC8D}"/>
                </a:ext>
              </a:extLst>
            </p:cNvPr>
            <p:cNvSpPr/>
            <p:nvPr/>
          </p:nvSpPr>
          <p:spPr>
            <a:xfrm>
              <a:off x="4613096" y="3968378"/>
              <a:ext cx="5395512" cy="526214"/>
            </a:xfrm>
            <a:prstGeom prst="rect">
              <a:avLst/>
            </a:pr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FF0000"/>
                  </a:solidFill>
                  <a:effectLst/>
                  <a:uLnTx/>
                  <a:uFillTx/>
                  <a:latin typeface="微软雅黑"/>
                  <a:ea typeface="微软雅黑"/>
                  <a:cs typeface="Times New Roman" panose="02020603050405020304" pitchFamily="18" charset="0"/>
                </a:rPr>
                <a:t>2</a:t>
              </a:r>
              <a:r>
                <a:rPr kumimoji="0" lang="zh-CN" altLang="zh-CN" sz="2000" b="1" i="0" u="none" strike="noStrike" kern="100" cap="none" spc="0" normalizeH="0" baseline="0" noProof="0" dirty="0">
                  <a:ln>
                    <a:noFill/>
                  </a:ln>
                  <a:solidFill>
                    <a:srgbClr val="FF0000"/>
                  </a:solidFill>
                  <a:effectLst/>
                  <a:uLnTx/>
                  <a:uFillTx/>
                  <a:latin typeface="微软雅黑"/>
                  <a:ea typeface="微软雅黑"/>
                  <a:cs typeface="Times New Roman" panose="02020603050405020304" pitchFamily="18" charset="0"/>
                </a:rPr>
                <a:t>个主题班会方案</a:t>
              </a:r>
              <a:r>
                <a:rPr lang="zh-CN" altLang="zh-CN" sz="2000" b="1" dirty="0">
                  <a:solidFill>
                    <a:srgbClr val="0000CC"/>
                  </a:solidFill>
                  <a:latin typeface="微软雅黑" panose="020B0503020204020204" pitchFamily="34" charset="-122"/>
                  <a:ea typeface="微软雅黑" panose="020B0503020204020204" pitchFamily="34" charset="-122"/>
                </a:rPr>
                <a:t>和</a:t>
              </a:r>
              <a:r>
                <a:rPr lang="en-US" altLang="zh-CN" sz="2000" b="1" dirty="0">
                  <a:solidFill>
                    <a:srgbClr val="0000CC"/>
                  </a:solidFill>
                  <a:latin typeface="微软雅黑" panose="020B0503020204020204" pitchFamily="34" charset="-122"/>
                  <a:ea typeface="微软雅黑" panose="020B0503020204020204" pitchFamily="34" charset="-122"/>
                </a:rPr>
                <a:t>1</a:t>
              </a:r>
              <a:r>
                <a:rPr lang="zh-CN" altLang="zh-CN" sz="2000" b="1" dirty="0">
                  <a:solidFill>
                    <a:srgbClr val="0000CC"/>
                  </a:solidFill>
                  <a:latin typeface="微软雅黑" panose="020B0503020204020204" pitchFamily="34" charset="-122"/>
                  <a:ea typeface="微软雅黑" panose="020B0503020204020204" pitchFamily="34" charset="-122"/>
                </a:rPr>
                <a:t>个班会实录视频</a:t>
              </a:r>
              <a:endParaRPr lang="zh-CN" altLang="en-US" sz="2000" b="1" dirty="0">
                <a:solidFill>
                  <a:srgbClr val="0000CC"/>
                </a:solidFill>
                <a:latin typeface="微软雅黑" panose="020B0503020204020204" pitchFamily="34" charset="-122"/>
                <a:ea typeface="微软雅黑" panose="020B0503020204020204" pitchFamily="34" charset="-122"/>
              </a:endParaRPr>
            </a:p>
          </p:txBody>
        </p:sp>
        <p:sp>
          <p:nvSpPr>
            <p:cNvPr id="32" name="矩形 31">
              <a:extLst>
                <a:ext uri="{FF2B5EF4-FFF2-40B4-BE49-F238E27FC236}">
                  <a16:creationId xmlns:a16="http://schemas.microsoft.com/office/drawing/2014/main" id="{DB05CC9B-2DFF-40DC-A0AB-C4084BC31747}"/>
                </a:ext>
              </a:extLst>
            </p:cNvPr>
            <p:cNvSpPr/>
            <p:nvPr/>
          </p:nvSpPr>
          <p:spPr>
            <a:xfrm>
              <a:off x="4613096" y="3100869"/>
              <a:ext cx="5395512" cy="526214"/>
            </a:xfrm>
            <a:prstGeom prst="rect">
              <a:avLst/>
            </a:pr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FF0000"/>
                  </a:solidFill>
                  <a:effectLst/>
                  <a:uLnTx/>
                  <a:uFillTx/>
                  <a:latin typeface="微软雅黑"/>
                  <a:ea typeface="微软雅黑"/>
                  <a:cs typeface="Times New Roman" panose="02020603050405020304" pitchFamily="18" charset="0"/>
                </a:rPr>
                <a:t>1</a:t>
              </a:r>
              <a:r>
                <a:rPr kumimoji="0" lang="zh-CN" altLang="en-US" sz="2000" b="1" i="0" u="none" strike="noStrike" kern="100" cap="none" spc="0" normalizeH="0" baseline="0" noProof="0" dirty="0">
                  <a:ln>
                    <a:noFill/>
                  </a:ln>
                  <a:solidFill>
                    <a:srgbClr val="FF0000"/>
                  </a:solidFill>
                  <a:effectLst/>
                  <a:uLnTx/>
                  <a:uFillTx/>
                  <a:latin typeface="微软雅黑"/>
                  <a:ea typeface="微软雅黑"/>
                  <a:cs typeface="Times New Roman" panose="02020603050405020304" pitchFamily="18" charset="0"/>
                </a:rPr>
                <a:t>个典型案例</a:t>
              </a:r>
            </a:p>
          </p:txBody>
        </p:sp>
        <p:sp>
          <p:nvSpPr>
            <p:cNvPr id="33" name="矩形 32">
              <a:extLst>
                <a:ext uri="{FF2B5EF4-FFF2-40B4-BE49-F238E27FC236}">
                  <a16:creationId xmlns:a16="http://schemas.microsoft.com/office/drawing/2014/main" id="{D842900C-D2E5-4372-B04A-6D49B7C050A7}"/>
                </a:ext>
              </a:extLst>
            </p:cNvPr>
            <p:cNvSpPr/>
            <p:nvPr/>
          </p:nvSpPr>
          <p:spPr>
            <a:xfrm>
              <a:off x="4603633" y="2289973"/>
              <a:ext cx="5395512" cy="526214"/>
            </a:xfrm>
            <a:prstGeom prst="rect">
              <a:avLst/>
            </a:pr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0000CC"/>
                  </a:solidFill>
                  <a:latin typeface="微软雅黑" panose="020B0503020204020204" pitchFamily="34" charset="-122"/>
                  <a:ea typeface="微软雅黑" panose="020B0503020204020204" pitchFamily="34" charset="-122"/>
                </a:rPr>
                <a:t>1</a:t>
              </a:r>
              <a:r>
                <a:rPr lang="zh-CN" altLang="en-US" sz="2000" b="1" dirty="0">
                  <a:solidFill>
                    <a:srgbClr val="0000CC"/>
                  </a:solidFill>
                  <a:latin typeface="微软雅黑" panose="020B0503020204020204" pitchFamily="34" charset="-122"/>
                  <a:ea typeface="微软雅黑" panose="020B0503020204020204" pitchFamily="34" charset="-122"/>
                </a:rPr>
                <a:t>个班级建设方案</a:t>
              </a:r>
            </a:p>
          </p:txBody>
        </p:sp>
      </p:grpSp>
      <p:cxnSp>
        <p:nvCxnSpPr>
          <p:cNvPr id="4" name="直接连接符 3">
            <a:extLst>
              <a:ext uri="{FF2B5EF4-FFF2-40B4-BE49-F238E27FC236}">
                <a16:creationId xmlns:a16="http://schemas.microsoft.com/office/drawing/2014/main" id="{46BA4B8E-180E-4DB2-A4B5-7B8391348A5F}"/>
              </a:ext>
            </a:extLst>
          </p:cNvPr>
          <p:cNvCxnSpPr>
            <a:cxnSpLocks/>
          </p:cNvCxnSpPr>
          <p:nvPr/>
        </p:nvCxnSpPr>
        <p:spPr>
          <a:xfrm>
            <a:off x="0" y="3824750"/>
            <a:ext cx="12192000" cy="0"/>
          </a:xfrm>
          <a:prstGeom prst="line">
            <a:avLst/>
          </a:prstGeom>
          <a:ln w="34925" cmpd="thickThin">
            <a:gradFill flip="none" rotWithShape="1">
              <a:gsLst>
                <a:gs pos="0">
                  <a:schemeClr val="accent1">
                    <a:lumMod val="5000"/>
                    <a:lumOff val="95000"/>
                  </a:schemeClr>
                </a:gs>
                <a:gs pos="55000">
                  <a:srgbClr val="B890C8"/>
                </a:gs>
                <a:gs pos="100000">
                  <a:srgbClr val="7030A0"/>
                </a:gs>
              </a:gsLst>
              <a:path path="shape">
                <a:fillToRect l="50000" t="50000" r="50000" b="50000"/>
              </a:path>
              <a:tileRect/>
            </a:gra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11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42F6B-59CD-4CD6-8982-1ABED8FA357B}"/>
              </a:ext>
            </a:extLst>
          </p:cNvPr>
          <p:cNvSpPr>
            <a:spLocks noGrp="1"/>
          </p:cNvSpPr>
          <p:nvPr>
            <p:ph type="title"/>
          </p:nvPr>
        </p:nvSpPr>
        <p:spPr/>
        <p:txBody>
          <a:bodyPr/>
          <a:lstStyle/>
          <a:p>
            <a:r>
              <a:rPr lang="zh-CN" altLang="en-US" dirty="0"/>
              <a:t>四、现场决赛</a:t>
            </a:r>
          </a:p>
        </p:txBody>
      </p:sp>
      <p:grpSp>
        <p:nvGrpSpPr>
          <p:cNvPr id="4" name="组合 3">
            <a:extLst>
              <a:ext uri="{FF2B5EF4-FFF2-40B4-BE49-F238E27FC236}">
                <a16:creationId xmlns:a16="http://schemas.microsoft.com/office/drawing/2014/main" id="{9966AB52-39EF-4E62-A3B5-D32DBA76C2BC}"/>
              </a:ext>
            </a:extLst>
          </p:cNvPr>
          <p:cNvGrpSpPr/>
          <p:nvPr/>
        </p:nvGrpSpPr>
        <p:grpSpPr>
          <a:xfrm>
            <a:off x="1076836" y="4148063"/>
            <a:ext cx="9720121" cy="2266015"/>
            <a:chOff x="288487" y="2289973"/>
            <a:chExt cx="9720121" cy="3133538"/>
          </a:xfrm>
        </p:grpSpPr>
        <p:grpSp>
          <p:nvGrpSpPr>
            <p:cNvPr id="5" name="组合 4">
              <a:extLst>
                <a:ext uri="{FF2B5EF4-FFF2-40B4-BE49-F238E27FC236}">
                  <a16:creationId xmlns:a16="http://schemas.microsoft.com/office/drawing/2014/main" id="{D6498C96-3A1F-4FD6-AB4A-44AAB233FF19}"/>
                </a:ext>
              </a:extLst>
            </p:cNvPr>
            <p:cNvGrpSpPr/>
            <p:nvPr/>
          </p:nvGrpSpPr>
          <p:grpSpPr>
            <a:xfrm>
              <a:off x="288487" y="3155034"/>
              <a:ext cx="2422270" cy="1339555"/>
              <a:chOff x="1078787" y="2941651"/>
              <a:chExt cx="1791817" cy="680041"/>
            </a:xfrm>
          </p:grpSpPr>
          <p:sp>
            <p:nvSpPr>
              <p:cNvPr id="15" name="矩形: 圆角 14">
                <a:extLst>
                  <a:ext uri="{FF2B5EF4-FFF2-40B4-BE49-F238E27FC236}">
                    <a16:creationId xmlns:a16="http://schemas.microsoft.com/office/drawing/2014/main" id="{664216C2-B316-4EFF-8F98-E65508653530}"/>
                  </a:ext>
                </a:extLst>
              </p:cNvPr>
              <p:cNvSpPr/>
              <p:nvPr/>
            </p:nvSpPr>
            <p:spPr>
              <a:xfrm>
                <a:off x="1078787" y="2941651"/>
                <a:ext cx="1664414" cy="674852"/>
              </a:xfrm>
              <a:prstGeom prst="roundRect">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CC"/>
                  </a:solidFill>
                  <a:effectLst/>
                  <a:uLnTx/>
                  <a:uFillTx/>
                  <a:latin typeface="Segoe UI Light"/>
                  <a:ea typeface="微软雅黑"/>
                  <a:cs typeface="+mn-cs"/>
                </a:endParaRPr>
              </a:p>
            </p:txBody>
          </p:sp>
          <p:sp>
            <p:nvSpPr>
              <p:cNvPr id="16" name="文本框 15">
                <a:extLst>
                  <a:ext uri="{FF2B5EF4-FFF2-40B4-BE49-F238E27FC236}">
                    <a16:creationId xmlns:a16="http://schemas.microsoft.com/office/drawing/2014/main" id="{386CAA11-BF92-43E3-A6AA-623FF5C94C98}"/>
                  </a:ext>
                </a:extLst>
              </p:cNvPr>
              <p:cNvSpPr txBox="1"/>
              <p:nvPr/>
            </p:nvSpPr>
            <p:spPr>
              <a:xfrm>
                <a:off x="1348794" y="2995107"/>
                <a:ext cx="1521810" cy="626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C00000"/>
                    </a:solidFill>
                    <a:effectLst/>
                    <a:uLnTx/>
                    <a:uFillTx/>
                    <a:latin typeface="Segoe UI Light"/>
                    <a:ea typeface="微软雅黑"/>
                    <a:cs typeface="+mn-cs"/>
                  </a:rPr>
                  <a:t>现场决赛</a:t>
                </a:r>
                <a:r>
                  <a:rPr kumimoji="0" lang="zh-CN" altLang="en-US" sz="2400" b="1" i="0" u="none" strike="noStrike" kern="1200" cap="none" spc="0" normalizeH="0" baseline="0" noProof="0" dirty="0">
                    <a:ln>
                      <a:noFill/>
                    </a:ln>
                    <a:solidFill>
                      <a:srgbClr val="C00000"/>
                    </a:solidFill>
                    <a:effectLst/>
                    <a:uLnTx/>
                    <a:uFillTx/>
                    <a:latin typeface="Segoe UI Light"/>
                    <a:ea typeface="微软雅黑"/>
                    <a:cs typeface="+mn-cs"/>
                  </a:rPr>
                  <a:t>（</a:t>
                </a:r>
                <a:r>
                  <a:rPr kumimoji="0" lang="en-US" altLang="zh-CN" sz="2400" b="1" i="0" u="none" strike="noStrike" kern="1200" cap="none" spc="0" normalizeH="0" baseline="0" noProof="0" dirty="0">
                    <a:ln>
                      <a:noFill/>
                    </a:ln>
                    <a:solidFill>
                      <a:srgbClr val="C00000"/>
                    </a:solidFill>
                    <a:effectLst/>
                    <a:uLnTx/>
                    <a:uFillTx/>
                    <a:latin typeface="Segoe UI Light"/>
                    <a:ea typeface="微软雅黑"/>
                    <a:cs typeface="+mn-cs"/>
                  </a:rPr>
                  <a:t>2021</a:t>
                </a:r>
                <a:r>
                  <a:rPr kumimoji="0" lang="zh-CN" altLang="en-US" sz="2400" b="1" i="0" u="none" strike="noStrike" kern="1200" cap="none" spc="0" normalizeH="0" baseline="0" noProof="0" dirty="0">
                    <a:ln>
                      <a:noFill/>
                    </a:ln>
                    <a:solidFill>
                      <a:srgbClr val="0000CC"/>
                    </a:solidFill>
                    <a:effectLst/>
                    <a:uLnTx/>
                    <a:uFillTx/>
                    <a:latin typeface="Segoe UI Light"/>
                    <a:ea typeface="微软雅黑"/>
                    <a:cs typeface="+mn-cs"/>
                  </a:rPr>
                  <a:t>）</a:t>
                </a:r>
                <a:endParaRPr kumimoji="0" lang="zh-CN" altLang="en-US" sz="3200" b="1" i="0" u="none" strike="noStrike" kern="1200" cap="none" spc="0" normalizeH="0" baseline="0" noProof="0" dirty="0">
                  <a:ln>
                    <a:noFill/>
                  </a:ln>
                  <a:solidFill>
                    <a:srgbClr val="0000CC"/>
                  </a:solidFill>
                  <a:effectLst/>
                  <a:uLnTx/>
                  <a:uFillTx/>
                  <a:latin typeface="Segoe UI Light"/>
                  <a:ea typeface="微软雅黑"/>
                  <a:cs typeface="+mn-cs"/>
                </a:endParaRPr>
              </a:p>
            </p:txBody>
          </p:sp>
        </p:grpSp>
        <p:sp>
          <p:nvSpPr>
            <p:cNvPr id="7" name="弧形 6">
              <a:extLst>
                <a:ext uri="{FF2B5EF4-FFF2-40B4-BE49-F238E27FC236}">
                  <a16:creationId xmlns:a16="http://schemas.microsoft.com/office/drawing/2014/main" id="{5A77E589-59F9-40D0-9EE4-1C185FAA8EAB}"/>
                </a:ext>
              </a:extLst>
            </p:cNvPr>
            <p:cNvSpPr/>
            <p:nvPr/>
          </p:nvSpPr>
          <p:spPr>
            <a:xfrm flipH="1">
              <a:off x="1448706" y="2515928"/>
              <a:ext cx="4613096" cy="1346789"/>
            </a:xfrm>
            <a:prstGeom prst="arc">
              <a:avLst>
                <a:gd name="adj1" fmla="val 12460502"/>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CC"/>
                </a:solidFill>
                <a:effectLst/>
                <a:uLnTx/>
                <a:uFillTx/>
                <a:latin typeface="Segoe UI Light"/>
                <a:ea typeface="微软雅黑"/>
                <a:cs typeface="+mn-cs"/>
              </a:endParaRPr>
            </a:p>
          </p:txBody>
        </p:sp>
        <p:sp>
          <p:nvSpPr>
            <p:cNvPr id="8" name="弧形 7">
              <a:extLst>
                <a:ext uri="{FF2B5EF4-FFF2-40B4-BE49-F238E27FC236}">
                  <a16:creationId xmlns:a16="http://schemas.microsoft.com/office/drawing/2014/main" id="{5F8E4238-BE5C-4732-B10A-6A255E820BCE}"/>
                </a:ext>
              </a:extLst>
            </p:cNvPr>
            <p:cNvSpPr/>
            <p:nvPr/>
          </p:nvSpPr>
          <p:spPr>
            <a:xfrm flipH="1" flipV="1">
              <a:off x="1455458" y="3828435"/>
              <a:ext cx="4613096" cy="1346789"/>
            </a:xfrm>
            <a:prstGeom prst="arc">
              <a:avLst>
                <a:gd name="adj1" fmla="val 12524794"/>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0000CC"/>
                </a:solidFill>
                <a:effectLst/>
                <a:uLnTx/>
                <a:uFillTx/>
                <a:latin typeface="Segoe UI Light"/>
                <a:ea typeface="微软雅黑"/>
                <a:cs typeface="+mn-cs"/>
              </a:endParaRPr>
            </a:p>
          </p:txBody>
        </p:sp>
        <p:cxnSp>
          <p:nvCxnSpPr>
            <p:cNvPr id="9" name="直接连接符 8">
              <a:extLst>
                <a:ext uri="{FF2B5EF4-FFF2-40B4-BE49-F238E27FC236}">
                  <a16:creationId xmlns:a16="http://schemas.microsoft.com/office/drawing/2014/main" id="{86AFB670-AF96-4484-A382-838FA0BA8F51}"/>
                </a:ext>
              </a:extLst>
            </p:cNvPr>
            <p:cNvCxnSpPr/>
            <p:nvPr/>
          </p:nvCxnSpPr>
          <p:spPr>
            <a:xfrm>
              <a:off x="2547991" y="3429000"/>
              <a:ext cx="2065106"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CC91AFA-3766-41D1-99F1-B2BDC0C0632C}"/>
                </a:ext>
              </a:extLst>
            </p:cNvPr>
            <p:cNvCxnSpPr/>
            <p:nvPr/>
          </p:nvCxnSpPr>
          <p:spPr>
            <a:xfrm>
              <a:off x="2538527" y="4200139"/>
              <a:ext cx="206510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5475498F-6655-496E-83F9-AD8813C8DFB6}"/>
                </a:ext>
              </a:extLst>
            </p:cNvPr>
            <p:cNvSpPr/>
            <p:nvPr/>
          </p:nvSpPr>
          <p:spPr>
            <a:xfrm>
              <a:off x="4613096" y="4897297"/>
              <a:ext cx="5395512" cy="526214"/>
            </a:xfrm>
            <a:prstGeom prst="rect">
              <a:avLst/>
            </a:pr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00" cap="none" spc="0" normalizeH="0" baseline="0" noProof="0" dirty="0">
                  <a:ln>
                    <a:noFill/>
                  </a:ln>
                  <a:solidFill>
                    <a:srgbClr val="0000CC"/>
                  </a:solidFill>
                  <a:effectLst/>
                  <a:uLnTx/>
                  <a:uFillTx/>
                  <a:latin typeface="微软雅黑"/>
                  <a:ea typeface="微软雅黑"/>
                  <a:cs typeface="Times New Roman" panose="02020603050405020304" pitchFamily="18" charset="0"/>
                </a:rPr>
                <a:t>现场答辩</a:t>
              </a:r>
              <a:endParaRPr kumimoji="0" lang="zh-CN" altLang="en-US" sz="2000" b="0" i="0" u="none" strike="noStrike" kern="1200" cap="none" spc="0" normalizeH="0" baseline="0" noProof="0" dirty="0">
                <a:ln>
                  <a:noFill/>
                </a:ln>
                <a:solidFill>
                  <a:srgbClr val="0000CC"/>
                </a:solidFill>
                <a:effectLst/>
                <a:uLnTx/>
                <a:uFillTx/>
                <a:latin typeface="Segoe UI Light"/>
                <a:ea typeface="微软雅黑"/>
                <a:cs typeface="+mn-cs"/>
              </a:endParaRPr>
            </a:p>
          </p:txBody>
        </p:sp>
        <p:sp>
          <p:nvSpPr>
            <p:cNvPr id="12" name="矩形 11">
              <a:extLst>
                <a:ext uri="{FF2B5EF4-FFF2-40B4-BE49-F238E27FC236}">
                  <a16:creationId xmlns:a16="http://schemas.microsoft.com/office/drawing/2014/main" id="{8989C304-C9E3-4497-8022-4D8514054B05}"/>
                </a:ext>
              </a:extLst>
            </p:cNvPr>
            <p:cNvSpPr/>
            <p:nvPr/>
          </p:nvSpPr>
          <p:spPr>
            <a:xfrm>
              <a:off x="4613096" y="3968378"/>
              <a:ext cx="5395512" cy="526214"/>
            </a:xfrm>
            <a:prstGeom prst="rect">
              <a:avLst/>
            </a:pr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00CC"/>
                  </a:solidFill>
                  <a:effectLst/>
                  <a:uLnTx/>
                  <a:uFillTx/>
                  <a:latin typeface="Segoe UI Light"/>
                  <a:ea typeface="微软雅黑"/>
                  <a:cs typeface="+mn-cs"/>
                </a:rPr>
                <a:t>模拟情景处置</a:t>
              </a:r>
            </a:p>
          </p:txBody>
        </p:sp>
        <p:sp>
          <p:nvSpPr>
            <p:cNvPr id="13" name="矩形 12">
              <a:extLst>
                <a:ext uri="{FF2B5EF4-FFF2-40B4-BE49-F238E27FC236}">
                  <a16:creationId xmlns:a16="http://schemas.microsoft.com/office/drawing/2014/main" id="{49BA77BB-4BE5-4138-873B-2F30D5864867}"/>
                </a:ext>
              </a:extLst>
            </p:cNvPr>
            <p:cNvSpPr/>
            <p:nvPr/>
          </p:nvSpPr>
          <p:spPr>
            <a:xfrm>
              <a:off x="4613096" y="3100869"/>
              <a:ext cx="5395512" cy="526214"/>
            </a:xfrm>
            <a:prstGeom prst="rect">
              <a:avLst/>
            </a:pr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00" cap="none" spc="0" normalizeH="0" baseline="0" noProof="0" dirty="0">
                  <a:ln>
                    <a:noFill/>
                  </a:ln>
                  <a:solidFill>
                    <a:srgbClr val="0000CC"/>
                  </a:solidFill>
                  <a:effectLst/>
                  <a:uLnTx/>
                  <a:uFillTx/>
                  <a:latin typeface="微软雅黑"/>
                  <a:ea typeface="微软雅黑"/>
                  <a:cs typeface="Times New Roman" panose="02020603050405020304" pitchFamily="18" charset="0"/>
                </a:rPr>
                <a:t>班级活动策划</a:t>
              </a:r>
              <a:endParaRPr kumimoji="0" lang="zh-CN" altLang="en-US" sz="2000" b="0" i="0" u="none" strike="noStrike" kern="1200" cap="none" spc="0" normalizeH="0" baseline="0" noProof="0" dirty="0">
                <a:ln>
                  <a:noFill/>
                </a:ln>
                <a:solidFill>
                  <a:srgbClr val="0000CC"/>
                </a:solidFill>
                <a:effectLst/>
                <a:uLnTx/>
                <a:uFillTx/>
                <a:latin typeface="楷体" panose="02010609060101010101" pitchFamily="49" charset="-122"/>
                <a:ea typeface="楷体" panose="02010609060101010101" pitchFamily="49" charset="-122"/>
                <a:cs typeface="+mn-cs"/>
              </a:endParaRPr>
            </a:p>
          </p:txBody>
        </p:sp>
        <p:sp>
          <p:nvSpPr>
            <p:cNvPr id="14" name="矩形 13">
              <a:extLst>
                <a:ext uri="{FF2B5EF4-FFF2-40B4-BE49-F238E27FC236}">
                  <a16:creationId xmlns:a16="http://schemas.microsoft.com/office/drawing/2014/main" id="{D3A4776C-F72C-48DA-9266-3497D7909EBC}"/>
                </a:ext>
              </a:extLst>
            </p:cNvPr>
            <p:cNvSpPr/>
            <p:nvPr/>
          </p:nvSpPr>
          <p:spPr>
            <a:xfrm>
              <a:off x="4603633" y="2289973"/>
              <a:ext cx="5395512" cy="526214"/>
            </a:xfrm>
            <a:prstGeom prst="rect">
              <a:avLst/>
            </a:pr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00" cap="none" spc="0" normalizeH="0" baseline="0" noProof="0" dirty="0">
                  <a:ln>
                    <a:noFill/>
                  </a:ln>
                  <a:solidFill>
                    <a:srgbClr val="0000CC"/>
                  </a:solidFill>
                  <a:effectLst/>
                  <a:uLnTx/>
                  <a:uFillTx/>
                  <a:latin typeface="微软雅黑"/>
                  <a:ea typeface="微软雅黑"/>
                  <a:cs typeface="Times New Roman" panose="02020603050405020304" pitchFamily="18" charset="0"/>
                </a:rPr>
                <a:t>班级建设方案实施情况介绍</a:t>
              </a:r>
              <a:endParaRPr kumimoji="0" lang="zh-CN" altLang="en-US" sz="2000" b="0" i="0" u="none" strike="noStrike" kern="1200" cap="none" spc="0" normalizeH="0" baseline="0" noProof="0" dirty="0">
                <a:ln>
                  <a:noFill/>
                </a:ln>
                <a:solidFill>
                  <a:srgbClr val="0000CC"/>
                </a:solidFill>
                <a:effectLst/>
                <a:uLnTx/>
                <a:uFillTx/>
                <a:latin typeface="楷体" panose="02010609060101010101" pitchFamily="49" charset="-122"/>
                <a:ea typeface="楷体" panose="02010609060101010101" pitchFamily="49" charset="-122"/>
                <a:cs typeface="+mn-cs"/>
              </a:endParaRPr>
            </a:p>
          </p:txBody>
        </p:sp>
      </p:grpSp>
      <p:grpSp>
        <p:nvGrpSpPr>
          <p:cNvPr id="17" name="组合 16">
            <a:extLst>
              <a:ext uri="{FF2B5EF4-FFF2-40B4-BE49-F238E27FC236}">
                <a16:creationId xmlns:a16="http://schemas.microsoft.com/office/drawing/2014/main" id="{FEB8B606-439C-4BDD-9F9C-C40C4872D0C5}"/>
              </a:ext>
            </a:extLst>
          </p:cNvPr>
          <p:cNvGrpSpPr/>
          <p:nvPr/>
        </p:nvGrpSpPr>
        <p:grpSpPr>
          <a:xfrm>
            <a:off x="1002966" y="951361"/>
            <a:ext cx="9720121" cy="2266015"/>
            <a:chOff x="288487" y="2289973"/>
            <a:chExt cx="9720121" cy="3133538"/>
          </a:xfrm>
        </p:grpSpPr>
        <p:grpSp>
          <p:nvGrpSpPr>
            <p:cNvPr id="18" name="组合 17">
              <a:extLst>
                <a:ext uri="{FF2B5EF4-FFF2-40B4-BE49-F238E27FC236}">
                  <a16:creationId xmlns:a16="http://schemas.microsoft.com/office/drawing/2014/main" id="{1119064F-BEAC-42B8-923C-4B444FF02BE1}"/>
                </a:ext>
              </a:extLst>
            </p:cNvPr>
            <p:cNvGrpSpPr/>
            <p:nvPr/>
          </p:nvGrpSpPr>
          <p:grpSpPr>
            <a:xfrm>
              <a:off x="288487" y="3155034"/>
              <a:ext cx="2422270" cy="1339555"/>
              <a:chOff x="1078787" y="2941651"/>
              <a:chExt cx="1791817" cy="680041"/>
            </a:xfrm>
          </p:grpSpPr>
          <p:sp>
            <p:nvSpPr>
              <p:cNvPr id="27" name="矩形: 圆角 26">
                <a:extLst>
                  <a:ext uri="{FF2B5EF4-FFF2-40B4-BE49-F238E27FC236}">
                    <a16:creationId xmlns:a16="http://schemas.microsoft.com/office/drawing/2014/main" id="{4960F60F-5569-434E-9373-CC4B58C10015}"/>
                  </a:ext>
                </a:extLst>
              </p:cNvPr>
              <p:cNvSpPr/>
              <p:nvPr/>
            </p:nvSpPr>
            <p:spPr>
              <a:xfrm>
                <a:off x="1078787" y="2941651"/>
                <a:ext cx="1664414" cy="674852"/>
              </a:xfrm>
              <a:prstGeom prst="round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CC"/>
                  </a:solidFill>
                  <a:effectLst/>
                  <a:uLnTx/>
                  <a:uFillTx/>
                  <a:latin typeface="Segoe UI Light"/>
                  <a:ea typeface="微软雅黑"/>
                  <a:cs typeface="+mn-cs"/>
                </a:endParaRPr>
              </a:p>
            </p:txBody>
          </p:sp>
          <p:sp>
            <p:nvSpPr>
              <p:cNvPr id="28" name="文本框 27">
                <a:extLst>
                  <a:ext uri="{FF2B5EF4-FFF2-40B4-BE49-F238E27FC236}">
                    <a16:creationId xmlns:a16="http://schemas.microsoft.com/office/drawing/2014/main" id="{5B00C2A5-CEA4-4591-B6A4-DD7A6C0A3758}"/>
                  </a:ext>
                </a:extLst>
              </p:cNvPr>
              <p:cNvSpPr txBox="1"/>
              <p:nvPr/>
            </p:nvSpPr>
            <p:spPr>
              <a:xfrm>
                <a:off x="1348794" y="2995107"/>
                <a:ext cx="1521810" cy="626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bg1"/>
                    </a:solidFill>
                    <a:effectLst/>
                    <a:uLnTx/>
                    <a:uFillTx/>
                    <a:latin typeface="Segoe UI Light"/>
                    <a:ea typeface="微软雅黑"/>
                    <a:cs typeface="+mn-cs"/>
                  </a:rPr>
                  <a:t>现场决赛</a:t>
                </a:r>
                <a:r>
                  <a:rPr kumimoji="0" lang="zh-CN" altLang="en-US" sz="2400" b="1" i="0" u="none" strike="noStrike" kern="1200" cap="none" spc="0" normalizeH="0" baseline="0" noProof="0" dirty="0">
                    <a:ln>
                      <a:noFill/>
                    </a:ln>
                    <a:solidFill>
                      <a:schemeClr val="bg1"/>
                    </a:solidFill>
                    <a:effectLst/>
                    <a:uLnTx/>
                    <a:uFillTx/>
                    <a:latin typeface="Segoe UI Light"/>
                    <a:ea typeface="微软雅黑"/>
                    <a:cs typeface="+mn-cs"/>
                  </a:rPr>
                  <a:t>（</a:t>
                </a:r>
                <a:r>
                  <a:rPr kumimoji="0" lang="en-US" altLang="zh-CN" sz="2400" b="1" i="0" u="none" strike="noStrike" kern="1200" cap="none" spc="0" normalizeH="0" baseline="0" noProof="0" dirty="0">
                    <a:ln>
                      <a:noFill/>
                    </a:ln>
                    <a:solidFill>
                      <a:schemeClr val="bg1"/>
                    </a:solidFill>
                    <a:effectLst/>
                    <a:uLnTx/>
                    <a:uFillTx/>
                    <a:latin typeface="Segoe UI Light"/>
                    <a:ea typeface="微软雅黑"/>
                    <a:cs typeface="+mn-cs"/>
                  </a:rPr>
                  <a:t>2020</a:t>
                </a:r>
                <a:r>
                  <a:rPr kumimoji="0" lang="zh-CN" altLang="en-US" sz="2400" b="1" i="0" u="none" strike="noStrike" kern="1200" cap="none" spc="0" normalizeH="0" baseline="0" noProof="0" dirty="0">
                    <a:ln>
                      <a:noFill/>
                    </a:ln>
                    <a:solidFill>
                      <a:schemeClr val="bg1"/>
                    </a:solidFill>
                    <a:effectLst/>
                    <a:uLnTx/>
                    <a:uFillTx/>
                    <a:latin typeface="Segoe UI Light"/>
                    <a:ea typeface="微软雅黑"/>
                    <a:cs typeface="+mn-cs"/>
                  </a:rPr>
                  <a:t>）</a:t>
                </a:r>
                <a:endParaRPr kumimoji="0" lang="zh-CN" altLang="en-US" sz="3200" b="1" i="0" u="none" strike="noStrike" kern="1200" cap="none" spc="0" normalizeH="0" baseline="0" noProof="0" dirty="0">
                  <a:ln>
                    <a:noFill/>
                  </a:ln>
                  <a:solidFill>
                    <a:schemeClr val="bg1"/>
                  </a:solidFill>
                  <a:effectLst/>
                  <a:uLnTx/>
                  <a:uFillTx/>
                  <a:latin typeface="Segoe UI Light"/>
                  <a:ea typeface="微软雅黑"/>
                  <a:cs typeface="+mn-cs"/>
                </a:endParaRPr>
              </a:p>
            </p:txBody>
          </p:sp>
        </p:grpSp>
        <p:sp>
          <p:nvSpPr>
            <p:cNvPr id="19" name="弧形 18">
              <a:extLst>
                <a:ext uri="{FF2B5EF4-FFF2-40B4-BE49-F238E27FC236}">
                  <a16:creationId xmlns:a16="http://schemas.microsoft.com/office/drawing/2014/main" id="{75722F67-492F-4A10-8D73-5154028C710A}"/>
                </a:ext>
              </a:extLst>
            </p:cNvPr>
            <p:cNvSpPr/>
            <p:nvPr/>
          </p:nvSpPr>
          <p:spPr>
            <a:xfrm flipH="1">
              <a:off x="1448706" y="2515928"/>
              <a:ext cx="4613096" cy="1346789"/>
            </a:xfrm>
            <a:prstGeom prst="arc">
              <a:avLst>
                <a:gd name="adj1" fmla="val 12460502"/>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CC"/>
                </a:solidFill>
                <a:effectLst/>
                <a:uLnTx/>
                <a:uFillTx/>
                <a:latin typeface="Segoe UI Light"/>
                <a:ea typeface="微软雅黑"/>
                <a:cs typeface="+mn-cs"/>
              </a:endParaRPr>
            </a:p>
          </p:txBody>
        </p:sp>
        <p:sp>
          <p:nvSpPr>
            <p:cNvPr id="20" name="弧形 19">
              <a:extLst>
                <a:ext uri="{FF2B5EF4-FFF2-40B4-BE49-F238E27FC236}">
                  <a16:creationId xmlns:a16="http://schemas.microsoft.com/office/drawing/2014/main" id="{8E3BDAC7-F210-4EDE-8C86-6DB105A6887A}"/>
                </a:ext>
              </a:extLst>
            </p:cNvPr>
            <p:cNvSpPr/>
            <p:nvPr/>
          </p:nvSpPr>
          <p:spPr>
            <a:xfrm flipH="1" flipV="1">
              <a:off x="1455458" y="3828435"/>
              <a:ext cx="4613096" cy="1346789"/>
            </a:xfrm>
            <a:prstGeom prst="arc">
              <a:avLst>
                <a:gd name="adj1" fmla="val 12524794"/>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0000CC"/>
                </a:solidFill>
                <a:effectLst/>
                <a:uLnTx/>
                <a:uFillTx/>
                <a:latin typeface="Segoe UI Light"/>
                <a:ea typeface="微软雅黑"/>
                <a:cs typeface="+mn-cs"/>
              </a:endParaRPr>
            </a:p>
          </p:txBody>
        </p:sp>
        <p:cxnSp>
          <p:nvCxnSpPr>
            <p:cNvPr id="21" name="直接连接符 20">
              <a:extLst>
                <a:ext uri="{FF2B5EF4-FFF2-40B4-BE49-F238E27FC236}">
                  <a16:creationId xmlns:a16="http://schemas.microsoft.com/office/drawing/2014/main" id="{7B373061-0DD2-4EB7-B46E-3DEB2FCA3B29}"/>
                </a:ext>
              </a:extLst>
            </p:cNvPr>
            <p:cNvCxnSpPr/>
            <p:nvPr/>
          </p:nvCxnSpPr>
          <p:spPr>
            <a:xfrm>
              <a:off x="2547991" y="3429000"/>
              <a:ext cx="2065106"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F0A38825-7C4A-4D72-9888-B0E38C1242ED}"/>
                </a:ext>
              </a:extLst>
            </p:cNvPr>
            <p:cNvCxnSpPr/>
            <p:nvPr/>
          </p:nvCxnSpPr>
          <p:spPr>
            <a:xfrm>
              <a:off x="2538527" y="4200139"/>
              <a:ext cx="206510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C87A821A-E863-4D1D-A78A-1FF8B615D523}"/>
                </a:ext>
              </a:extLst>
            </p:cNvPr>
            <p:cNvSpPr/>
            <p:nvPr/>
          </p:nvSpPr>
          <p:spPr>
            <a:xfrm>
              <a:off x="4613096" y="4897297"/>
              <a:ext cx="5395512" cy="526214"/>
            </a:xfrm>
            <a:prstGeom prst="rect">
              <a:avLst/>
            </a:pr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00" cap="none" spc="0" normalizeH="0" baseline="0" noProof="0" dirty="0">
                  <a:ln>
                    <a:noFill/>
                  </a:ln>
                  <a:solidFill>
                    <a:srgbClr val="0000CC"/>
                  </a:solidFill>
                  <a:effectLst/>
                  <a:uLnTx/>
                  <a:uFillTx/>
                  <a:latin typeface="微软雅黑"/>
                  <a:ea typeface="微软雅黑"/>
                  <a:cs typeface="Times New Roman" panose="02020603050405020304" pitchFamily="18" charset="0"/>
                </a:rPr>
                <a:t>现场答辩</a:t>
              </a:r>
              <a:endParaRPr kumimoji="0" lang="zh-CN" altLang="en-US" sz="2000" b="0" i="0" u="none" strike="noStrike" kern="1200" cap="none" spc="0" normalizeH="0" baseline="0" noProof="0" dirty="0">
                <a:ln>
                  <a:noFill/>
                </a:ln>
                <a:solidFill>
                  <a:srgbClr val="0000CC"/>
                </a:solidFill>
                <a:effectLst/>
                <a:uLnTx/>
                <a:uFillTx/>
                <a:latin typeface="Segoe UI Light"/>
                <a:ea typeface="微软雅黑"/>
                <a:cs typeface="+mn-cs"/>
              </a:endParaRPr>
            </a:p>
          </p:txBody>
        </p:sp>
        <p:sp>
          <p:nvSpPr>
            <p:cNvPr id="24" name="矩形 23">
              <a:extLst>
                <a:ext uri="{FF2B5EF4-FFF2-40B4-BE49-F238E27FC236}">
                  <a16:creationId xmlns:a16="http://schemas.microsoft.com/office/drawing/2014/main" id="{CB3F47CB-714B-4F4B-8A97-4211452738A9}"/>
                </a:ext>
              </a:extLst>
            </p:cNvPr>
            <p:cNvSpPr/>
            <p:nvPr/>
          </p:nvSpPr>
          <p:spPr>
            <a:xfrm>
              <a:off x="4613096" y="3968378"/>
              <a:ext cx="5395512" cy="526214"/>
            </a:xfrm>
            <a:prstGeom prst="rect">
              <a:avLst/>
            </a:pr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00" cap="none" spc="0" normalizeH="0" baseline="0" noProof="0" dirty="0">
                  <a:ln>
                    <a:noFill/>
                  </a:ln>
                  <a:solidFill>
                    <a:srgbClr val="0000CC"/>
                  </a:solidFill>
                  <a:effectLst/>
                  <a:uLnTx/>
                  <a:uFillTx/>
                  <a:latin typeface="微软雅黑"/>
                  <a:ea typeface="微软雅黑"/>
                  <a:cs typeface="Times New Roman" panose="02020603050405020304" pitchFamily="18" charset="0"/>
                </a:rPr>
                <a:t>班级建设方案实施情况介绍</a:t>
              </a:r>
              <a:endParaRPr kumimoji="0" lang="zh-CN" altLang="en-US" sz="2000" b="0" i="0" u="none" strike="noStrike" kern="1200" cap="none" spc="0" normalizeH="0" baseline="0" noProof="0" dirty="0">
                <a:ln>
                  <a:noFill/>
                </a:ln>
                <a:solidFill>
                  <a:srgbClr val="0000CC"/>
                </a:solidFill>
                <a:effectLst/>
                <a:uLnTx/>
                <a:uFillTx/>
                <a:latin typeface="楷体" panose="02010609060101010101" pitchFamily="49" charset="-122"/>
                <a:ea typeface="楷体" panose="02010609060101010101" pitchFamily="49" charset="-122"/>
                <a:cs typeface="+mn-cs"/>
              </a:endParaRPr>
            </a:p>
          </p:txBody>
        </p:sp>
        <p:sp>
          <p:nvSpPr>
            <p:cNvPr id="25" name="矩形 24">
              <a:extLst>
                <a:ext uri="{FF2B5EF4-FFF2-40B4-BE49-F238E27FC236}">
                  <a16:creationId xmlns:a16="http://schemas.microsoft.com/office/drawing/2014/main" id="{7B36E8DD-F781-4204-AC65-EBF5F033DADC}"/>
                </a:ext>
              </a:extLst>
            </p:cNvPr>
            <p:cNvSpPr/>
            <p:nvPr/>
          </p:nvSpPr>
          <p:spPr>
            <a:xfrm>
              <a:off x="4613096" y="3100869"/>
              <a:ext cx="5395512" cy="526214"/>
            </a:xfrm>
            <a:prstGeom prst="rect">
              <a:avLst/>
            </a:pr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00CC"/>
                  </a:solidFill>
                  <a:effectLst/>
                  <a:uLnTx/>
                  <a:uFillTx/>
                  <a:latin typeface="Segoe UI Light"/>
                  <a:ea typeface="微软雅黑"/>
                  <a:cs typeface="+mn-cs"/>
                </a:rPr>
                <a:t>模拟情景处置</a:t>
              </a:r>
            </a:p>
          </p:txBody>
        </p:sp>
        <p:sp>
          <p:nvSpPr>
            <p:cNvPr id="26" name="矩形 25">
              <a:extLst>
                <a:ext uri="{FF2B5EF4-FFF2-40B4-BE49-F238E27FC236}">
                  <a16:creationId xmlns:a16="http://schemas.microsoft.com/office/drawing/2014/main" id="{90C8D86D-1148-4ECD-84C7-A4F88E04A376}"/>
                </a:ext>
              </a:extLst>
            </p:cNvPr>
            <p:cNvSpPr/>
            <p:nvPr/>
          </p:nvSpPr>
          <p:spPr>
            <a:xfrm>
              <a:off x="4603633" y="2289973"/>
              <a:ext cx="5395512" cy="526214"/>
            </a:xfrm>
            <a:prstGeom prst="rect">
              <a:avLst/>
            </a:pr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00" cap="none" spc="0" normalizeH="0" baseline="0" noProof="0" dirty="0">
                  <a:ln>
                    <a:noFill/>
                  </a:ln>
                  <a:solidFill>
                    <a:srgbClr val="0000CC"/>
                  </a:solidFill>
                  <a:effectLst/>
                  <a:uLnTx/>
                  <a:uFillTx/>
                  <a:latin typeface="微软雅黑"/>
                  <a:ea typeface="微软雅黑"/>
                  <a:cs typeface="Times New Roman" panose="02020603050405020304" pitchFamily="18" charset="0"/>
                </a:rPr>
                <a:t>班级活动策划</a:t>
              </a:r>
              <a:endParaRPr kumimoji="0" lang="zh-CN" altLang="en-US" sz="2000" b="0" i="0" u="none" strike="noStrike" kern="1200" cap="none" spc="0" normalizeH="0" baseline="0" noProof="0" dirty="0">
                <a:ln>
                  <a:noFill/>
                </a:ln>
                <a:solidFill>
                  <a:srgbClr val="0000CC"/>
                </a:solidFill>
                <a:effectLst/>
                <a:uLnTx/>
                <a:uFillTx/>
                <a:latin typeface="楷体" panose="02010609060101010101" pitchFamily="49" charset="-122"/>
                <a:ea typeface="楷体" panose="02010609060101010101" pitchFamily="49" charset="-122"/>
                <a:cs typeface="+mn-cs"/>
              </a:endParaRPr>
            </a:p>
          </p:txBody>
        </p:sp>
      </p:grpSp>
      <p:cxnSp>
        <p:nvCxnSpPr>
          <p:cNvPr id="29" name="直接连接符 28">
            <a:extLst>
              <a:ext uri="{FF2B5EF4-FFF2-40B4-BE49-F238E27FC236}">
                <a16:creationId xmlns:a16="http://schemas.microsoft.com/office/drawing/2014/main" id="{3FB03190-8689-4BCF-B3A4-D52FDC59BC70}"/>
              </a:ext>
            </a:extLst>
          </p:cNvPr>
          <p:cNvCxnSpPr>
            <a:cxnSpLocks/>
          </p:cNvCxnSpPr>
          <p:nvPr/>
        </p:nvCxnSpPr>
        <p:spPr>
          <a:xfrm>
            <a:off x="0" y="3742558"/>
            <a:ext cx="12192000" cy="0"/>
          </a:xfrm>
          <a:prstGeom prst="line">
            <a:avLst/>
          </a:prstGeom>
          <a:ln w="34925" cmpd="thickThin">
            <a:gradFill flip="none" rotWithShape="1">
              <a:gsLst>
                <a:gs pos="0">
                  <a:schemeClr val="accent1">
                    <a:lumMod val="5000"/>
                    <a:lumOff val="95000"/>
                  </a:schemeClr>
                </a:gs>
                <a:gs pos="55000">
                  <a:srgbClr val="B890C8"/>
                </a:gs>
                <a:gs pos="100000">
                  <a:srgbClr val="7030A0"/>
                </a:gs>
              </a:gsLst>
              <a:path path="shape">
                <a:fillToRect l="50000" t="50000" r="50000" b="50000"/>
              </a:path>
              <a:tileRect/>
            </a:gra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19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1AA34BF9-A67D-4C86-BF87-1653C0E2F5AC}"/>
              </a:ext>
            </a:extLst>
          </p:cNvPr>
          <p:cNvSpPr>
            <a:spLocks noGrp="1"/>
          </p:cNvSpPr>
          <p:nvPr>
            <p:ph type="body" sz="quarter" idx="10"/>
          </p:nvPr>
        </p:nvSpPr>
        <p:spPr>
          <a:xfrm>
            <a:off x="2874169" y="3126044"/>
            <a:ext cx="6443662" cy="764312"/>
          </a:xfrm>
        </p:spPr>
        <p:txBody>
          <a:bodyPr/>
          <a:lstStyle/>
          <a:p>
            <a:pPr algn="ctr"/>
            <a:r>
              <a:rPr lang="zh-CN" altLang="en-US" dirty="0"/>
              <a:t>赛项解析  规范成长</a:t>
            </a:r>
          </a:p>
        </p:txBody>
      </p:sp>
    </p:spTree>
    <p:extLst>
      <p:ext uri="{BB962C8B-B14F-4D97-AF65-F5344CB8AC3E}">
        <p14:creationId xmlns:p14="http://schemas.microsoft.com/office/powerpoint/2010/main" val="153909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42F6B-59CD-4CD6-8982-1ABED8FA357B}"/>
              </a:ext>
            </a:extLst>
          </p:cNvPr>
          <p:cNvSpPr>
            <a:spLocks noGrp="1"/>
          </p:cNvSpPr>
          <p:nvPr>
            <p:ph type="title"/>
          </p:nvPr>
        </p:nvSpPr>
        <p:spPr/>
        <p:txBody>
          <a:bodyPr/>
          <a:lstStyle/>
          <a:p>
            <a:r>
              <a:rPr lang="zh-CN" altLang="en-US" dirty="0"/>
              <a:t>一、初评参赛材料①</a:t>
            </a:r>
            <a:r>
              <a:rPr lang="en-US" altLang="zh-CN" dirty="0"/>
              <a:t>——</a:t>
            </a:r>
            <a:r>
              <a:rPr lang="zh-CN" altLang="en-US" dirty="0"/>
              <a:t>班级建设方案</a:t>
            </a:r>
          </a:p>
        </p:txBody>
      </p:sp>
      <p:sp>
        <p:nvSpPr>
          <p:cNvPr id="3" name="文本框 2">
            <a:extLst>
              <a:ext uri="{FF2B5EF4-FFF2-40B4-BE49-F238E27FC236}">
                <a16:creationId xmlns:a16="http://schemas.microsoft.com/office/drawing/2014/main" id="{29694963-75E9-4EA8-920C-C37863D09571}"/>
              </a:ext>
            </a:extLst>
          </p:cNvPr>
          <p:cNvSpPr txBox="1"/>
          <p:nvPr/>
        </p:nvSpPr>
        <p:spPr>
          <a:xfrm>
            <a:off x="477811" y="1289781"/>
            <a:ext cx="10918171" cy="906145"/>
          </a:xfrm>
          <a:prstGeom prst="rect">
            <a:avLst/>
          </a:prstGeom>
          <a:noFill/>
        </p:spPr>
        <p:txBody>
          <a:bodyPr wrap="square" rtlCol="0">
            <a:spAutoFit/>
          </a:bodyPr>
          <a:lstStyle/>
          <a:p>
            <a:pPr marL="342900" indent="-342900" algn="just" hangingPunct="0">
              <a:lnSpc>
                <a:spcPts val="3300"/>
              </a:lnSpc>
              <a:buFont typeface="Wingdings" panose="05000000000000000000" pitchFamily="2" charset="2"/>
              <a:buChar char="Ø"/>
            </a:pPr>
            <a:r>
              <a:rPr lang="zh-CN" altLang="en-US" sz="2400" b="1" kern="100" dirty="0">
                <a:solidFill>
                  <a:srgbClr val="0000CC"/>
                </a:solidFill>
                <a:latin typeface="+mn-ea"/>
                <a:cs typeface="Times New Roman" panose="02020603050405020304" pitchFamily="18" charset="0"/>
              </a:rPr>
              <a:t>完整：</a:t>
            </a:r>
            <a:r>
              <a:rPr lang="zh-CN" altLang="zh-CN" sz="2400" kern="100" dirty="0">
                <a:solidFill>
                  <a:srgbClr val="C00000"/>
                </a:solidFill>
                <a:latin typeface="+mn-ea"/>
                <a:cs typeface="Times New Roman" panose="02020603050405020304" pitchFamily="18" charset="0"/>
              </a:rPr>
              <a:t>目前所带班级使用的</a:t>
            </a:r>
            <a:r>
              <a:rPr lang="zh-CN" altLang="zh-CN" sz="2400" kern="100" dirty="0">
                <a:solidFill>
                  <a:srgbClr val="0000CC"/>
                </a:solidFill>
                <a:latin typeface="+mn-ea"/>
                <a:cs typeface="Times New Roman" panose="02020603050405020304" pitchFamily="18" charset="0"/>
              </a:rPr>
              <a:t>完整</a:t>
            </a:r>
            <a:r>
              <a:rPr lang="zh-CN" altLang="zh-CN" sz="2400" kern="100" dirty="0">
                <a:solidFill>
                  <a:srgbClr val="C00000"/>
                </a:solidFill>
                <a:latin typeface="+mn-ea"/>
                <a:cs typeface="Times New Roman" panose="02020603050405020304" pitchFamily="18" charset="0"/>
              </a:rPr>
              <a:t>中职阶段（中职班为入学到毕业全过程，五年制高职班为前三年级）班级建设方案</a:t>
            </a:r>
            <a:r>
              <a:rPr lang="zh-CN" altLang="en-US" sz="2400" kern="100" dirty="0">
                <a:solidFill>
                  <a:srgbClr val="C00000"/>
                </a:solidFill>
                <a:latin typeface="+mn-ea"/>
                <a:cs typeface="Times New Roman" panose="02020603050405020304" pitchFamily="18" charset="0"/>
              </a:rPr>
              <a:t>。</a:t>
            </a:r>
            <a:endParaRPr lang="zh-CN" altLang="zh-CN" sz="2400" kern="100" dirty="0">
              <a:solidFill>
                <a:srgbClr val="C00000"/>
              </a:solidFill>
              <a:latin typeface="+mn-ea"/>
              <a:cs typeface="Times New Roman" panose="02020603050405020304" pitchFamily="18" charset="0"/>
            </a:endParaRPr>
          </a:p>
        </p:txBody>
      </p:sp>
      <p:sp>
        <p:nvSpPr>
          <p:cNvPr id="18" name="文本框 17">
            <a:extLst>
              <a:ext uri="{FF2B5EF4-FFF2-40B4-BE49-F238E27FC236}">
                <a16:creationId xmlns:a16="http://schemas.microsoft.com/office/drawing/2014/main" id="{B3EE05A8-60DF-42FE-A42D-EF0D906D95CC}"/>
              </a:ext>
            </a:extLst>
          </p:cNvPr>
          <p:cNvSpPr txBox="1"/>
          <p:nvPr/>
        </p:nvSpPr>
        <p:spPr>
          <a:xfrm>
            <a:off x="477811" y="2453764"/>
            <a:ext cx="10918171" cy="906145"/>
          </a:xfrm>
          <a:prstGeom prst="rect">
            <a:avLst/>
          </a:prstGeom>
          <a:noFill/>
        </p:spPr>
        <p:txBody>
          <a:bodyPr wrap="square" rtlCol="0">
            <a:spAutoFit/>
          </a:bodyPr>
          <a:lstStyle/>
          <a:p>
            <a:pPr marL="342900" indent="-342900" algn="just" hangingPunct="0">
              <a:lnSpc>
                <a:spcPts val="3300"/>
              </a:lnSpc>
              <a:buFont typeface="Wingdings" panose="05000000000000000000" pitchFamily="2" charset="2"/>
              <a:buChar char="Ø"/>
            </a:pPr>
            <a:r>
              <a:rPr lang="zh-CN" altLang="en-US" sz="2400" b="1" kern="100" dirty="0">
                <a:solidFill>
                  <a:srgbClr val="0000CC"/>
                </a:solidFill>
                <a:latin typeface="+mn-ea"/>
                <a:cs typeface="Times New Roman" panose="02020603050405020304" pitchFamily="18" charset="0"/>
              </a:rPr>
              <a:t>规范：</a:t>
            </a:r>
            <a:r>
              <a:rPr lang="zh-CN" altLang="zh-CN" sz="2400" kern="100" dirty="0">
                <a:solidFill>
                  <a:srgbClr val="C00000"/>
                </a:solidFill>
                <a:latin typeface="+mn-ea"/>
                <a:cs typeface="Times New Roman" panose="02020603050405020304" pitchFamily="18" charset="0"/>
              </a:rPr>
              <a:t>班级建设方案应包括但不限于班级情况分析、班级建设目标、建设内容、主要措施、活动安排等要素。</a:t>
            </a:r>
          </a:p>
        </p:txBody>
      </p:sp>
      <p:sp>
        <p:nvSpPr>
          <p:cNvPr id="5" name="文本框 4">
            <a:extLst>
              <a:ext uri="{FF2B5EF4-FFF2-40B4-BE49-F238E27FC236}">
                <a16:creationId xmlns:a16="http://schemas.microsoft.com/office/drawing/2014/main" id="{D87F3D3B-EE21-45DE-8DD0-855D1F4DDD85}"/>
              </a:ext>
            </a:extLst>
          </p:cNvPr>
          <p:cNvSpPr txBox="1"/>
          <p:nvPr/>
        </p:nvSpPr>
        <p:spPr>
          <a:xfrm>
            <a:off x="477811" y="3617747"/>
            <a:ext cx="10918171" cy="1329338"/>
          </a:xfrm>
          <a:prstGeom prst="rect">
            <a:avLst/>
          </a:prstGeom>
          <a:noFill/>
        </p:spPr>
        <p:txBody>
          <a:bodyPr wrap="square" rtlCol="0">
            <a:spAutoFit/>
          </a:bodyPr>
          <a:lstStyle/>
          <a:p>
            <a:pPr marL="342900" indent="-342900" algn="just" hangingPunct="0">
              <a:lnSpc>
                <a:spcPts val="3300"/>
              </a:lnSpc>
              <a:buFont typeface="Wingdings" panose="05000000000000000000" pitchFamily="2" charset="2"/>
              <a:buChar char="Ø"/>
            </a:pPr>
            <a:r>
              <a:rPr lang="zh-CN" altLang="en-US" sz="2400" b="1" kern="100" dirty="0">
                <a:solidFill>
                  <a:srgbClr val="0000CC"/>
                </a:solidFill>
                <a:latin typeface="+mn-ea"/>
                <a:cs typeface="Times New Roman" panose="02020603050405020304" pitchFamily="18" charset="0"/>
              </a:rPr>
              <a:t>内容：</a:t>
            </a:r>
            <a:r>
              <a:rPr lang="zh-CN" altLang="zh-CN" sz="2400" kern="100" dirty="0">
                <a:solidFill>
                  <a:srgbClr val="C00000"/>
                </a:solidFill>
                <a:latin typeface="+mn-ea"/>
                <a:cs typeface="Times New Roman" panose="02020603050405020304" pitchFamily="18" charset="0"/>
              </a:rPr>
              <a:t>包含但不限于理想信念教育、中华优秀传统文化传承与创新、劳动教育、心理健康教育、学习兴趣培养、学生思想工作、职业指导、家校共育、校企共育</a:t>
            </a:r>
            <a:r>
              <a:rPr lang="zh-CN" altLang="en-US" sz="2400" kern="100" dirty="0">
                <a:solidFill>
                  <a:srgbClr val="C00000"/>
                </a:solidFill>
                <a:latin typeface="+mn-ea"/>
                <a:cs typeface="Times New Roman" panose="02020603050405020304" pitchFamily="18" charset="0"/>
              </a:rPr>
              <a:t>等方面内容。</a:t>
            </a:r>
            <a:endParaRPr lang="en-US" altLang="zh-CN" sz="2400" kern="100" dirty="0">
              <a:solidFill>
                <a:srgbClr val="C00000"/>
              </a:solidFill>
              <a:latin typeface="+mn-ea"/>
              <a:cs typeface="Times New Roman" panose="02020603050405020304" pitchFamily="18" charset="0"/>
            </a:endParaRPr>
          </a:p>
        </p:txBody>
      </p:sp>
      <p:sp>
        <p:nvSpPr>
          <p:cNvPr id="13" name="文本框 12">
            <a:extLst>
              <a:ext uri="{FF2B5EF4-FFF2-40B4-BE49-F238E27FC236}">
                <a16:creationId xmlns:a16="http://schemas.microsoft.com/office/drawing/2014/main" id="{6D52F140-5055-4469-9739-B3D33DFB002E}"/>
              </a:ext>
            </a:extLst>
          </p:cNvPr>
          <p:cNvSpPr txBox="1"/>
          <p:nvPr/>
        </p:nvSpPr>
        <p:spPr>
          <a:xfrm>
            <a:off x="477811" y="5115146"/>
            <a:ext cx="10918171" cy="1329338"/>
          </a:xfrm>
          <a:prstGeom prst="rect">
            <a:avLst/>
          </a:prstGeom>
          <a:noFill/>
        </p:spPr>
        <p:txBody>
          <a:bodyPr wrap="square" rtlCol="0">
            <a:spAutoFit/>
          </a:bodyPr>
          <a:lstStyle/>
          <a:p>
            <a:pPr marL="342900" indent="-342900" algn="just" hangingPunct="0">
              <a:lnSpc>
                <a:spcPts val="3300"/>
              </a:lnSpc>
              <a:buFont typeface="Wingdings" panose="05000000000000000000" pitchFamily="2" charset="2"/>
              <a:buChar char="Ø"/>
            </a:pPr>
            <a:r>
              <a:rPr lang="zh-CN" altLang="en-US" sz="2400" b="1" kern="100" dirty="0">
                <a:solidFill>
                  <a:srgbClr val="0000CC"/>
                </a:solidFill>
                <a:latin typeface="+mn-ea"/>
                <a:cs typeface="Times New Roman" panose="02020603050405020304" pitchFamily="18" charset="0"/>
              </a:rPr>
              <a:t>要求：</a:t>
            </a:r>
            <a:r>
              <a:rPr lang="zh-CN" altLang="zh-CN" sz="2400" kern="100" dirty="0">
                <a:solidFill>
                  <a:srgbClr val="C00000"/>
                </a:solidFill>
                <a:latin typeface="+mn-ea"/>
                <a:cs typeface="Times New Roman" panose="02020603050405020304" pitchFamily="18" charset="0"/>
              </a:rPr>
              <a:t>设计合理、重点突出、规范完整、详略得当，能够有效指导建班育人工作，应当</a:t>
            </a:r>
            <a:r>
              <a:rPr lang="zh-CN" altLang="zh-CN" sz="2400" kern="100" dirty="0">
                <a:solidFill>
                  <a:srgbClr val="0000CC"/>
                </a:solidFill>
                <a:latin typeface="+mn-ea"/>
                <a:cs typeface="Times New Roman" panose="02020603050405020304" pitchFamily="18" charset="0"/>
              </a:rPr>
              <a:t>侧重体现具体的班级建设内容和过程安排</a:t>
            </a:r>
            <a:r>
              <a:rPr lang="zh-CN" altLang="en-US" sz="2400" kern="100" dirty="0">
                <a:solidFill>
                  <a:srgbClr val="C00000"/>
                </a:solidFill>
                <a:latin typeface="+mn-ea"/>
                <a:cs typeface="Times New Roman" panose="02020603050405020304" pitchFamily="18" charset="0"/>
              </a:rPr>
              <a:t>。字数不超过</a:t>
            </a:r>
            <a:r>
              <a:rPr lang="en-US" altLang="zh-CN" sz="2400" kern="100" dirty="0">
                <a:solidFill>
                  <a:srgbClr val="C00000"/>
                </a:solidFill>
                <a:latin typeface="+mn-ea"/>
                <a:cs typeface="Times New Roman" panose="02020603050405020304" pitchFamily="18" charset="0"/>
              </a:rPr>
              <a:t>5000</a:t>
            </a:r>
            <a:r>
              <a:rPr lang="zh-CN" altLang="en-US" sz="2400" kern="100" dirty="0">
                <a:solidFill>
                  <a:srgbClr val="C00000"/>
                </a:solidFill>
                <a:latin typeface="+mn-ea"/>
                <a:cs typeface="Times New Roman" panose="02020603050405020304" pitchFamily="18" charset="0"/>
              </a:rPr>
              <a:t>字（不含</a:t>
            </a:r>
            <a:r>
              <a:rPr lang="zh-CN" altLang="zh-CN" sz="2400" kern="100" dirty="0">
                <a:solidFill>
                  <a:srgbClr val="C00000"/>
                </a:solidFill>
                <a:latin typeface="+mn-ea"/>
                <a:cs typeface="Times New Roman" panose="02020603050405020304" pitchFamily="18" charset="0"/>
              </a:rPr>
              <a:t>《班级学生基本情况表》 </a:t>
            </a:r>
            <a:r>
              <a:rPr lang="zh-CN" altLang="en-US" sz="2400" kern="100" dirty="0">
                <a:solidFill>
                  <a:srgbClr val="C00000"/>
                </a:solidFill>
                <a:latin typeface="+mn-ea"/>
                <a:cs typeface="Times New Roman" panose="02020603050405020304" pitchFamily="18" charset="0"/>
              </a:rPr>
              <a:t>）。</a:t>
            </a:r>
            <a:endParaRPr lang="zh-CN" altLang="zh-CN" sz="2400" kern="100" dirty="0">
              <a:solidFill>
                <a:srgbClr val="C00000"/>
              </a:solidFill>
              <a:latin typeface="+mn-ea"/>
              <a:cs typeface="Times New Roman" panose="02020603050405020304" pitchFamily="18" charset="0"/>
            </a:endParaRPr>
          </a:p>
        </p:txBody>
      </p:sp>
    </p:spTree>
    <p:extLst>
      <p:ext uri="{BB962C8B-B14F-4D97-AF65-F5344CB8AC3E}">
        <p14:creationId xmlns:p14="http://schemas.microsoft.com/office/powerpoint/2010/main" val="884840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C87ECE8-A859-49A1-A306-BE8856262158}"/>
              </a:ext>
            </a:extLst>
          </p:cNvPr>
          <p:cNvSpPr>
            <a:spLocks noGrp="1"/>
          </p:cNvSpPr>
          <p:nvPr>
            <p:ph type="title"/>
          </p:nvPr>
        </p:nvSpPr>
        <p:spPr>
          <a:xfrm>
            <a:off x="679450" y="336550"/>
            <a:ext cx="10515600" cy="242888"/>
          </a:xfrm>
        </p:spPr>
        <p:txBody>
          <a:bodyPr/>
          <a:lstStyle/>
          <a:p>
            <a:r>
              <a:rPr lang="zh-CN" altLang="en-US" dirty="0"/>
              <a:t>一、初评参赛材料①</a:t>
            </a:r>
            <a:r>
              <a:rPr lang="en-US" altLang="zh-CN" dirty="0"/>
              <a:t>——</a:t>
            </a:r>
            <a:r>
              <a:rPr lang="zh-CN" altLang="en-US" dirty="0"/>
              <a:t>班级建设方案</a:t>
            </a:r>
          </a:p>
        </p:txBody>
      </p:sp>
      <p:pic>
        <p:nvPicPr>
          <p:cNvPr id="3" name="图片 2">
            <a:extLst>
              <a:ext uri="{FF2B5EF4-FFF2-40B4-BE49-F238E27FC236}">
                <a16:creationId xmlns:a16="http://schemas.microsoft.com/office/drawing/2014/main" id="{C0063927-65D6-4F12-8948-F369D7E924DB}"/>
              </a:ext>
            </a:extLst>
          </p:cNvPr>
          <p:cNvPicPr>
            <a:picLocks noChangeAspect="1"/>
          </p:cNvPicPr>
          <p:nvPr/>
        </p:nvPicPr>
        <p:blipFill rotWithShape="1">
          <a:blip r:embed="rId2">
            <a:extLst>
              <a:ext uri="{28A0092B-C50C-407E-A947-70E740481C1C}">
                <a14:useLocalDpi xmlns:a14="http://schemas.microsoft.com/office/drawing/2010/main" val="0"/>
              </a:ext>
            </a:extLst>
          </a:blip>
          <a:srcRect l="15645" t="38914" r="16775" b="33649"/>
          <a:stretch/>
        </p:blipFill>
        <p:spPr>
          <a:xfrm>
            <a:off x="314631" y="2003322"/>
            <a:ext cx="11190039" cy="2470355"/>
          </a:xfrm>
          <a:prstGeom prst="rect">
            <a:avLst/>
          </a:prstGeom>
        </p:spPr>
      </p:pic>
      <p:sp>
        <p:nvSpPr>
          <p:cNvPr id="2" name="箭头: 五边形 1">
            <a:hlinkClick r:id="rId3" action="ppaction://hlinkfile"/>
            <a:extLst>
              <a:ext uri="{FF2B5EF4-FFF2-40B4-BE49-F238E27FC236}">
                <a16:creationId xmlns:a16="http://schemas.microsoft.com/office/drawing/2014/main" id="{EDED932A-7A66-4ECF-A4D3-A92AB43FA003}"/>
              </a:ext>
            </a:extLst>
          </p:cNvPr>
          <p:cNvSpPr/>
          <p:nvPr/>
        </p:nvSpPr>
        <p:spPr>
          <a:xfrm>
            <a:off x="78658" y="5633884"/>
            <a:ext cx="2802194" cy="59976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需要关注的主要方面</a:t>
            </a:r>
          </a:p>
        </p:txBody>
      </p:sp>
    </p:spTree>
    <p:extLst>
      <p:ext uri="{BB962C8B-B14F-4D97-AF65-F5344CB8AC3E}">
        <p14:creationId xmlns:p14="http://schemas.microsoft.com/office/powerpoint/2010/main" val="3329985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42F6B-59CD-4CD6-8982-1ABED8FA357B}"/>
              </a:ext>
            </a:extLst>
          </p:cNvPr>
          <p:cNvSpPr>
            <a:spLocks noGrp="1"/>
          </p:cNvSpPr>
          <p:nvPr>
            <p:ph type="title"/>
          </p:nvPr>
        </p:nvSpPr>
        <p:spPr/>
        <p:txBody>
          <a:bodyPr/>
          <a:lstStyle/>
          <a:p>
            <a:r>
              <a:rPr lang="zh-CN" altLang="en-US" dirty="0"/>
              <a:t>一、网评参赛材料②</a:t>
            </a:r>
            <a:r>
              <a:rPr lang="en-US" altLang="zh-CN" dirty="0"/>
              <a:t>——</a:t>
            </a:r>
            <a:r>
              <a:rPr lang="zh-CN" altLang="en-US" dirty="0"/>
              <a:t>班级教育故事（</a:t>
            </a:r>
            <a:r>
              <a:rPr lang="en-US" altLang="zh-CN" dirty="0"/>
              <a:t>2020</a:t>
            </a:r>
            <a:r>
              <a:rPr lang="zh-CN" altLang="en-US" dirty="0"/>
              <a:t>年）</a:t>
            </a:r>
          </a:p>
        </p:txBody>
      </p:sp>
      <p:sp>
        <p:nvSpPr>
          <p:cNvPr id="3" name="文本框 2">
            <a:extLst>
              <a:ext uri="{FF2B5EF4-FFF2-40B4-BE49-F238E27FC236}">
                <a16:creationId xmlns:a16="http://schemas.microsoft.com/office/drawing/2014/main" id="{C6A5F55B-693D-45B8-8BCB-9F5958B8E271}"/>
              </a:ext>
            </a:extLst>
          </p:cNvPr>
          <p:cNvSpPr txBox="1"/>
          <p:nvPr/>
        </p:nvSpPr>
        <p:spPr>
          <a:xfrm>
            <a:off x="1275720" y="1681318"/>
            <a:ext cx="9028486" cy="3512436"/>
          </a:xfrm>
          <a:prstGeom prst="rect">
            <a:avLst/>
          </a:prstGeom>
          <a:noFill/>
        </p:spPr>
        <p:txBody>
          <a:bodyPr wrap="square" rtlCol="0">
            <a:spAutoFit/>
          </a:bodyPr>
          <a:lstStyle/>
          <a:p>
            <a:pPr indent="457200">
              <a:lnSpc>
                <a:spcPts val="3600"/>
              </a:lnSpc>
              <a:spcAft>
                <a:spcPts val="600"/>
              </a:spcAft>
            </a:pPr>
            <a:r>
              <a:rPr lang="zh-CN" altLang="zh-CN" sz="2400" kern="100" dirty="0">
                <a:solidFill>
                  <a:srgbClr val="C00000"/>
                </a:solidFill>
                <a:latin typeface="Times New Roman" panose="02020603050405020304" pitchFamily="18" charset="0"/>
                <a:cs typeface="Times New Roman" panose="02020603050405020304" pitchFamily="18" charset="0"/>
              </a:rPr>
              <a:t>参赛选手结合建班育人实践，选取自己在班主任工作中</a:t>
            </a:r>
            <a:r>
              <a:rPr lang="zh-CN" altLang="zh-CN" sz="2400" kern="100" dirty="0">
                <a:solidFill>
                  <a:srgbClr val="0000CC"/>
                </a:solidFill>
                <a:latin typeface="Times New Roman" panose="02020603050405020304" pitchFamily="18" charset="0"/>
                <a:cs typeface="Times New Roman" panose="02020603050405020304" pitchFamily="18" charset="0"/>
              </a:rPr>
              <a:t>亲身经历的所带班级真实、典型案例</a:t>
            </a:r>
            <a:r>
              <a:rPr lang="zh-CN" altLang="zh-CN" sz="2400" kern="100" dirty="0">
                <a:solidFill>
                  <a:srgbClr val="C00000"/>
                </a:solidFill>
                <a:latin typeface="Times New Roman" panose="02020603050405020304" pitchFamily="18" charset="0"/>
                <a:cs typeface="Times New Roman" panose="02020603050405020304" pitchFamily="18" charset="0"/>
              </a:rPr>
              <a:t>，撰写教育故事。</a:t>
            </a:r>
            <a:endParaRPr lang="en-US" altLang="zh-CN" sz="2400" kern="100" dirty="0">
              <a:solidFill>
                <a:srgbClr val="C00000"/>
              </a:solidFill>
              <a:latin typeface="Times New Roman" panose="02020603050405020304" pitchFamily="18" charset="0"/>
              <a:cs typeface="Times New Roman" panose="02020603050405020304" pitchFamily="18" charset="0"/>
            </a:endParaRPr>
          </a:p>
          <a:p>
            <a:pPr indent="457200">
              <a:lnSpc>
                <a:spcPts val="3600"/>
              </a:lnSpc>
              <a:spcAft>
                <a:spcPts val="600"/>
              </a:spcAft>
            </a:pPr>
            <a:r>
              <a:rPr lang="zh-CN" altLang="zh-CN" sz="2400" kern="100" dirty="0">
                <a:solidFill>
                  <a:srgbClr val="C00000"/>
                </a:solidFill>
                <a:latin typeface="Times New Roman" panose="02020603050405020304" pitchFamily="18" charset="0"/>
                <a:cs typeface="Times New Roman" panose="02020603050405020304" pitchFamily="18" charset="0"/>
              </a:rPr>
              <a:t>教育故事应能反映参赛选手对班集体建设、学生教育培养的工作举措和成效，能体现出班主任的教育理念、职业素养和业务能力。</a:t>
            </a:r>
            <a:endParaRPr lang="en-US" altLang="zh-CN" sz="2400" kern="100" dirty="0">
              <a:solidFill>
                <a:srgbClr val="C00000"/>
              </a:solidFill>
              <a:latin typeface="Times New Roman" panose="02020603050405020304" pitchFamily="18" charset="0"/>
              <a:cs typeface="Times New Roman" panose="02020603050405020304" pitchFamily="18" charset="0"/>
            </a:endParaRPr>
          </a:p>
          <a:p>
            <a:pPr indent="457200">
              <a:lnSpc>
                <a:spcPts val="3600"/>
              </a:lnSpc>
              <a:spcAft>
                <a:spcPts val="600"/>
              </a:spcAft>
            </a:pPr>
            <a:r>
              <a:rPr lang="zh-CN" altLang="zh-CN" sz="2400" kern="100" dirty="0">
                <a:solidFill>
                  <a:srgbClr val="C00000"/>
                </a:solidFill>
                <a:latin typeface="Times New Roman" panose="02020603050405020304" pitchFamily="18" charset="0"/>
                <a:cs typeface="Times New Roman" panose="02020603050405020304" pitchFamily="18" charset="0"/>
              </a:rPr>
              <a:t>教育故事要选取</a:t>
            </a:r>
            <a:r>
              <a:rPr lang="zh-CN" altLang="zh-CN" sz="2400" kern="100" dirty="0">
                <a:solidFill>
                  <a:srgbClr val="0000CC"/>
                </a:solidFill>
                <a:latin typeface="Times New Roman" panose="02020603050405020304" pitchFamily="18" charset="0"/>
                <a:cs typeface="Times New Roman" panose="02020603050405020304" pitchFamily="18" charset="0"/>
              </a:rPr>
              <a:t>具有典型意义的教育案例</a:t>
            </a:r>
            <a:r>
              <a:rPr lang="zh-CN" altLang="zh-CN" sz="2400" kern="100" dirty="0">
                <a:solidFill>
                  <a:srgbClr val="C00000"/>
                </a:solidFill>
                <a:latin typeface="Times New Roman" panose="02020603050405020304" pitchFamily="18" charset="0"/>
                <a:cs typeface="Times New Roman" panose="02020603050405020304" pitchFamily="18" charset="0"/>
              </a:rPr>
              <a:t>，能</a:t>
            </a:r>
            <a:r>
              <a:rPr lang="zh-CN" altLang="zh-CN" sz="2400" kern="100" dirty="0">
                <a:solidFill>
                  <a:srgbClr val="0000CC"/>
                </a:solidFill>
                <a:latin typeface="Times New Roman" panose="02020603050405020304" pitchFamily="18" charset="0"/>
                <a:cs typeface="Times New Roman" panose="02020603050405020304" pitchFamily="18" charset="0"/>
              </a:rPr>
              <a:t>反映出某一类教育活动或情景处置的基本共性和育人智慧</a:t>
            </a:r>
            <a:r>
              <a:rPr lang="zh-CN" altLang="zh-CN" sz="2400" kern="100" dirty="0">
                <a:solidFill>
                  <a:srgbClr val="C00000"/>
                </a:solidFill>
                <a:latin typeface="Times New Roman" panose="02020603050405020304" pitchFamily="18" charset="0"/>
                <a:cs typeface="Times New Roman" panose="02020603050405020304" pitchFamily="18" charset="0"/>
              </a:rPr>
              <a:t>。</a:t>
            </a:r>
            <a:endParaRPr lang="en-US" altLang="zh-CN" sz="2400" kern="100" dirty="0">
              <a:solidFill>
                <a:srgbClr val="C00000"/>
              </a:solidFill>
              <a:latin typeface="Times New Roman" panose="02020603050405020304" pitchFamily="18" charset="0"/>
              <a:cs typeface="Times New Roman" panose="02020603050405020304" pitchFamily="18" charset="0"/>
            </a:endParaRPr>
          </a:p>
          <a:p>
            <a:pPr indent="457200">
              <a:lnSpc>
                <a:spcPts val="3600"/>
              </a:lnSpc>
              <a:spcAft>
                <a:spcPts val="600"/>
              </a:spcAft>
            </a:pPr>
            <a:r>
              <a:rPr lang="zh-CN" altLang="zh-CN" sz="2400" kern="100" dirty="0">
                <a:solidFill>
                  <a:srgbClr val="C00000"/>
                </a:solidFill>
                <a:latin typeface="Times New Roman" panose="02020603050405020304" pitchFamily="18" charset="0"/>
                <a:cs typeface="Times New Roman" panose="02020603050405020304" pitchFamily="18" charset="0"/>
              </a:rPr>
              <a:t>字数不超过</a:t>
            </a:r>
            <a:r>
              <a:rPr lang="en-US" altLang="zh-CN" sz="2400" kern="100" dirty="0">
                <a:solidFill>
                  <a:srgbClr val="0000CC"/>
                </a:solidFill>
                <a:latin typeface="Times New Roman" panose="02020603050405020304" pitchFamily="18" charset="0"/>
                <a:cs typeface="Times New Roman" panose="02020603050405020304" pitchFamily="18" charset="0"/>
              </a:rPr>
              <a:t>1500</a:t>
            </a:r>
            <a:r>
              <a:rPr lang="zh-CN" altLang="zh-CN" sz="2400" kern="100" dirty="0">
                <a:solidFill>
                  <a:srgbClr val="0000CC"/>
                </a:solidFill>
                <a:latin typeface="Times New Roman" panose="02020603050405020304" pitchFamily="18" charset="0"/>
                <a:cs typeface="Times New Roman" panose="02020603050405020304" pitchFamily="18" charset="0"/>
              </a:rPr>
              <a:t>字</a:t>
            </a:r>
            <a:r>
              <a:rPr lang="zh-CN" altLang="zh-CN" sz="2400" kern="1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8514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42F6B-59CD-4CD6-8982-1ABED8FA357B}"/>
              </a:ext>
            </a:extLst>
          </p:cNvPr>
          <p:cNvSpPr>
            <a:spLocks noGrp="1"/>
          </p:cNvSpPr>
          <p:nvPr>
            <p:ph type="title"/>
          </p:nvPr>
        </p:nvSpPr>
        <p:spPr/>
        <p:txBody>
          <a:bodyPr/>
          <a:lstStyle/>
          <a:p>
            <a:r>
              <a:rPr lang="zh-CN" altLang="en-US" dirty="0"/>
              <a:t>一、网评参赛材料②</a:t>
            </a:r>
            <a:r>
              <a:rPr lang="en-US" altLang="zh-CN" dirty="0"/>
              <a:t>——</a:t>
            </a:r>
            <a:r>
              <a:rPr lang="zh-CN" altLang="en-US" dirty="0"/>
              <a:t>典型案例（</a:t>
            </a:r>
            <a:r>
              <a:rPr lang="en-US" altLang="zh-CN" dirty="0"/>
              <a:t>2021</a:t>
            </a:r>
            <a:r>
              <a:rPr lang="zh-CN" altLang="en-US" dirty="0"/>
              <a:t>年征求意见稿）</a:t>
            </a:r>
          </a:p>
        </p:txBody>
      </p:sp>
      <p:sp>
        <p:nvSpPr>
          <p:cNvPr id="3" name="文本框 2">
            <a:extLst>
              <a:ext uri="{FF2B5EF4-FFF2-40B4-BE49-F238E27FC236}">
                <a16:creationId xmlns:a16="http://schemas.microsoft.com/office/drawing/2014/main" id="{0632D796-9933-4BE3-9131-54B73E5091A0}"/>
              </a:ext>
            </a:extLst>
          </p:cNvPr>
          <p:cNvSpPr txBox="1"/>
          <p:nvPr/>
        </p:nvSpPr>
        <p:spPr>
          <a:xfrm>
            <a:off x="792686" y="1921376"/>
            <a:ext cx="5539288" cy="3797771"/>
          </a:xfrm>
          <a:prstGeom prst="rect">
            <a:avLst/>
          </a:prstGeom>
          <a:noFill/>
        </p:spPr>
        <p:txBody>
          <a:bodyPr wrap="square" rtlCol="0">
            <a:spAutoFit/>
          </a:bodyPr>
          <a:lstStyle/>
          <a:p>
            <a:pPr indent="406400" algn="just" hangingPunct="0">
              <a:lnSpc>
                <a:spcPts val="3500"/>
              </a:lnSpc>
              <a:spcAft>
                <a:spcPts val="600"/>
              </a:spcAft>
            </a:pPr>
            <a:r>
              <a:rPr lang="zh-CN" altLang="zh-CN" sz="2400" kern="100" dirty="0">
                <a:solidFill>
                  <a:srgbClr val="C00000"/>
                </a:solidFill>
                <a:latin typeface="Times New Roman" panose="02020603050405020304" pitchFamily="18" charset="0"/>
                <a:cs typeface="Times New Roman" panose="02020603050405020304" pitchFamily="18" charset="0"/>
              </a:rPr>
              <a:t>参赛选手结合建班育人实践，选取目前所带</a:t>
            </a:r>
            <a:r>
              <a:rPr lang="zh-CN" altLang="zh-CN" sz="2400" kern="100" dirty="0">
                <a:solidFill>
                  <a:srgbClr val="0000CC"/>
                </a:solidFill>
                <a:latin typeface="Times New Roman" panose="02020603050405020304" pitchFamily="18" charset="0"/>
                <a:cs typeface="Times New Roman" panose="02020603050405020304" pitchFamily="18" charset="0"/>
              </a:rPr>
              <a:t>班级在管理中实际出现过的典型问题或疑难情境</a:t>
            </a:r>
            <a:r>
              <a:rPr lang="zh-CN" altLang="zh-CN" sz="2400" kern="100" dirty="0">
                <a:solidFill>
                  <a:srgbClr val="C00000"/>
                </a:solidFill>
                <a:latin typeface="Times New Roman" panose="02020603050405020304" pitchFamily="18" charset="0"/>
                <a:cs typeface="Times New Roman" panose="02020603050405020304" pitchFamily="18" charset="0"/>
              </a:rPr>
              <a:t>，总结处理情况和经验，撰写工作案例。</a:t>
            </a:r>
            <a:endParaRPr lang="en-US" altLang="zh-CN" sz="2400" kern="100" dirty="0">
              <a:solidFill>
                <a:srgbClr val="C00000"/>
              </a:solidFill>
              <a:latin typeface="Times New Roman" panose="02020603050405020304" pitchFamily="18" charset="0"/>
              <a:cs typeface="Times New Roman" panose="02020603050405020304" pitchFamily="18" charset="0"/>
            </a:endParaRPr>
          </a:p>
          <a:p>
            <a:pPr indent="406400" algn="just" hangingPunct="0">
              <a:lnSpc>
                <a:spcPts val="3500"/>
              </a:lnSpc>
              <a:spcAft>
                <a:spcPts val="600"/>
              </a:spcAft>
            </a:pPr>
            <a:r>
              <a:rPr lang="zh-CN" altLang="zh-CN" sz="2400" kern="100" dirty="0">
                <a:solidFill>
                  <a:srgbClr val="C00000"/>
                </a:solidFill>
                <a:latin typeface="Times New Roman" panose="02020603050405020304" pitchFamily="18" charset="0"/>
                <a:cs typeface="Times New Roman" panose="02020603050405020304" pitchFamily="18" charset="0"/>
              </a:rPr>
              <a:t>所选问题或疑难情境应</a:t>
            </a:r>
            <a:r>
              <a:rPr lang="zh-CN" altLang="zh-CN" sz="2400" kern="100" dirty="0">
                <a:solidFill>
                  <a:srgbClr val="0000CC"/>
                </a:solidFill>
                <a:latin typeface="Times New Roman" panose="02020603050405020304" pitchFamily="18" charset="0"/>
                <a:cs typeface="Times New Roman" panose="02020603050405020304" pitchFamily="18" charset="0"/>
              </a:rPr>
              <a:t>具有一定的代表性和普适性</a:t>
            </a:r>
            <a:r>
              <a:rPr lang="en-US" altLang="zh-CN" sz="2400" kern="100" dirty="0">
                <a:solidFill>
                  <a:srgbClr val="C00000"/>
                </a:solidFill>
                <a:latin typeface="Times New Roman" panose="02020603050405020304" pitchFamily="18" charset="0"/>
                <a:cs typeface="Times New Roman" panose="02020603050405020304" pitchFamily="18" charset="0"/>
              </a:rPr>
              <a:t>……</a:t>
            </a:r>
            <a:r>
              <a:rPr lang="zh-CN" altLang="zh-CN" sz="2400" kern="100" dirty="0">
                <a:solidFill>
                  <a:srgbClr val="C00000"/>
                </a:solidFill>
                <a:latin typeface="Times New Roman" panose="02020603050405020304" pitchFamily="18" charset="0"/>
                <a:cs typeface="Times New Roman" panose="02020603050405020304" pitchFamily="18" charset="0"/>
              </a:rPr>
              <a:t>体现班主任的</a:t>
            </a:r>
            <a:r>
              <a:rPr lang="zh-CN" altLang="zh-CN" sz="2400" kern="100" dirty="0">
                <a:solidFill>
                  <a:srgbClr val="0000CC"/>
                </a:solidFill>
                <a:latin typeface="Times New Roman" panose="02020603050405020304" pitchFamily="18" charset="0"/>
                <a:cs typeface="Times New Roman" panose="02020603050405020304" pitchFamily="18" charset="0"/>
              </a:rPr>
              <a:t>教育理念、职业素养和业务能力</a:t>
            </a:r>
            <a:r>
              <a:rPr lang="zh-CN" altLang="zh-CN" sz="2400" kern="100" dirty="0">
                <a:solidFill>
                  <a:srgbClr val="C00000"/>
                </a:solidFill>
                <a:latin typeface="Times New Roman" panose="02020603050405020304" pitchFamily="18" charset="0"/>
                <a:cs typeface="Times New Roman" panose="02020603050405020304" pitchFamily="18" charset="0"/>
              </a:rPr>
              <a:t>。</a:t>
            </a:r>
            <a:endParaRPr lang="en-US" altLang="zh-CN" sz="2400" kern="100" dirty="0">
              <a:solidFill>
                <a:srgbClr val="C00000"/>
              </a:solidFill>
              <a:latin typeface="Times New Roman" panose="02020603050405020304" pitchFamily="18" charset="0"/>
              <a:cs typeface="Times New Roman" panose="02020603050405020304" pitchFamily="18" charset="0"/>
            </a:endParaRPr>
          </a:p>
          <a:p>
            <a:pPr indent="406400" algn="just" hangingPunct="0">
              <a:lnSpc>
                <a:spcPts val="3500"/>
              </a:lnSpc>
              <a:spcAft>
                <a:spcPts val="600"/>
              </a:spcAft>
            </a:pPr>
            <a:r>
              <a:rPr lang="zh-CN" altLang="zh-CN" sz="2400" kern="100" dirty="0">
                <a:solidFill>
                  <a:srgbClr val="C00000"/>
                </a:solidFill>
                <a:latin typeface="Times New Roman" panose="02020603050405020304" pitchFamily="18" charset="0"/>
                <a:cs typeface="Times New Roman" panose="02020603050405020304" pitchFamily="18" charset="0"/>
              </a:rPr>
              <a:t>字数不超过</a:t>
            </a:r>
            <a:r>
              <a:rPr lang="en-US" altLang="zh-CN" sz="2400" kern="100" dirty="0">
                <a:solidFill>
                  <a:srgbClr val="0000CC"/>
                </a:solidFill>
                <a:latin typeface="Times New Roman" panose="02020603050405020304" pitchFamily="18" charset="0"/>
                <a:cs typeface="Times New Roman" panose="02020603050405020304" pitchFamily="18" charset="0"/>
              </a:rPr>
              <a:t>2000</a:t>
            </a:r>
            <a:r>
              <a:rPr lang="zh-CN" altLang="zh-CN" sz="2400" kern="100" dirty="0">
                <a:solidFill>
                  <a:srgbClr val="0000CC"/>
                </a:solidFill>
                <a:latin typeface="Times New Roman" panose="02020603050405020304" pitchFamily="18" charset="0"/>
                <a:cs typeface="Times New Roman" panose="02020603050405020304" pitchFamily="18" charset="0"/>
              </a:rPr>
              <a:t>字</a:t>
            </a:r>
            <a:r>
              <a:rPr lang="zh-CN" altLang="zh-CN" sz="2400" kern="100" dirty="0">
                <a:solidFill>
                  <a:srgbClr val="C00000"/>
                </a:solidFill>
                <a:latin typeface="Times New Roman" panose="02020603050405020304" pitchFamily="18" charset="0"/>
                <a:cs typeface="Times New Roman" panose="02020603050405020304" pitchFamily="18" charset="0"/>
              </a:rPr>
              <a:t>。</a:t>
            </a:r>
          </a:p>
        </p:txBody>
      </p:sp>
      <p:grpSp>
        <p:nvGrpSpPr>
          <p:cNvPr id="17" name="组合 16">
            <a:extLst>
              <a:ext uri="{FF2B5EF4-FFF2-40B4-BE49-F238E27FC236}">
                <a16:creationId xmlns:a16="http://schemas.microsoft.com/office/drawing/2014/main" id="{5A5EE9E0-5A45-42A0-8869-CBC620B6A358}"/>
              </a:ext>
            </a:extLst>
          </p:cNvPr>
          <p:cNvGrpSpPr/>
          <p:nvPr/>
        </p:nvGrpSpPr>
        <p:grpSpPr>
          <a:xfrm>
            <a:off x="6904557" y="1152598"/>
            <a:ext cx="3202693" cy="4552804"/>
            <a:chOff x="7681305" y="1637941"/>
            <a:chExt cx="3202693" cy="4552804"/>
          </a:xfrm>
        </p:grpSpPr>
        <p:grpSp>
          <p:nvGrpSpPr>
            <p:cNvPr id="5" name="组合 4">
              <a:extLst>
                <a:ext uri="{FF2B5EF4-FFF2-40B4-BE49-F238E27FC236}">
                  <a16:creationId xmlns:a16="http://schemas.microsoft.com/office/drawing/2014/main" id="{23482F07-3496-4EEA-A10F-BAF379BC5149}"/>
                </a:ext>
              </a:extLst>
            </p:cNvPr>
            <p:cNvGrpSpPr/>
            <p:nvPr/>
          </p:nvGrpSpPr>
          <p:grpSpPr>
            <a:xfrm>
              <a:off x="7681305" y="1637941"/>
              <a:ext cx="3016192" cy="3750136"/>
              <a:chOff x="7130697" y="979181"/>
              <a:chExt cx="4063999" cy="5043948"/>
            </a:xfrm>
          </p:grpSpPr>
          <p:sp>
            <p:nvSpPr>
              <p:cNvPr id="6" name="任意多边形: 形状 5">
                <a:extLst>
                  <a:ext uri="{FF2B5EF4-FFF2-40B4-BE49-F238E27FC236}">
                    <a16:creationId xmlns:a16="http://schemas.microsoft.com/office/drawing/2014/main" id="{8C5D3BE1-9CDB-41C2-92F7-CAB6F0120B8F}"/>
                  </a:ext>
                </a:extLst>
              </p:cNvPr>
              <p:cNvSpPr/>
              <p:nvPr/>
            </p:nvSpPr>
            <p:spPr>
              <a:xfrm>
                <a:off x="7130697" y="979181"/>
                <a:ext cx="3129280" cy="896903"/>
              </a:xfrm>
              <a:custGeom>
                <a:avLst/>
                <a:gdLst>
                  <a:gd name="connsiteX0" fmla="*/ 0 w 3129280"/>
                  <a:gd name="connsiteY0" fmla="*/ 90791 h 907910"/>
                  <a:gd name="connsiteX1" fmla="*/ 90791 w 3129280"/>
                  <a:gd name="connsiteY1" fmla="*/ 0 h 907910"/>
                  <a:gd name="connsiteX2" fmla="*/ 3038489 w 3129280"/>
                  <a:gd name="connsiteY2" fmla="*/ 0 h 907910"/>
                  <a:gd name="connsiteX3" fmla="*/ 3129280 w 3129280"/>
                  <a:gd name="connsiteY3" fmla="*/ 90791 h 907910"/>
                  <a:gd name="connsiteX4" fmla="*/ 3129280 w 3129280"/>
                  <a:gd name="connsiteY4" fmla="*/ 817119 h 907910"/>
                  <a:gd name="connsiteX5" fmla="*/ 3038489 w 3129280"/>
                  <a:gd name="connsiteY5" fmla="*/ 907910 h 907910"/>
                  <a:gd name="connsiteX6" fmla="*/ 90791 w 3129280"/>
                  <a:gd name="connsiteY6" fmla="*/ 907910 h 907910"/>
                  <a:gd name="connsiteX7" fmla="*/ 0 w 3129280"/>
                  <a:gd name="connsiteY7" fmla="*/ 817119 h 907910"/>
                  <a:gd name="connsiteX8" fmla="*/ 0 w 3129280"/>
                  <a:gd name="connsiteY8" fmla="*/ 90791 h 9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9280" h="907910">
                    <a:moveTo>
                      <a:pt x="0" y="90791"/>
                    </a:moveTo>
                    <a:cubicBezTo>
                      <a:pt x="0" y="40649"/>
                      <a:pt x="40649" y="0"/>
                      <a:pt x="90791" y="0"/>
                    </a:cubicBezTo>
                    <a:lnTo>
                      <a:pt x="3038489" y="0"/>
                    </a:lnTo>
                    <a:cubicBezTo>
                      <a:pt x="3088631" y="0"/>
                      <a:pt x="3129280" y="40649"/>
                      <a:pt x="3129280" y="90791"/>
                    </a:cubicBezTo>
                    <a:lnTo>
                      <a:pt x="3129280" y="817119"/>
                    </a:lnTo>
                    <a:cubicBezTo>
                      <a:pt x="3129280" y="867261"/>
                      <a:pt x="3088631" y="907910"/>
                      <a:pt x="3038489" y="907910"/>
                    </a:cubicBezTo>
                    <a:lnTo>
                      <a:pt x="90791" y="907910"/>
                    </a:lnTo>
                    <a:cubicBezTo>
                      <a:pt x="40649" y="907910"/>
                      <a:pt x="0" y="867261"/>
                      <a:pt x="0" y="817119"/>
                    </a:cubicBezTo>
                    <a:lnTo>
                      <a:pt x="0" y="9079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95172" tIns="95172" rIns="1127921" bIns="95172" numCol="1" spcCol="1270" anchor="ctr" anchorCtr="0">
                <a:noAutofit/>
              </a:bodyPr>
              <a:lstStyle/>
              <a:p>
                <a:pPr marL="0" lvl="0" indent="0" algn="l" defTabSz="800100">
                  <a:lnSpc>
                    <a:spcPct val="90000"/>
                  </a:lnSpc>
                  <a:spcBef>
                    <a:spcPct val="0"/>
                  </a:spcBef>
                  <a:spcAft>
                    <a:spcPct val="35000"/>
                  </a:spcAft>
                  <a:buNone/>
                </a:pPr>
                <a:endParaRPr lang="zh-CN" altLang="en-US" sz="1800" kern="1200" dirty="0"/>
              </a:p>
            </p:txBody>
          </p:sp>
          <p:sp>
            <p:nvSpPr>
              <p:cNvPr id="7" name="任意多边形: 形状 6">
                <a:extLst>
                  <a:ext uri="{FF2B5EF4-FFF2-40B4-BE49-F238E27FC236}">
                    <a16:creationId xmlns:a16="http://schemas.microsoft.com/office/drawing/2014/main" id="{033A9C33-FF2D-4474-AF88-B9BC6BE6DC45}"/>
                  </a:ext>
                </a:extLst>
              </p:cNvPr>
              <p:cNvSpPr/>
              <p:nvPr/>
            </p:nvSpPr>
            <p:spPr>
              <a:xfrm>
                <a:off x="7364377" y="2013190"/>
                <a:ext cx="3129280" cy="907910"/>
              </a:xfrm>
              <a:custGeom>
                <a:avLst/>
                <a:gdLst>
                  <a:gd name="connsiteX0" fmla="*/ 0 w 3129280"/>
                  <a:gd name="connsiteY0" fmla="*/ 90791 h 907910"/>
                  <a:gd name="connsiteX1" fmla="*/ 90791 w 3129280"/>
                  <a:gd name="connsiteY1" fmla="*/ 0 h 907910"/>
                  <a:gd name="connsiteX2" fmla="*/ 3038489 w 3129280"/>
                  <a:gd name="connsiteY2" fmla="*/ 0 h 907910"/>
                  <a:gd name="connsiteX3" fmla="*/ 3129280 w 3129280"/>
                  <a:gd name="connsiteY3" fmla="*/ 90791 h 907910"/>
                  <a:gd name="connsiteX4" fmla="*/ 3129280 w 3129280"/>
                  <a:gd name="connsiteY4" fmla="*/ 817119 h 907910"/>
                  <a:gd name="connsiteX5" fmla="*/ 3038489 w 3129280"/>
                  <a:gd name="connsiteY5" fmla="*/ 907910 h 907910"/>
                  <a:gd name="connsiteX6" fmla="*/ 90791 w 3129280"/>
                  <a:gd name="connsiteY6" fmla="*/ 907910 h 907910"/>
                  <a:gd name="connsiteX7" fmla="*/ 0 w 3129280"/>
                  <a:gd name="connsiteY7" fmla="*/ 817119 h 907910"/>
                  <a:gd name="connsiteX8" fmla="*/ 0 w 3129280"/>
                  <a:gd name="connsiteY8" fmla="*/ 90791 h 9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9280" h="907910">
                    <a:moveTo>
                      <a:pt x="0" y="90791"/>
                    </a:moveTo>
                    <a:cubicBezTo>
                      <a:pt x="0" y="40649"/>
                      <a:pt x="40649" y="0"/>
                      <a:pt x="90791" y="0"/>
                    </a:cubicBezTo>
                    <a:lnTo>
                      <a:pt x="3038489" y="0"/>
                    </a:lnTo>
                    <a:cubicBezTo>
                      <a:pt x="3088631" y="0"/>
                      <a:pt x="3129280" y="40649"/>
                      <a:pt x="3129280" y="90791"/>
                    </a:cubicBezTo>
                    <a:lnTo>
                      <a:pt x="3129280" y="817119"/>
                    </a:lnTo>
                    <a:cubicBezTo>
                      <a:pt x="3129280" y="867261"/>
                      <a:pt x="3088631" y="907910"/>
                      <a:pt x="3038489" y="907910"/>
                    </a:cubicBezTo>
                    <a:lnTo>
                      <a:pt x="90791" y="907910"/>
                    </a:lnTo>
                    <a:cubicBezTo>
                      <a:pt x="40649" y="907910"/>
                      <a:pt x="0" y="867261"/>
                      <a:pt x="0" y="817119"/>
                    </a:cubicBezTo>
                    <a:lnTo>
                      <a:pt x="0" y="9079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2450223"/>
                  <a:satOff val="-10194"/>
                  <a:lumOff val="2402"/>
                  <a:alphaOff val="0"/>
                </a:schemeClr>
              </a:fillRef>
              <a:effectRef idx="1">
                <a:schemeClr val="accent4">
                  <a:hueOff val="2450223"/>
                  <a:satOff val="-10194"/>
                  <a:lumOff val="2402"/>
                  <a:alphaOff val="0"/>
                </a:schemeClr>
              </a:effectRef>
              <a:fontRef idx="minor">
                <a:schemeClr val="dk1"/>
              </a:fontRef>
            </p:style>
            <p:txBody>
              <a:bodyPr spcFirstLastPara="0" vert="horz" wrap="square" lIns="95172" tIns="95172" rIns="918995" bIns="95172" numCol="1" spcCol="1270" anchor="ctr" anchorCtr="0">
                <a:noAutofit/>
              </a:bodyPr>
              <a:lstStyle/>
              <a:p>
                <a:pPr marL="0" lvl="0" indent="0" algn="l" defTabSz="800100">
                  <a:lnSpc>
                    <a:spcPct val="90000"/>
                  </a:lnSpc>
                  <a:spcBef>
                    <a:spcPct val="0"/>
                  </a:spcBef>
                  <a:spcAft>
                    <a:spcPct val="35000"/>
                  </a:spcAft>
                  <a:buNone/>
                </a:pPr>
                <a:endParaRPr lang="zh-CN" altLang="en-US" sz="1800" b="1" kern="1200" dirty="0">
                  <a:solidFill>
                    <a:schemeClr val="bg1"/>
                  </a:solidFill>
                </a:endParaRPr>
              </a:p>
            </p:txBody>
          </p:sp>
          <p:sp>
            <p:nvSpPr>
              <p:cNvPr id="8" name="任意多边形: 形状 7">
                <a:extLst>
                  <a:ext uri="{FF2B5EF4-FFF2-40B4-BE49-F238E27FC236}">
                    <a16:creationId xmlns:a16="http://schemas.microsoft.com/office/drawing/2014/main" id="{D0BCF838-2449-48A2-9BC6-71608737F348}"/>
                  </a:ext>
                </a:extLst>
              </p:cNvPr>
              <p:cNvSpPr/>
              <p:nvPr/>
            </p:nvSpPr>
            <p:spPr>
              <a:xfrm>
                <a:off x="7598056" y="3047200"/>
                <a:ext cx="3129280" cy="907910"/>
              </a:xfrm>
              <a:custGeom>
                <a:avLst/>
                <a:gdLst>
                  <a:gd name="connsiteX0" fmla="*/ 0 w 3129280"/>
                  <a:gd name="connsiteY0" fmla="*/ 90791 h 907910"/>
                  <a:gd name="connsiteX1" fmla="*/ 90791 w 3129280"/>
                  <a:gd name="connsiteY1" fmla="*/ 0 h 907910"/>
                  <a:gd name="connsiteX2" fmla="*/ 3038489 w 3129280"/>
                  <a:gd name="connsiteY2" fmla="*/ 0 h 907910"/>
                  <a:gd name="connsiteX3" fmla="*/ 3129280 w 3129280"/>
                  <a:gd name="connsiteY3" fmla="*/ 90791 h 907910"/>
                  <a:gd name="connsiteX4" fmla="*/ 3129280 w 3129280"/>
                  <a:gd name="connsiteY4" fmla="*/ 817119 h 907910"/>
                  <a:gd name="connsiteX5" fmla="*/ 3038489 w 3129280"/>
                  <a:gd name="connsiteY5" fmla="*/ 907910 h 907910"/>
                  <a:gd name="connsiteX6" fmla="*/ 90791 w 3129280"/>
                  <a:gd name="connsiteY6" fmla="*/ 907910 h 907910"/>
                  <a:gd name="connsiteX7" fmla="*/ 0 w 3129280"/>
                  <a:gd name="connsiteY7" fmla="*/ 817119 h 907910"/>
                  <a:gd name="connsiteX8" fmla="*/ 0 w 3129280"/>
                  <a:gd name="connsiteY8" fmla="*/ 90791 h 9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9280" h="907910">
                    <a:moveTo>
                      <a:pt x="0" y="90791"/>
                    </a:moveTo>
                    <a:cubicBezTo>
                      <a:pt x="0" y="40649"/>
                      <a:pt x="40649" y="0"/>
                      <a:pt x="90791" y="0"/>
                    </a:cubicBezTo>
                    <a:lnTo>
                      <a:pt x="3038489" y="0"/>
                    </a:lnTo>
                    <a:cubicBezTo>
                      <a:pt x="3088631" y="0"/>
                      <a:pt x="3129280" y="40649"/>
                      <a:pt x="3129280" y="90791"/>
                    </a:cubicBezTo>
                    <a:lnTo>
                      <a:pt x="3129280" y="817119"/>
                    </a:lnTo>
                    <a:cubicBezTo>
                      <a:pt x="3129280" y="867261"/>
                      <a:pt x="3088631" y="907910"/>
                      <a:pt x="3038489" y="907910"/>
                    </a:cubicBezTo>
                    <a:lnTo>
                      <a:pt x="90791" y="907910"/>
                    </a:lnTo>
                    <a:cubicBezTo>
                      <a:pt x="40649" y="907910"/>
                      <a:pt x="0" y="867261"/>
                      <a:pt x="0" y="817119"/>
                    </a:cubicBezTo>
                    <a:lnTo>
                      <a:pt x="0" y="9079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4900445"/>
                  <a:satOff val="-20388"/>
                  <a:lumOff val="4804"/>
                  <a:alphaOff val="0"/>
                </a:schemeClr>
              </a:fillRef>
              <a:effectRef idx="1">
                <a:schemeClr val="accent4">
                  <a:hueOff val="4900445"/>
                  <a:satOff val="-20388"/>
                  <a:lumOff val="4804"/>
                  <a:alphaOff val="0"/>
                </a:schemeClr>
              </a:effectRef>
              <a:fontRef idx="minor">
                <a:schemeClr val="dk1"/>
              </a:fontRef>
            </p:style>
            <p:txBody>
              <a:bodyPr spcFirstLastPara="0" vert="horz" wrap="square" lIns="95172" tIns="95172" rIns="918995" bIns="95172" numCol="1" spcCol="1270" anchor="ctr" anchorCtr="0">
                <a:noAutofit/>
              </a:bodyPr>
              <a:lstStyle/>
              <a:p>
                <a:pPr marL="0" lvl="0" indent="0" algn="l" defTabSz="800100">
                  <a:lnSpc>
                    <a:spcPct val="90000"/>
                  </a:lnSpc>
                  <a:spcBef>
                    <a:spcPct val="0"/>
                  </a:spcBef>
                  <a:spcAft>
                    <a:spcPct val="35000"/>
                  </a:spcAft>
                  <a:buNone/>
                </a:pPr>
                <a:endParaRPr lang="zh-CN" altLang="en-US" sz="1800" b="1" kern="1200" dirty="0">
                  <a:solidFill>
                    <a:schemeClr val="bg1"/>
                  </a:solidFill>
                </a:endParaRPr>
              </a:p>
            </p:txBody>
          </p:sp>
          <p:sp>
            <p:nvSpPr>
              <p:cNvPr id="9" name="任意多边形: 形状 8">
                <a:extLst>
                  <a:ext uri="{FF2B5EF4-FFF2-40B4-BE49-F238E27FC236}">
                    <a16:creationId xmlns:a16="http://schemas.microsoft.com/office/drawing/2014/main" id="{65F109B1-097B-482D-890C-8C69D2C1E24F}"/>
                  </a:ext>
                </a:extLst>
              </p:cNvPr>
              <p:cNvSpPr/>
              <p:nvPr/>
            </p:nvSpPr>
            <p:spPr>
              <a:xfrm>
                <a:off x="7831737" y="4081210"/>
                <a:ext cx="3129279" cy="907910"/>
              </a:xfrm>
              <a:custGeom>
                <a:avLst/>
                <a:gdLst>
                  <a:gd name="connsiteX0" fmla="*/ 0 w 3129280"/>
                  <a:gd name="connsiteY0" fmla="*/ 90791 h 907910"/>
                  <a:gd name="connsiteX1" fmla="*/ 90791 w 3129280"/>
                  <a:gd name="connsiteY1" fmla="*/ 0 h 907910"/>
                  <a:gd name="connsiteX2" fmla="*/ 3038489 w 3129280"/>
                  <a:gd name="connsiteY2" fmla="*/ 0 h 907910"/>
                  <a:gd name="connsiteX3" fmla="*/ 3129280 w 3129280"/>
                  <a:gd name="connsiteY3" fmla="*/ 90791 h 907910"/>
                  <a:gd name="connsiteX4" fmla="*/ 3129280 w 3129280"/>
                  <a:gd name="connsiteY4" fmla="*/ 817119 h 907910"/>
                  <a:gd name="connsiteX5" fmla="*/ 3038489 w 3129280"/>
                  <a:gd name="connsiteY5" fmla="*/ 907910 h 907910"/>
                  <a:gd name="connsiteX6" fmla="*/ 90791 w 3129280"/>
                  <a:gd name="connsiteY6" fmla="*/ 907910 h 907910"/>
                  <a:gd name="connsiteX7" fmla="*/ 0 w 3129280"/>
                  <a:gd name="connsiteY7" fmla="*/ 817119 h 907910"/>
                  <a:gd name="connsiteX8" fmla="*/ 0 w 3129280"/>
                  <a:gd name="connsiteY8" fmla="*/ 90791 h 9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9280" h="907910">
                    <a:moveTo>
                      <a:pt x="0" y="90791"/>
                    </a:moveTo>
                    <a:cubicBezTo>
                      <a:pt x="0" y="40649"/>
                      <a:pt x="40649" y="0"/>
                      <a:pt x="90791" y="0"/>
                    </a:cubicBezTo>
                    <a:lnTo>
                      <a:pt x="3038489" y="0"/>
                    </a:lnTo>
                    <a:cubicBezTo>
                      <a:pt x="3088631" y="0"/>
                      <a:pt x="3129280" y="40649"/>
                      <a:pt x="3129280" y="90791"/>
                    </a:cubicBezTo>
                    <a:lnTo>
                      <a:pt x="3129280" y="817119"/>
                    </a:lnTo>
                    <a:cubicBezTo>
                      <a:pt x="3129280" y="867261"/>
                      <a:pt x="3088631" y="907910"/>
                      <a:pt x="3038489" y="907910"/>
                    </a:cubicBezTo>
                    <a:lnTo>
                      <a:pt x="90791" y="907910"/>
                    </a:lnTo>
                    <a:cubicBezTo>
                      <a:pt x="40649" y="907910"/>
                      <a:pt x="0" y="867261"/>
                      <a:pt x="0" y="817119"/>
                    </a:cubicBezTo>
                    <a:lnTo>
                      <a:pt x="0" y="9079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7350668"/>
                  <a:satOff val="-30583"/>
                  <a:lumOff val="7206"/>
                  <a:alphaOff val="0"/>
                </a:schemeClr>
              </a:fillRef>
              <a:effectRef idx="1">
                <a:schemeClr val="accent4">
                  <a:hueOff val="7350668"/>
                  <a:satOff val="-30583"/>
                  <a:lumOff val="7206"/>
                  <a:alphaOff val="0"/>
                </a:schemeClr>
              </a:effectRef>
              <a:fontRef idx="minor">
                <a:schemeClr val="dk1"/>
              </a:fontRef>
            </p:style>
            <p:txBody>
              <a:bodyPr spcFirstLastPara="0" vert="horz" wrap="square" lIns="95172" tIns="95172" rIns="918995" bIns="95172" numCol="1" spcCol="1270" anchor="ctr" anchorCtr="0">
                <a:noAutofit/>
              </a:bodyPr>
              <a:lstStyle/>
              <a:p>
                <a:pPr marL="0" lvl="0" indent="0" algn="l" defTabSz="800100">
                  <a:lnSpc>
                    <a:spcPct val="90000"/>
                  </a:lnSpc>
                  <a:spcBef>
                    <a:spcPct val="0"/>
                  </a:spcBef>
                  <a:spcAft>
                    <a:spcPct val="35000"/>
                  </a:spcAft>
                  <a:buNone/>
                </a:pPr>
                <a:endParaRPr lang="zh-CN" altLang="en-US" sz="1800" b="1" kern="1200" dirty="0">
                  <a:solidFill>
                    <a:schemeClr val="bg1"/>
                  </a:solidFill>
                </a:endParaRPr>
              </a:p>
            </p:txBody>
          </p:sp>
          <p:sp>
            <p:nvSpPr>
              <p:cNvPr id="10" name="任意多边形: 形状 9">
                <a:extLst>
                  <a:ext uri="{FF2B5EF4-FFF2-40B4-BE49-F238E27FC236}">
                    <a16:creationId xmlns:a16="http://schemas.microsoft.com/office/drawing/2014/main" id="{0BF86B73-6A2A-4C6B-9241-B878470D7937}"/>
                  </a:ext>
                </a:extLst>
              </p:cNvPr>
              <p:cNvSpPr/>
              <p:nvPr/>
            </p:nvSpPr>
            <p:spPr>
              <a:xfrm>
                <a:off x="8065416" y="5115219"/>
                <a:ext cx="3129280" cy="907910"/>
              </a:xfrm>
              <a:custGeom>
                <a:avLst/>
                <a:gdLst>
                  <a:gd name="connsiteX0" fmla="*/ 0 w 3129280"/>
                  <a:gd name="connsiteY0" fmla="*/ 90791 h 907910"/>
                  <a:gd name="connsiteX1" fmla="*/ 90791 w 3129280"/>
                  <a:gd name="connsiteY1" fmla="*/ 0 h 907910"/>
                  <a:gd name="connsiteX2" fmla="*/ 3038489 w 3129280"/>
                  <a:gd name="connsiteY2" fmla="*/ 0 h 907910"/>
                  <a:gd name="connsiteX3" fmla="*/ 3129280 w 3129280"/>
                  <a:gd name="connsiteY3" fmla="*/ 90791 h 907910"/>
                  <a:gd name="connsiteX4" fmla="*/ 3129280 w 3129280"/>
                  <a:gd name="connsiteY4" fmla="*/ 817119 h 907910"/>
                  <a:gd name="connsiteX5" fmla="*/ 3038489 w 3129280"/>
                  <a:gd name="connsiteY5" fmla="*/ 907910 h 907910"/>
                  <a:gd name="connsiteX6" fmla="*/ 90791 w 3129280"/>
                  <a:gd name="connsiteY6" fmla="*/ 907910 h 907910"/>
                  <a:gd name="connsiteX7" fmla="*/ 0 w 3129280"/>
                  <a:gd name="connsiteY7" fmla="*/ 817119 h 907910"/>
                  <a:gd name="connsiteX8" fmla="*/ 0 w 3129280"/>
                  <a:gd name="connsiteY8" fmla="*/ 90791 h 9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9280" h="907910">
                    <a:moveTo>
                      <a:pt x="0" y="90791"/>
                    </a:moveTo>
                    <a:cubicBezTo>
                      <a:pt x="0" y="40649"/>
                      <a:pt x="40649" y="0"/>
                      <a:pt x="90791" y="0"/>
                    </a:cubicBezTo>
                    <a:lnTo>
                      <a:pt x="3038489" y="0"/>
                    </a:lnTo>
                    <a:cubicBezTo>
                      <a:pt x="3088631" y="0"/>
                      <a:pt x="3129280" y="40649"/>
                      <a:pt x="3129280" y="90791"/>
                    </a:cubicBezTo>
                    <a:lnTo>
                      <a:pt x="3129280" y="817119"/>
                    </a:lnTo>
                    <a:cubicBezTo>
                      <a:pt x="3129280" y="867261"/>
                      <a:pt x="3088631" y="907910"/>
                      <a:pt x="3038489" y="907910"/>
                    </a:cubicBezTo>
                    <a:lnTo>
                      <a:pt x="90791" y="907910"/>
                    </a:lnTo>
                    <a:cubicBezTo>
                      <a:pt x="40649" y="907910"/>
                      <a:pt x="0" y="867261"/>
                      <a:pt x="0" y="817119"/>
                    </a:cubicBezTo>
                    <a:lnTo>
                      <a:pt x="0" y="9079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9800891"/>
                  <a:satOff val="-40777"/>
                  <a:lumOff val="9608"/>
                  <a:alphaOff val="0"/>
                </a:schemeClr>
              </a:fillRef>
              <a:effectRef idx="1">
                <a:schemeClr val="accent4">
                  <a:hueOff val="9800891"/>
                  <a:satOff val="-40777"/>
                  <a:lumOff val="9608"/>
                  <a:alphaOff val="0"/>
                </a:schemeClr>
              </a:effectRef>
              <a:fontRef idx="minor">
                <a:schemeClr val="dk1"/>
              </a:fontRef>
            </p:style>
            <p:txBody>
              <a:bodyPr spcFirstLastPara="0" vert="horz" wrap="square" lIns="95172" tIns="95172" rIns="918995" bIns="95172" numCol="1" spcCol="1270" anchor="ctr" anchorCtr="0">
                <a:noAutofit/>
              </a:bodyPr>
              <a:lstStyle/>
              <a:p>
                <a:pPr marL="0" lvl="0" indent="0" algn="l" defTabSz="800100">
                  <a:lnSpc>
                    <a:spcPct val="90000"/>
                  </a:lnSpc>
                  <a:spcBef>
                    <a:spcPct val="0"/>
                  </a:spcBef>
                  <a:spcAft>
                    <a:spcPct val="35000"/>
                  </a:spcAft>
                  <a:buNone/>
                </a:pPr>
                <a:endParaRPr lang="zh-CN" altLang="en-US" sz="1800" kern="1200" dirty="0"/>
              </a:p>
            </p:txBody>
          </p:sp>
          <p:sp>
            <p:nvSpPr>
              <p:cNvPr id="11" name="任意多边形: 形状 10">
                <a:extLst>
                  <a:ext uri="{FF2B5EF4-FFF2-40B4-BE49-F238E27FC236}">
                    <a16:creationId xmlns:a16="http://schemas.microsoft.com/office/drawing/2014/main" id="{96C00786-A29F-429E-B68F-4C1067D58A67}"/>
                  </a:ext>
                </a:extLst>
              </p:cNvPr>
              <p:cNvSpPr/>
              <p:nvPr/>
            </p:nvSpPr>
            <p:spPr>
              <a:xfrm>
                <a:off x="9669834" y="1642460"/>
                <a:ext cx="590142" cy="590142"/>
              </a:xfrm>
              <a:custGeom>
                <a:avLst/>
                <a:gdLst>
                  <a:gd name="connsiteX0" fmla="*/ 0 w 590142"/>
                  <a:gd name="connsiteY0" fmla="*/ 324578 h 590142"/>
                  <a:gd name="connsiteX1" fmla="*/ 132782 w 590142"/>
                  <a:gd name="connsiteY1" fmla="*/ 324578 h 590142"/>
                  <a:gd name="connsiteX2" fmla="*/ 132782 w 590142"/>
                  <a:gd name="connsiteY2" fmla="*/ 0 h 590142"/>
                  <a:gd name="connsiteX3" fmla="*/ 457360 w 590142"/>
                  <a:gd name="connsiteY3" fmla="*/ 0 h 590142"/>
                  <a:gd name="connsiteX4" fmla="*/ 457360 w 590142"/>
                  <a:gd name="connsiteY4" fmla="*/ 324578 h 590142"/>
                  <a:gd name="connsiteX5" fmla="*/ 590142 w 590142"/>
                  <a:gd name="connsiteY5" fmla="*/ 324578 h 590142"/>
                  <a:gd name="connsiteX6" fmla="*/ 295071 w 590142"/>
                  <a:gd name="connsiteY6" fmla="*/ 590142 h 590142"/>
                  <a:gd name="connsiteX7" fmla="*/ 0 w 590142"/>
                  <a:gd name="connsiteY7" fmla="*/ 324578 h 59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142" h="590142">
                    <a:moveTo>
                      <a:pt x="0" y="324578"/>
                    </a:moveTo>
                    <a:lnTo>
                      <a:pt x="132782" y="324578"/>
                    </a:lnTo>
                    <a:lnTo>
                      <a:pt x="132782" y="0"/>
                    </a:lnTo>
                    <a:lnTo>
                      <a:pt x="457360" y="0"/>
                    </a:lnTo>
                    <a:lnTo>
                      <a:pt x="457360" y="324578"/>
                    </a:lnTo>
                    <a:lnTo>
                      <a:pt x="590142" y="324578"/>
                    </a:lnTo>
                    <a:lnTo>
                      <a:pt x="295071" y="590142"/>
                    </a:lnTo>
                    <a:lnTo>
                      <a:pt x="0" y="324578"/>
                    </a:lnTo>
                    <a:close/>
                  </a:path>
                </a:pathLst>
              </a:custGeom>
              <a:solidFill>
                <a:schemeClr val="accent5">
                  <a:lumMod val="75000"/>
                </a:schemeClr>
              </a:solidFill>
              <a:ln>
                <a:solidFill>
                  <a:schemeClr val="accent5">
                    <a:lumMod val="75000"/>
                    <a:alpha val="90000"/>
                  </a:schemeClr>
                </a:solidFill>
              </a:ln>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4532" tIns="31750" rIns="164532" bIns="177810" numCol="1" spcCol="1270" anchor="ctr" anchorCtr="0">
                <a:noAutofit/>
              </a:bodyPr>
              <a:lstStyle/>
              <a:p>
                <a:pPr marL="0" lvl="0" indent="0" algn="ctr" defTabSz="1111250">
                  <a:lnSpc>
                    <a:spcPct val="90000"/>
                  </a:lnSpc>
                  <a:spcBef>
                    <a:spcPct val="0"/>
                  </a:spcBef>
                  <a:spcAft>
                    <a:spcPct val="35000"/>
                  </a:spcAft>
                  <a:buNone/>
                </a:pPr>
                <a:endParaRPr lang="zh-CN" altLang="en-US" sz="2500" kern="1200" dirty="0"/>
              </a:p>
            </p:txBody>
          </p:sp>
          <p:sp>
            <p:nvSpPr>
              <p:cNvPr id="12" name="任意多边形: 形状 11">
                <a:extLst>
                  <a:ext uri="{FF2B5EF4-FFF2-40B4-BE49-F238E27FC236}">
                    <a16:creationId xmlns:a16="http://schemas.microsoft.com/office/drawing/2014/main" id="{BAE8E860-996D-4526-8B75-A6CE9A6C7ED9}"/>
                  </a:ext>
                </a:extLst>
              </p:cNvPr>
              <p:cNvSpPr/>
              <p:nvPr/>
            </p:nvSpPr>
            <p:spPr>
              <a:xfrm>
                <a:off x="9903514" y="2676469"/>
                <a:ext cx="590142" cy="590142"/>
              </a:xfrm>
              <a:custGeom>
                <a:avLst/>
                <a:gdLst>
                  <a:gd name="connsiteX0" fmla="*/ 0 w 590142"/>
                  <a:gd name="connsiteY0" fmla="*/ 324578 h 590142"/>
                  <a:gd name="connsiteX1" fmla="*/ 132782 w 590142"/>
                  <a:gd name="connsiteY1" fmla="*/ 324578 h 590142"/>
                  <a:gd name="connsiteX2" fmla="*/ 132782 w 590142"/>
                  <a:gd name="connsiteY2" fmla="*/ 0 h 590142"/>
                  <a:gd name="connsiteX3" fmla="*/ 457360 w 590142"/>
                  <a:gd name="connsiteY3" fmla="*/ 0 h 590142"/>
                  <a:gd name="connsiteX4" fmla="*/ 457360 w 590142"/>
                  <a:gd name="connsiteY4" fmla="*/ 324578 h 590142"/>
                  <a:gd name="connsiteX5" fmla="*/ 590142 w 590142"/>
                  <a:gd name="connsiteY5" fmla="*/ 324578 h 590142"/>
                  <a:gd name="connsiteX6" fmla="*/ 295071 w 590142"/>
                  <a:gd name="connsiteY6" fmla="*/ 590142 h 590142"/>
                  <a:gd name="connsiteX7" fmla="*/ 0 w 590142"/>
                  <a:gd name="connsiteY7" fmla="*/ 324578 h 59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142" h="590142">
                    <a:moveTo>
                      <a:pt x="0" y="324578"/>
                    </a:moveTo>
                    <a:lnTo>
                      <a:pt x="132782" y="324578"/>
                    </a:lnTo>
                    <a:lnTo>
                      <a:pt x="132782" y="0"/>
                    </a:lnTo>
                    <a:lnTo>
                      <a:pt x="457360" y="0"/>
                    </a:lnTo>
                    <a:lnTo>
                      <a:pt x="457360" y="324578"/>
                    </a:lnTo>
                    <a:lnTo>
                      <a:pt x="590142" y="324578"/>
                    </a:lnTo>
                    <a:lnTo>
                      <a:pt x="295071" y="590142"/>
                    </a:lnTo>
                    <a:lnTo>
                      <a:pt x="0" y="324578"/>
                    </a:lnTo>
                    <a:close/>
                  </a:path>
                </a:pathLst>
              </a:custGeom>
            </p:spPr>
            <p:style>
              <a:lnRef idx="1">
                <a:schemeClr val="accent4">
                  <a:tint val="40000"/>
                  <a:alpha val="90000"/>
                  <a:hueOff val="3620642"/>
                  <a:satOff val="-17082"/>
                  <a:lumOff val="-617"/>
                  <a:alphaOff val="0"/>
                </a:schemeClr>
              </a:lnRef>
              <a:fillRef idx="1">
                <a:schemeClr val="accent4">
                  <a:tint val="40000"/>
                  <a:alpha val="90000"/>
                  <a:hueOff val="3620642"/>
                  <a:satOff val="-17082"/>
                  <a:lumOff val="-617"/>
                  <a:alphaOff val="0"/>
                </a:schemeClr>
              </a:fillRef>
              <a:effectRef idx="0">
                <a:schemeClr val="accent4">
                  <a:tint val="40000"/>
                  <a:alpha val="90000"/>
                  <a:hueOff val="3620642"/>
                  <a:satOff val="-17082"/>
                  <a:lumOff val="-617"/>
                  <a:alphaOff val="0"/>
                </a:schemeClr>
              </a:effectRef>
              <a:fontRef idx="minor">
                <a:schemeClr val="dk1">
                  <a:hueOff val="0"/>
                  <a:satOff val="0"/>
                  <a:lumOff val="0"/>
                  <a:alphaOff val="0"/>
                </a:schemeClr>
              </a:fontRef>
            </p:style>
            <p:txBody>
              <a:bodyPr spcFirstLastPara="0" vert="horz" wrap="square" lIns="164532" tIns="31750" rIns="164532" bIns="177810" numCol="1" spcCol="1270" anchor="ctr" anchorCtr="0">
                <a:noAutofit/>
              </a:bodyPr>
              <a:lstStyle/>
              <a:p>
                <a:pPr marL="0" lvl="0" indent="0" algn="ctr" defTabSz="1111250">
                  <a:lnSpc>
                    <a:spcPct val="90000"/>
                  </a:lnSpc>
                  <a:spcBef>
                    <a:spcPct val="0"/>
                  </a:spcBef>
                  <a:spcAft>
                    <a:spcPct val="35000"/>
                  </a:spcAft>
                  <a:buNone/>
                </a:pPr>
                <a:endParaRPr lang="zh-CN" altLang="en-US" sz="2500" kern="1200"/>
              </a:p>
            </p:txBody>
          </p:sp>
          <p:sp>
            <p:nvSpPr>
              <p:cNvPr id="13" name="任意多边形: 形状 12">
                <a:extLst>
                  <a:ext uri="{FF2B5EF4-FFF2-40B4-BE49-F238E27FC236}">
                    <a16:creationId xmlns:a16="http://schemas.microsoft.com/office/drawing/2014/main" id="{28C5DB5F-8592-4099-B457-D7D0F434FFC5}"/>
                  </a:ext>
                </a:extLst>
              </p:cNvPr>
              <p:cNvSpPr/>
              <p:nvPr/>
            </p:nvSpPr>
            <p:spPr>
              <a:xfrm>
                <a:off x="10137194" y="3695347"/>
                <a:ext cx="590142" cy="590142"/>
              </a:xfrm>
              <a:custGeom>
                <a:avLst/>
                <a:gdLst>
                  <a:gd name="connsiteX0" fmla="*/ 0 w 590142"/>
                  <a:gd name="connsiteY0" fmla="*/ 324578 h 590142"/>
                  <a:gd name="connsiteX1" fmla="*/ 132782 w 590142"/>
                  <a:gd name="connsiteY1" fmla="*/ 324578 h 590142"/>
                  <a:gd name="connsiteX2" fmla="*/ 132782 w 590142"/>
                  <a:gd name="connsiteY2" fmla="*/ 0 h 590142"/>
                  <a:gd name="connsiteX3" fmla="*/ 457360 w 590142"/>
                  <a:gd name="connsiteY3" fmla="*/ 0 h 590142"/>
                  <a:gd name="connsiteX4" fmla="*/ 457360 w 590142"/>
                  <a:gd name="connsiteY4" fmla="*/ 324578 h 590142"/>
                  <a:gd name="connsiteX5" fmla="*/ 590142 w 590142"/>
                  <a:gd name="connsiteY5" fmla="*/ 324578 h 590142"/>
                  <a:gd name="connsiteX6" fmla="*/ 295071 w 590142"/>
                  <a:gd name="connsiteY6" fmla="*/ 590142 h 590142"/>
                  <a:gd name="connsiteX7" fmla="*/ 0 w 590142"/>
                  <a:gd name="connsiteY7" fmla="*/ 324578 h 59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142" h="590142">
                    <a:moveTo>
                      <a:pt x="0" y="324578"/>
                    </a:moveTo>
                    <a:lnTo>
                      <a:pt x="132782" y="324578"/>
                    </a:lnTo>
                    <a:lnTo>
                      <a:pt x="132782" y="0"/>
                    </a:lnTo>
                    <a:lnTo>
                      <a:pt x="457360" y="0"/>
                    </a:lnTo>
                    <a:lnTo>
                      <a:pt x="457360" y="324578"/>
                    </a:lnTo>
                    <a:lnTo>
                      <a:pt x="590142" y="324578"/>
                    </a:lnTo>
                    <a:lnTo>
                      <a:pt x="295071" y="590142"/>
                    </a:lnTo>
                    <a:lnTo>
                      <a:pt x="0" y="324578"/>
                    </a:lnTo>
                    <a:close/>
                  </a:path>
                </a:pathLst>
              </a:custGeom>
            </p:spPr>
            <p:style>
              <a:lnRef idx="1">
                <a:schemeClr val="accent4">
                  <a:tint val="40000"/>
                  <a:alpha val="90000"/>
                  <a:hueOff val="7241284"/>
                  <a:satOff val="-34163"/>
                  <a:lumOff val="-1234"/>
                  <a:alphaOff val="0"/>
                </a:schemeClr>
              </a:lnRef>
              <a:fillRef idx="1">
                <a:schemeClr val="accent4">
                  <a:tint val="40000"/>
                  <a:alpha val="90000"/>
                  <a:hueOff val="7241284"/>
                  <a:satOff val="-34163"/>
                  <a:lumOff val="-1234"/>
                  <a:alphaOff val="0"/>
                </a:schemeClr>
              </a:fillRef>
              <a:effectRef idx="0">
                <a:schemeClr val="accent4">
                  <a:tint val="40000"/>
                  <a:alpha val="90000"/>
                  <a:hueOff val="7241284"/>
                  <a:satOff val="-34163"/>
                  <a:lumOff val="-1234"/>
                  <a:alphaOff val="0"/>
                </a:schemeClr>
              </a:effectRef>
              <a:fontRef idx="minor">
                <a:schemeClr val="dk1">
                  <a:hueOff val="0"/>
                  <a:satOff val="0"/>
                  <a:lumOff val="0"/>
                  <a:alphaOff val="0"/>
                </a:schemeClr>
              </a:fontRef>
            </p:style>
            <p:txBody>
              <a:bodyPr spcFirstLastPara="0" vert="horz" wrap="square" lIns="164532" tIns="31750" rIns="164532" bIns="177810" numCol="1" spcCol="1270" anchor="ctr" anchorCtr="0">
                <a:noAutofit/>
              </a:bodyPr>
              <a:lstStyle/>
              <a:p>
                <a:pPr marL="0" lvl="0" indent="0" algn="ctr" defTabSz="1111250">
                  <a:lnSpc>
                    <a:spcPct val="90000"/>
                  </a:lnSpc>
                  <a:spcBef>
                    <a:spcPct val="0"/>
                  </a:spcBef>
                  <a:spcAft>
                    <a:spcPct val="35000"/>
                  </a:spcAft>
                  <a:buNone/>
                </a:pPr>
                <a:endParaRPr lang="zh-CN" altLang="en-US" sz="2500" kern="1200"/>
              </a:p>
            </p:txBody>
          </p:sp>
          <p:sp>
            <p:nvSpPr>
              <p:cNvPr id="14" name="任意多边形: 形状 13">
                <a:extLst>
                  <a:ext uri="{FF2B5EF4-FFF2-40B4-BE49-F238E27FC236}">
                    <a16:creationId xmlns:a16="http://schemas.microsoft.com/office/drawing/2014/main" id="{16D4E177-CDD4-4EB4-8B24-504ABF0E08D7}"/>
                  </a:ext>
                </a:extLst>
              </p:cNvPr>
              <p:cNvSpPr/>
              <p:nvPr/>
            </p:nvSpPr>
            <p:spPr>
              <a:xfrm>
                <a:off x="10370874" y="4739444"/>
                <a:ext cx="590142" cy="590142"/>
              </a:xfrm>
              <a:custGeom>
                <a:avLst/>
                <a:gdLst>
                  <a:gd name="connsiteX0" fmla="*/ 0 w 590142"/>
                  <a:gd name="connsiteY0" fmla="*/ 324578 h 590142"/>
                  <a:gd name="connsiteX1" fmla="*/ 132782 w 590142"/>
                  <a:gd name="connsiteY1" fmla="*/ 324578 h 590142"/>
                  <a:gd name="connsiteX2" fmla="*/ 132782 w 590142"/>
                  <a:gd name="connsiteY2" fmla="*/ 0 h 590142"/>
                  <a:gd name="connsiteX3" fmla="*/ 457360 w 590142"/>
                  <a:gd name="connsiteY3" fmla="*/ 0 h 590142"/>
                  <a:gd name="connsiteX4" fmla="*/ 457360 w 590142"/>
                  <a:gd name="connsiteY4" fmla="*/ 324578 h 590142"/>
                  <a:gd name="connsiteX5" fmla="*/ 590142 w 590142"/>
                  <a:gd name="connsiteY5" fmla="*/ 324578 h 590142"/>
                  <a:gd name="connsiteX6" fmla="*/ 295071 w 590142"/>
                  <a:gd name="connsiteY6" fmla="*/ 590142 h 590142"/>
                  <a:gd name="connsiteX7" fmla="*/ 0 w 590142"/>
                  <a:gd name="connsiteY7" fmla="*/ 324578 h 59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142" h="590142">
                    <a:moveTo>
                      <a:pt x="0" y="324578"/>
                    </a:moveTo>
                    <a:lnTo>
                      <a:pt x="132782" y="324578"/>
                    </a:lnTo>
                    <a:lnTo>
                      <a:pt x="132782" y="0"/>
                    </a:lnTo>
                    <a:lnTo>
                      <a:pt x="457360" y="0"/>
                    </a:lnTo>
                    <a:lnTo>
                      <a:pt x="457360" y="324578"/>
                    </a:lnTo>
                    <a:lnTo>
                      <a:pt x="590142" y="324578"/>
                    </a:lnTo>
                    <a:lnTo>
                      <a:pt x="295071" y="590142"/>
                    </a:lnTo>
                    <a:lnTo>
                      <a:pt x="0" y="324578"/>
                    </a:lnTo>
                    <a:close/>
                  </a:path>
                </a:pathLst>
              </a:custGeom>
            </p:spPr>
            <p:style>
              <a:lnRef idx="1">
                <a:schemeClr val="accent4">
                  <a:tint val="40000"/>
                  <a:alpha val="90000"/>
                  <a:hueOff val="10861925"/>
                  <a:satOff val="-51245"/>
                  <a:lumOff val="-1851"/>
                  <a:alphaOff val="0"/>
                </a:schemeClr>
              </a:lnRef>
              <a:fillRef idx="1">
                <a:schemeClr val="accent4">
                  <a:tint val="40000"/>
                  <a:alpha val="90000"/>
                  <a:hueOff val="10861925"/>
                  <a:satOff val="-51245"/>
                  <a:lumOff val="-1851"/>
                  <a:alphaOff val="0"/>
                </a:schemeClr>
              </a:fillRef>
              <a:effectRef idx="0">
                <a:schemeClr val="accent4">
                  <a:tint val="40000"/>
                  <a:alpha val="90000"/>
                  <a:hueOff val="10861925"/>
                  <a:satOff val="-51245"/>
                  <a:lumOff val="-1851"/>
                  <a:alphaOff val="0"/>
                </a:schemeClr>
              </a:effectRef>
              <a:fontRef idx="minor">
                <a:schemeClr val="dk1">
                  <a:hueOff val="0"/>
                  <a:satOff val="0"/>
                  <a:lumOff val="0"/>
                  <a:alphaOff val="0"/>
                </a:schemeClr>
              </a:fontRef>
            </p:style>
            <p:txBody>
              <a:bodyPr spcFirstLastPara="0" vert="horz" wrap="square" lIns="164532" tIns="31750" rIns="164532" bIns="177810" numCol="1" spcCol="1270" anchor="ctr" anchorCtr="0">
                <a:noAutofit/>
              </a:bodyPr>
              <a:lstStyle/>
              <a:p>
                <a:pPr marL="0" lvl="0" indent="0" algn="ctr" defTabSz="1111250">
                  <a:lnSpc>
                    <a:spcPct val="90000"/>
                  </a:lnSpc>
                  <a:spcBef>
                    <a:spcPct val="0"/>
                  </a:spcBef>
                  <a:spcAft>
                    <a:spcPct val="35000"/>
                  </a:spcAft>
                  <a:buNone/>
                </a:pPr>
                <a:endParaRPr lang="zh-CN" altLang="en-US" sz="2500" kern="1200"/>
              </a:p>
            </p:txBody>
          </p:sp>
        </p:grpSp>
        <p:sp>
          <p:nvSpPr>
            <p:cNvPr id="15" name="任意多边形: 形状 14">
              <a:extLst>
                <a:ext uri="{FF2B5EF4-FFF2-40B4-BE49-F238E27FC236}">
                  <a16:creationId xmlns:a16="http://schemas.microsoft.com/office/drawing/2014/main" id="{42F23614-AC88-4749-880A-17777B0EAA58}"/>
                </a:ext>
              </a:extLst>
            </p:cNvPr>
            <p:cNvSpPr/>
            <p:nvPr/>
          </p:nvSpPr>
          <p:spPr>
            <a:xfrm>
              <a:off x="8561530" y="5492584"/>
              <a:ext cx="2322468" cy="698161"/>
            </a:xfrm>
            <a:custGeom>
              <a:avLst/>
              <a:gdLst>
                <a:gd name="connsiteX0" fmla="*/ 0 w 3129280"/>
                <a:gd name="connsiteY0" fmla="*/ 90791 h 907910"/>
                <a:gd name="connsiteX1" fmla="*/ 90791 w 3129280"/>
                <a:gd name="connsiteY1" fmla="*/ 0 h 907910"/>
                <a:gd name="connsiteX2" fmla="*/ 3038489 w 3129280"/>
                <a:gd name="connsiteY2" fmla="*/ 0 h 907910"/>
                <a:gd name="connsiteX3" fmla="*/ 3129280 w 3129280"/>
                <a:gd name="connsiteY3" fmla="*/ 90791 h 907910"/>
                <a:gd name="connsiteX4" fmla="*/ 3129280 w 3129280"/>
                <a:gd name="connsiteY4" fmla="*/ 817119 h 907910"/>
                <a:gd name="connsiteX5" fmla="*/ 3038489 w 3129280"/>
                <a:gd name="connsiteY5" fmla="*/ 907910 h 907910"/>
                <a:gd name="connsiteX6" fmla="*/ 90791 w 3129280"/>
                <a:gd name="connsiteY6" fmla="*/ 907910 h 907910"/>
                <a:gd name="connsiteX7" fmla="*/ 0 w 3129280"/>
                <a:gd name="connsiteY7" fmla="*/ 817119 h 907910"/>
                <a:gd name="connsiteX8" fmla="*/ 0 w 3129280"/>
                <a:gd name="connsiteY8" fmla="*/ 90791 h 9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9280" h="907910">
                  <a:moveTo>
                    <a:pt x="0" y="90791"/>
                  </a:moveTo>
                  <a:cubicBezTo>
                    <a:pt x="0" y="40649"/>
                    <a:pt x="40649" y="0"/>
                    <a:pt x="90791" y="0"/>
                  </a:cubicBezTo>
                  <a:lnTo>
                    <a:pt x="3038489" y="0"/>
                  </a:lnTo>
                  <a:cubicBezTo>
                    <a:pt x="3088631" y="0"/>
                    <a:pt x="3129280" y="40649"/>
                    <a:pt x="3129280" y="90791"/>
                  </a:cubicBezTo>
                  <a:lnTo>
                    <a:pt x="3129280" y="817119"/>
                  </a:lnTo>
                  <a:cubicBezTo>
                    <a:pt x="3129280" y="867261"/>
                    <a:pt x="3088631" y="907910"/>
                    <a:pt x="3038489" y="907910"/>
                  </a:cubicBezTo>
                  <a:lnTo>
                    <a:pt x="90791" y="907910"/>
                  </a:lnTo>
                  <a:cubicBezTo>
                    <a:pt x="40649" y="907910"/>
                    <a:pt x="0" y="867261"/>
                    <a:pt x="0" y="817119"/>
                  </a:cubicBezTo>
                  <a:lnTo>
                    <a:pt x="0" y="90791"/>
                  </a:lnTo>
                  <a:close/>
                </a:path>
              </a:pathLst>
            </a:custGeom>
            <a:solidFill>
              <a:schemeClr val="accent5">
                <a:lumMod val="75000"/>
                <a:alpha val="69804"/>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9800891"/>
                <a:satOff val="-40777"/>
                <a:lumOff val="9608"/>
                <a:alphaOff val="0"/>
              </a:schemeClr>
            </a:fillRef>
            <a:effectRef idx="1">
              <a:schemeClr val="accent4">
                <a:hueOff val="9800891"/>
                <a:satOff val="-40777"/>
                <a:lumOff val="9608"/>
                <a:alphaOff val="0"/>
              </a:schemeClr>
            </a:effectRef>
            <a:fontRef idx="minor">
              <a:schemeClr val="dk1"/>
            </a:fontRef>
          </p:style>
          <p:txBody>
            <a:bodyPr spcFirstLastPara="0" vert="horz" wrap="square" lIns="95172" tIns="95172" rIns="918995" bIns="95172" numCol="1" spcCol="1270" anchor="ctr" anchorCtr="0">
              <a:noAutofit/>
            </a:bodyPr>
            <a:lstStyle/>
            <a:p>
              <a:pPr marL="0" lvl="0" indent="0" algn="ctr" defTabSz="800100">
                <a:lnSpc>
                  <a:spcPct val="90000"/>
                </a:lnSpc>
                <a:spcBef>
                  <a:spcPct val="0"/>
                </a:spcBef>
                <a:spcAft>
                  <a:spcPct val="35000"/>
                </a:spcAft>
                <a:buNone/>
              </a:pPr>
              <a:endParaRPr lang="zh-CN" altLang="en-US" sz="1800" kern="1200" dirty="0"/>
            </a:p>
          </p:txBody>
        </p:sp>
        <p:sp>
          <p:nvSpPr>
            <p:cNvPr id="16" name="任意多边形: 形状 15">
              <a:extLst>
                <a:ext uri="{FF2B5EF4-FFF2-40B4-BE49-F238E27FC236}">
                  <a16:creationId xmlns:a16="http://schemas.microsoft.com/office/drawing/2014/main" id="{D5AF6C83-77C0-4D9B-B139-236750EC12F5}"/>
                </a:ext>
              </a:extLst>
            </p:cNvPr>
            <p:cNvSpPr/>
            <p:nvPr/>
          </p:nvSpPr>
          <p:spPr>
            <a:xfrm>
              <a:off x="10259509" y="5240447"/>
              <a:ext cx="437988" cy="389763"/>
            </a:xfrm>
            <a:custGeom>
              <a:avLst/>
              <a:gdLst>
                <a:gd name="connsiteX0" fmla="*/ 0 w 590142"/>
                <a:gd name="connsiteY0" fmla="*/ 324578 h 590142"/>
                <a:gd name="connsiteX1" fmla="*/ 132782 w 590142"/>
                <a:gd name="connsiteY1" fmla="*/ 324578 h 590142"/>
                <a:gd name="connsiteX2" fmla="*/ 132782 w 590142"/>
                <a:gd name="connsiteY2" fmla="*/ 0 h 590142"/>
                <a:gd name="connsiteX3" fmla="*/ 457360 w 590142"/>
                <a:gd name="connsiteY3" fmla="*/ 0 h 590142"/>
                <a:gd name="connsiteX4" fmla="*/ 457360 w 590142"/>
                <a:gd name="connsiteY4" fmla="*/ 324578 h 590142"/>
                <a:gd name="connsiteX5" fmla="*/ 590142 w 590142"/>
                <a:gd name="connsiteY5" fmla="*/ 324578 h 590142"/>
                <a:gd name="connsiteX6" fmla="*/ 295071 w 590142"/>
                <a:gd name="connsiteY6" fmla="*/ 590142 h 590142"/>
                <a:gd name="connsiteX7" fmla="*/ 0 w 590142"/>
                <a:gd name="connsiteY7" fmla="*/ 324578 h 59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142" h="590142">
                  <a:moveTo>
                    <a:pt x="0" y="324578"/>
                  </a:moveTo>
                  <a:lnTo>
                    <a:pt x="132782" y="324578"/>
                  </a:lnTo>
                  <a:lnTo>
                    <a:pt x="132782" y="0"/>
                  </a:lnTo>
                  <a:lnTo>
                    <a:pt x="457360" y="0"/>
                  </a:lnTo>
                  <a:lnTo>
                    <a:pt x="457360" y="324578"/>
                  </a:lnTo>
                  <a:lnTo>
                    <a:pt x="590142" y="324578"/>
                  </a:lnTo>
                  <a:lnTo>
                    <a:pt x="295071" y="590142"/>
                  </a:lnTo>
                  <a:lnTo>
                    <a:pt x="0" y="324578"/>
                  </a:lnTo>
                  <a:close/>
                </a:path>
              </a:pathLst>
            </a:custGeom>
            <a:solidFill>
              <a:srgbClr val="9DC3E6">
                <a:alpha val="50196"/>
              </a:srgbClr>
            </a:solidFill>
            <a:ln>
              <a:solidFill>
                <a:schemeClr val="accent5">
                  <a:lumMod val="60000"/>
                  <a:lumOff val="40000"/>
                  <a:alpha val="40000"/>
                </a:schemeClr>
              </a:solidFill>
            </a:ln>
          </p:spPr>
          <p:style>
            <a:lnRef idx="1">
              <a:schemeClr val="accent4">
                <a:tint val="40000"/>
                <a:alpha val="90000"/>
                <a:hueOff val="10861925"/>
                <a:satOff val="-51245"/>
                <a:lumOff val="-1851"/>
                <a:alphaOff val="0"/>
              </a:schemeClr>
            </a:lnRef>
            <a:fillRef idx="1">
              <a:schemeClr val="accent4">
                <a:tint val="40000"/>
                <a:alpha val="90000"/>
                <a:hueOff val="10861925"/>
                <a:satOff val="-51245"/>
                <a:lumOff val="-1851"/>
                <a:alphaOff val="0"/>
              </a:schemeClr>
            </a:fillRef>
            <a:effectRef idx="0">
              <a:schemeClr val="accent4">
                <a:tint val="40000"/>
                <a:alpha val="90000"/>
                <a:hueOff val="10861925"/>
                <a:satOff val="-51245"/>
                <a:lumOff val="-1851"/>
                <a:alphaOff val="0"/>
              </a:schemeClr>
            </a:effectRef>
            <a:fontRef idx="minor">
              <a:schemeClr val="dk1">
                <a:hueOff val="0"/>
                <a:satOff val="0"/>
                <a:lumOff val="0"/>
                <a:alphaOff val="0"/>
              </a:schemeClr>
            </a:fontRef>
          </p:style>
          <p:txBody>
            <a:bodyPr spcFirstLastPara="0" vert="horz" wrap="square" lIns="164532" tIns="31750" rIns="164532" bIns="177810" numCol="1" spcCol="1270" anchor="ctr" anchorCtr="0">
              <a:noAutofit/>
            </a:bodyPr>
            <a:lstStyle/>
            <a:p>
              <a:pPr marL="0" lvl="0" indent="0" algn="ctr" defTabSz="1111250">
                <a:lnSpc>
                  <a:spcPct val="90000"/>
                </a:lnSpc>
                <a:spcBef>
                  <a:spcPct val="0"/>
                </a:spcBef>
                <a:spcAft>
                  <a:spcPct val="35000"/>
                </a:spcAft>
                <a:buNone/>
              </a:pPr>
              <a:endParaRPr lang="zh-CN" altLang="en-US" sz="2500" kern="1200" dirty="0"/>
            </a:p>
          </p:txBody>
        </p:sp>
      </p:grpSp>
      <p:sp>
        <p:nvSpPr>
          <p:cNvPr id="18" name="任意多边形: 形状 17">
            <a:extLst>
              <a:ext uri="{FF2B5EF4-FFF2-40B4-BE49-F238E27FC236}">
                <a16:creationId xmlns:a16="http://schemas.microsoft.com/office/drawing/2014/main" id="{3D3CAB99-E035-4BE5-8AF1-4C7B076E7C47}"/>
              </a:ext>
            </a:extLst>
          </p:cNvPr>
          <p:cNvSpPr/>
          <p:nvPr/>
        </p:nvSpPr>
        <p:spPr>
          <a:xfrm>
            <a:off x="7956330" y="5819386"/>
            <a:ext cx="2322468" cy="698161"/>
          </a:xfrm>
          <a:custGeom>
            <a:avLst/>
            <a:gdLst>
              <a:gd name="connsiteX0" fmla="*/ 0 w 3129280"/>
              <a:gd name="connsiteY0" fmla="*/ 90791 h 907910"/>
              <a:gd name="connsiteX1" fmla="*/ 90791 w 3129280"/>
              <a:gd name="connsiteY1" fmla="*/ 0 h 907910"/>
              <a:gd name="connsiteX2" fmla="*/ 3038489 w 3129280"/>
              <a:gd name="connsiteY2" fmla="*/ 0 h 907910"/>
              <a:gd name="connsiteX3" fmla="*/ 3129280 w 3129280"/>
              <a:gd name="connsiteY3" fmla="*/ 90791 h 907910"/>
              <a:gd name="connsiteX4" fmla="*/ 3129280 w 3129280"/>
              <a:gd name="connsiteY4" fmla="*/ 817119 h 907910"/>
              <a:gd name="connsiteX5" fmla="*/ 3038489 w 3129280"/>
              <a:gd name="connsiteY5" fmla="*/ 907910 h 907910"/>
              <a:gd name="connsiteX6" fmla="*/ 90791 w 3129280"/>
              <a:gd name="connsiteY6" fmla="*/ 907910 h 907910"/>
              <a:gd name="connsiteX7" fmla="*/ 0 w 3129280"/>
              <a:gd name="connsiteY7" fmla="*/ 817119 h 907910"/>
              <a:gd name="connsiteX8" fmla="*/ 0 w 3129280"/>
              <a:gd name="connsiteY8" fmla="*/ 90791 h 9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9280" h="907910">
                <a:moveTo>
                  <a:pt x="0" y="90791"/>
                </a:moveTo>
                <a:cubicBezTo>
                  <a:pt x="0" y="40649"/>
                  <a:pt x="40649" y="0"/>
                  <a:pt x="90791" y="0"/>
                </a:cubicBezTo>
                <a:lnTo>
                  <a:pt x="3038489" y="0"/>
                </a:lnTo>
                <a:cubicBezTo>
                  <a:pt x="3088631" y="0"/>
                  <a:pt x="3129280" y="40649"/>
                  <a:pt x="3129280" y="90791"/>
                </a:cubicBezTo>
                <a:lnTo>
                  <a:pt x="3129280" y="817119"/>
                </a:lnTo>
                <a:cubicBezTo>
                  <a:pt x="3129280" y="867261"/>
                  <a:pt x="3088631" y="907910"/>
                  <a:pt x="3038489" y="907910"/>
                </a:cubicBezTo>
                <a:lnTo>
                  <a:pt x="90791" y="907910"/>
                </a:lnTo>
                <a:cubicBezTo>
                  <a:pt x="40649" y="907910"/>
                  <a:pt x="0" y="867261"/>
                  <a:pt x="0" y="817119"/>
                </a:cubicBezTo>
                <a:lnTo>
                  <a:pt x="0" y="90791"/>
                </a:lnTo>
                <a:close/>
              </a:path>
            </a:pathLst>
          </a:custGeom>
          <a:solidFill>
            <a:srgbClr val="0C86A3">
              <a:alpha val="69804"/>
            </a:srgb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9800891"/>
              <a:satOff val="-40777"/>
              <a:lumOff val="9608"/>
              <a:alphaOff val="0"/>
            </a:schemeClr>
          </a:fillRef>
          <a:effectRef idx="1">
            <a:schemeClr val="accent4">
              <a:hueOff val="9800891"/>
              <a:satOff val="-40777"/>
              <a:lumOff val="9608"/>
              <a:alphaOff val="0"/>
            </a:schemeClr>
          </a:effectRef>
          <a:fontRef idx="minor">
            <a:schemeClr val="dk1"/>
          </a:fontRef>
        </p:style>
        <p:txBody>
          <a:bodyPr spcFirstLastPara="0" vert="horz" wrap="square" lIns="95172" tIns="95172" rIns="918995" bIns="95172" numCol="1" spcCol="1270" anchor="ctr" anchorCtr="0">
            <a:noAutofit/>
          </a:bodyPr>
          <a:lstStyle/>
          <a:p>
            <a:pPr marL="0" lvl="0" indent="0" algn="ctr" defTabSz="800100">
              <a:lnSpc>
                <a:spcPct val="90000"/>
              </a:lnSpc>
              <a:spcBef>
                <a:spcPct val="0"/>
              </a:spcBef>
              <a:spcAft>
                <a:spcPct val="35000"/>
              </a:spcAft>
              <a:buNone/>
            </a:pPr>
            <a:endParaRPr lang="zh-CN" altLang="en-US" sz="1800" kern="1200" dirty="0"/>
          </a:p>
        </p:txBody>
      </p:sp>
      <p:sp>
        <p:nvSpPr>
          <p:cNvPr id="19" name="任意多边形: 形状 18">
            <a:extLst>
              <a:ext uri="{FF2B5EF4-FFF2-40B4-BE49-F238E27FC236}">
                <a16:creationId xmlns:a16="http://schemas.microsoft.com/office/drawing/2014/main" id="{7BD6A94B-3008-4196-BADD-9CD8F6E412EA}"/>
              </a:ext>
            </a:extLst>
          </p:cNvPr>
          <p:cNvSpPr/>
          <p:nvPr/>
        </p:nvSpPr>
        <p:spPr>
          <a:xfrm>
            <a:off x="9666846" y="5567778"/>
            <a:ext cx="437988" cy="389763"/>
          </a:xfrm>
          <a:custGeom>
            <a:avLst/>
            <a:gdLst>
              <a:gd name="connsiteX0" fmla="*/ 0 w 590142"/>
              <a:gd name="connsiteY0" fmla="*/ 324578 h 590142"/>
              <a:gd name="connsiteX1" fmla="*/ 132782 w 590142"/>
              <a:gd name="connsiteY1" fmla="*/ 324578 h 590142"/>
              <a:gd name="connsiteX2" fmla="*/ 132782 w 590142"/>
              <a:gd name="connsiteY2" fmla="*/ 0 h 590142"/>
              <a:gd name="connsiteX3" fmla="*/ 457360 w 590142"/>
              <a:gd name="connsiteY3" fmla="*/ 0 h 590142"/>
              <a:gd name="connsiteX4" fmla="*/ 457360 w 590142"/>
              <a:gd name="connsiteY4" fmla="*/ 324578 h 590142"/>
              <a:gd name="connsiteX5" fmla="*/ 590142 w 590142"/>
              <a:gd name="connsiteY5" fmla="*/ 324578 h 590142"/>
              <a:gd name="connsiteX6" fmla="*/ 295071 w 590142"/>
              <a:gd name="connsiteY6" fmla="*/ 590142 h 590142"/>
              <a:gd name="connsiteX7" fmla="*/ 0 w 590142"/>
              <a:gd name="connsiteY7" fmla="*/ 324578 h 59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142" h="590142">
                <a:moveTo>
                  <a:pt x="0" y="324578"/>
                </a:moveTo>
                <a:lnTo>
                  <a:pt x="132782" y="324578"/>
                </a:lnTo>
                <a:lnTo>
                  <a:pt x="132782" y="0"/>
                </a:lnTo>
                <a:lnTo>
                  <a:pt x="457360" y="0"/>
                </a:lnTo>
                <a:lnTo>
                  <a:pt x="457360" y="324578"/>
                </a:lnTo>
                <a:lnTo>
                  <a:pt x="590142" y="324578"/>
                </a:lnTo>
                <a:lnTo>
                  <a:pt x="295071" y="590142"/>
                </a:lnTo>
                <a:lnTo>
                  <a:pt x="0" y="324578"/>
                </a:lnTo>
                <a:close/>
              </a:path>
            </a:pathLst>
          </a:custGeom>
          <a:solidFill>
            <a:srgbClr val="0C7EA8">
              <a:alpha val="40000"/>
            </a:srgbClr>
          </a:solidFill>
          <a:ln>
            <a:solidFill>
              <a:srgbClr val="0C7EA8">
                <a:alpha val="40000"/>
              </a:srgbClr>
            </a:solidFill>
          </a:ln>
        </p:spPr>
        <p:style>
          <a:lnRef idx="1">
            <a:schemeClr val="accent4">
              <a:tint val="40000"/>
              <a:alpha val="90000"/>
              <a:hueOff val="10861925"/>
              <a:satOff val="-51245"/>
              <a:lumOff val="-1851"/>
              <a:alphaOff val="0"/>
            </a:schemeClr>
          </a:lnRef>
          <a:fillRef idx="1">
            <a:schemeClr val="accent4">
              <a:tint val="40000"/>
              <a:alpha val="90000"/>
              <a:hueOff val="10861925"/>
              <a:satOff val="-51245"/>
              <a:lumOff val="-1851"/>
              <a:alphaOff val="0"/>
            </a:schemeClr>
          </a:fillRef>
          <a:effectRef idx="0">
            <a:schemeClr val="accent4">
              <a:tint val="40000"/>
              <a:alpha val="90000"/>
              <a:hueOff val="10861925"/>
              <a:satOff val="-51245"/>
              <a:lumOff val="-1851"/>
              <a:alphaOff val="0"/>
            </a:schemeClr>
          </a:effectRef>
          <a:fontRef idx="minor">
            <a:schemeClr val="dk1">
              <a:hueOff val="0"/>
              <a:satOff val="0"/>
              <a:lumOff val="0"/>
              <a:alphaOff val="0"/>
            </a:schemeClr>
          </a:fontRef>
        </p:style>
        <p:txBody>
          <a:bodyPr spcFirstLastPara="0" vert="horz" wrap="square" lIns="164532" tIns="31750" rIns="164532" bIns="177810" numCol="1" spcCol="1270" anchor="ctr" anchorCtr="0">
            <a:noAutofit/>
          </a:bodyPr>
          <a:lstStyle/>
          <a:p>
            <a:pPr marL="0" lvl="0" indent="0" algn="ctr" defTabSz="1111250">
              <a:lnSpc>
                <a:spcPct val="90000"/>
              </a:lnSpc>
              <a:spcBef>
                <a:spcPct val="0"/>
              </a:spcBef>
              <a:spcAft>
                <a:spcPct val="35000"/>
              </a:spcAft>
              <a:buNone/>
            </a:pPr>
            <a:endParaRPr lang="zh-CN" altLang="en-US" sz="2500" kern="1200"/>
          </a:p>
        </p:txBody>
      </p:sp>
      <p:sp>
        <p:nvSpPr>
          <p:cNvPr id="20" name="文本框 19">
            <a:extLst>
              <a:ext uri="{FF2B5EF4-FFF2-40B4-BE49-F238E27FC236}">
                <a16:creationId xmlns:a16="http://schemas.microsoft.com/office/drawing/2014/main" id="{341FED9D-45EB-4E5A-BBCB-F5AD2A3D5AD8}"/>
              </a:ext>
            </a:extLst>
          </p:cNvPr>
          <p:cNvSpPr txBox="1"/>
          <p:nvPr/>
        </p:nvSpPr>
        <p:spPr>
          <a:xfrm>
            <a:off x="6971071" y="1287739"/>
            <a:ext cx="2164828" cy="369332"/>
          </a:xfrm>
          <a:prstGeom prst="rect">
            <a:avLst/>
          </a:prstGeom>
          <a:noFill/>
        </p:spPr>
        <p:txBody>
          <a:bodyPr wrap="square" rtlCol="0">
            <a:spAutoFit/>
          </a:bodyPr>
          <a:lstStyle/>
          <a:p>
            <a:pPr algn="ctr"/>
            <a:r>
              <a:rPr lang="zh-CN" altLang="en-US" sz="1800" b="1" kern="1200" dirty="0"/>
              <a:t>聚焦工作主题</a:t>
            </a:r>
          </a:p>
        </p:txBody>
      </p:sp>
      <p:sp>
        <p:nvSpPr>
          <p:cNvPr id="21" name="文本框 20">
            <a:extLst>
              <a:ext uri="{FF2B5EF4-FFF2-40B4-BE49-F238E27FC236}">
                <a16:creationId xmlns:a16="http://schemas.microsoft.com/office/drawing/2014/main" id="{0EE8C260-42C3-43A7-8BD8-C1F3CB1EDAF7}"/>
              </a:ext>
            </a:extLst>
          </p:cNvPr>
          <p:cNvSpPr txBox="1"/>
          <p:nvPr/>
        </p:nvSpPr>
        <p:spPr>
          <a:xfrm>
            <a:off x="8046127" y="6032837"/>
            <a:ext cx="2322468" cy="369332"/>
          </a:xfrm>
          <a:prstGeom prst="rect">
            <a:avLst/>
          </a:prstGeom>
          <a:noFill/>
        </p:spPr>
        <p:txBody>
          <a:bodyPr wrap="square" rtlCol="0">
            <a:spAutoFit/>
          </a:bodyPr>
          <a:lstStyle/>
          <a:p>
            <a:pPr algn="ctr"/>
            <a:r>
              <a:rPr lang="zh-CN" altLang="en-US" sz="1800" b="1" kern="1200" dirty="0"/>
              <a:t>共性思路和育人智慧</a:t>
            </a:r>
          </a:p>
        </p:txBody>
      </p:sp>
      <p:sp>
        <p:nvSpPr>
          <p:cNvPr id="22" name="文本框 21">
            <a:extLst>
              <a:ext uri="{FF2B5EF4-FFF2-40B4-BE49-F238E27FC236}">
                <a16:creationId xmlns:a16="http://schemas.microsoft.com/office/drawing/2014/main" id="{D8DD295D-95BE-4D95-B5AE-591508CC41DE}"/>
              </a:ext>
            </a:extLst>
          </p:cNvPr>
          <p:cNvSpPr txBox="1"/>
          <p:nvPr/>
        </p:nvSpPr>
        <p:spPr>
          <a:xfrm>
            <a:off x="7877146" y="5171656"/>
            <a:ext cx="2322468" cy="369332"/>
          </a:xfrm>
          <a:prstGeom prst="rect">
            <a:avLst/>
          </a:prstGeom>
          <a:noFill/>
        </p:spPr>
        <p:txBody>
          <a:bodyPr wrap="square" rtlCol="0">
            <a:spAutoFit/>
          </a:bodyPr>
          <a:lstStyle/>
          <a:p>
            <a:pPr algn="ctr"/>
            <a:r>
              <a:rPr lang="zh-CN" altLang="en-US" sz="1800" b="1" kern="1200" dirty="0"/>
              <a:t>总结反思</a:t>
            </a:r>
          </a:p>
        </p:txBody>
      </p:sp>
      <p:sp>
        <p:nvSpPr>
          <p:cNvPr id="23" name="文本框 22">
            <a:extLst>
              <a:ext uri="{FF2B5EF4-FFF2-40B4-BE49-F238E27FC236}">
                <a16:creationId xmlns:a16="http://schemas.microsoft.com/office/drawing/2014/main" id="{DDE9FD76-CB8D-41CF-B74C-360C2594D240}"/>
              </a:ext>
            </a:extLst>
          </p:cNvPr>
          <p:cNvSpPr txBox="1"/>
          <p:nvPr/>
        </p:nvSpPr>
        <p:spPr>
          <a:xfrm>
            <a:off x="7956330" y="4278900"/>
            <a:ext cx="2164100" cy="646331"/>
          </a:xfrm>
          <a:prstGeom prst="rect">
            <a:avLst/>
          </a:prstGeom>
          <a:noFill/>
        </p:spPr>
        <p:txBody>
          <a:bodyPr wrap="square" rtlCol="0">
            <a:spAutoFit/>
          </a:bodyPr>
          <a:lstStyle/>
          <a:p>
            <a:r>
              <a:rPr lang="zh-CN" altLang="en-US" sz="1800" b="1" kern="1200" dirty="0"/>
              <a:t>实际的处理过程（教育过程）</a:t>
            </a:r>
          </a:p>
        </p:txBody>
      </p:sp>
      <p:sp>
        <p:nvSpPr>
          <p:cNvPr id="24" name="文本框 23">
            <a:extLst>
              <a:ext uri="{FF2B5EF4-FFF2-40B4-BE49-F238E27FC236}">
                <a16:creationId xmlns:a16="http://schemas.microsoft.com/office/drawing/2014/main" id="{52005A4F-9AA2-4934-B6C2-6F43AA5BC9F1}"/>
              </a:ext>
            </a:extLst>
          </p:cNvPr>
          <p:cNvSpPr txBox="1"/>
          <p:nvPr/>
        </p:nvSpPr>
        <p:spPr>
          <a:xfrm>
            <a:off x="7691241" y="3517161"/>
            <a:ext cx="1975605" cy="923330"/>
          </a:xfrm>
          <a:prstGeom prst="rect">
            <a:avLst/>
          </a:prstGeom>
          <a:noFill/>
        </p:spPr>
        <p:txBody>
          <a:bodyPr wrap="square" rtlCol="0">
            <a:spAutoFit/>
          </a:bodyPr>
          <a:lstStyle/>
          <a:p>
            <a:r>
              <a:rPr lang="zh-CN" altLang="en-US" sz="1800" b="1" kern="1200" dirty="0"/>
              <a:t>解决问题的策略、方法和依据</a:t>
            </a:r>
          </a:p>
          <a:p>
            <a:endParaRPr lang="zh-CN" altLang="en-US" dirty="0"/>
          </a:p>
        </p:txBody>
      </p:sp>
      <p:sp>
        <p:nvSpPr>
          <p:cNvPr id="25" name="文本框 24">
            <a:extLst>
              <a:ext uri="{FF2B5EF4-FFF2-40B4-BE49-F238E27FC236}">
                <a16:creationId xmlns:a16="http://schemas.microsoft.com/office/drawing/2014/main" id="{B01AFAD1-4AB4-43EE-B6CE-0C1EC3AD6588}"/>
              </a:ext>
            </a:extLst>
          </p:cNvPr>
          <p:cNvSpPr txBox="1"/>
          <p:nvPr/>
        </p:nvSpPr>
        <p:spPr>
          <a:xfrm>
            <a:off x="7424850" y="2840714"/>
            <a:ext cx="1802175" cy="369332"/>
          </a:xfrm>
          <a:prstGeom prst="rect">
            <a:avLst/>
          </a:prstGeom>
          <a:noFill/>
        </p:spPr>
        <p:txBody>
          <a:bodyPr wrap="square" rtlCol="0">
            <a:spAutoFit/>
          </a:bodyPr>
          <a:lstStyle/>
          <a:p>
            <a:r>
              <a:rPr lang="zh-CN" altLang="en-US" sz="1800" b="1" kern="1200" dirty="0"/>
              <a:t>分析深层次原因</a:t>
            </a:r>
          </a:p>
        </p:txBody>
      </p:sp>
      <p:sp>
        <p:nvSpPr>
          <p:cNvPr id="26" name="文本框 25">
            <a:extLst>
              <a:ext uri="{FF2B5EF4-FFF2-40B4-BE49-F238E27FC236}">
                <a16:creationId xmlns:a16="http://schemas.microsoft.com/office/drawing/2014/main" id="{C404D374-A3E1-4E85-A3E1-803BEE1CDEBE}"/>
              </a:ext>
            </a:extLst>
          </p:cNvPr>
          <p:cNvSpPr txBox="1"/>
          <p:nvPr/>
        </p:nvSpPr>
        <p:spPr>
          <a:xfrm>
            <a:off x="7120661" y="2076413"/>
            <a:ext cx="2511690" cy="369332"/>
          </a:xfrm>
          <a:prstGeom prst="rect">
            <a:avLst/>
          </a:prstGeom>
          <a:noFill/>
        </p:spPr>
        <p:txBody>
          <a:bodyPr wrap="square" rtlCol="0">
            <a:spAutoFit/>
          </a:bodyPr>
          <a:lstStyle/>
          <a:p>
            <a:r>
              <a:rPr lang="zh-CN" altLang="en-US" sz="1800" b="1" kern="1200" dirty="0"/>
              <a:t>准确描述问题或情境</a:t>
            </a:r>
          </a:p>
        </p:txBody>
      </p:sp>
      <p:sp>
        <p:nvSpPr>
          <p:cNvPr id="27" name="任意多边形: 形状 26">
            <a:extLst>
              <a:ext uri="{FF2B5EF4-FFF2-40B4-BE49-F238E27FC236}">
                <a16:creationId xmlns:a16="http://schemas.microsoft.com/office/drawing/2014/main" id="{86B65EAE-BEB3-4434-8A62-F0792C4AE819}"/>
              </a:ext>
            </a:extLst>
          </p:cNvPr>
          <p:cNvSpPr/>
          <p:nvPr/>
        </p:nvSpPr>
        <p:spPr>
          <a:xfrm>
            <a:off x="9667144" y="5535056"/>
            <a:ext cx="437988" cy="438766"/>
          </a:xfrm>
          <a:custGeom>
            <a:avLst/>
            <a:gdLst>
              <a:gd name="connsiteX0" fmla="*/ 0 w 590142"/>
              <a:gd name="connsiteY0" fmla="*/ 324578 h 590142"/>
              <a:gd name="connsiteX1" fmla="*/ 132782 w 590142"/>
              <a:gd name="connsiteY1" fmla="*/ 324578 h 590142"/>
              <a:gd name="connsiteX2" fmla="*/ 132782 w 590142"/>
              <a:gd name="connsiteY2" fmla="*/ 0 h 590142"/>
              <a:gd name="connsiteX3" fmla="*/ 457360 w 590142"/>
              <a:gd name="connsiteY3" fmla="*/ 0 h 590142"/>
              <a:gd name="connsiteX4" fmla="*/ 457360 w 590142"/>
              <a:gd name="connsiteY4" fmla="*/ 324578 h 590142"/>
              <a:gd name="connsiteX5" fmla="*/ 590142 w 590142"/>
              <a:gd name="connsiteY5" fmla="*/ 324578 h 590142"/>
              <a:gd name="connsiteX6" fmla="*/ 295071 w 590142"/>
              <a:gd name="connsiteY6" fmla="*/ 590142 h 590142"/>
              <a:gd name="connsiteX7" fmla="*/ 0 w 590142"/>
              <a:gd name="connsiteY7" fmla="*/ 324578 h 59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142" h="590142">
                <a:moveTo>
                  <a:pt x="0" y="324578"/>
                </a:moveTo>
                <a:lnTo>
                  <a:pt x="132782" y="324578"/>
                </a:lnTo>
                <a:lnTo>
                  <a:pt x="132782" y="0"/>
                </a:lnTo>
                <a:lnTo>
                  <a:pt x="457360" y="0"/>
                </a:lnTo>
                <a:lnTo>
                  <a:pt x="457360" y="324578"/>
                </a:lnTo>
                <a:lnTo>
                  <a:pt x="590142" y="324578"/>
                </a:lnTo>
                <a:lnTo>
                  <a:pt x="295071" y="590142"/>
                </a:lnTo>
                <a:lnTo>
                  <a:pt x="0" y="324578"/>
                </a:lnTo>
                <a:close/>
              </a:path>
            </a:pathLst>
          </a:custGeom>
          <a:solidFill>
            <a:schemeClr val="accent5">
              <a:lumMod val="75000"/>
            </a:schemeClr>
          </a:solidFill>
          <a:ln>
            <a:solidFill>
              <a:schemeClr val="accent5">
                <a:lumMod val="75000"/>
                <a:alpha val="90000"/>
              </a:schemeClr>
            </a:solidFill>
          </a:ln>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4532" tIns="31750" rIns="164532" bIns="177810" numCol="1" spcCol="1270" anchor="ctr" anchorCtr="0">
            <a:noAutofit/>
          </a:bodyPr>
          <a:lstStyle/>
          <a:p>
            <a:pPr marL="0" lvl="0" indent="0" algn="ctr" defTabSz="1111250">
              <a:lnSpc>
                <a:spcPct val="90000"/>
              </a:lnSpc>
              <a:spcBef>
                <a:spcPct val="0"/>
              </a:spcBef>
              <a:spcAft>
                <a:spcPct val="35000"/>
              </a:spcAft>
              <a:buNone/>
            </a:pPr>
            <a:endParaRPr lang="zh-CN" altLang="en-US" sz="2500" kern="1200" dirty="0"/>
          </a:p>
        </p:txBody>
      </p:sp>
      <p:sp>
        <p:nvSpPr>
          <p:cNvPr id="28" name="任意多边形: 形状 27">
            <a:extLst>
              <a:ext uri="{FF2B5EF4-FFF2-40B4-BE49-F238E27FC236}">
                <a16:creationId xmlns:a16="http://schemas.microsoft.com/office/drawing/2014/main" id="{55766616-195E-489B-A6EE-D1CF79C4A006}"/>
              </a:ext>
            </a:extLst>
          </p:cNvPr>
          <p:cNvSpPr/>
          <p:nvPr/>
        </p:nvSpPr>
        <p:spPr>
          <a:xfrm>
            <a:off x="9496450" y="4732890"/>
            <a:ext cx="437988" cy="438766"/>
          </a:xfrm>
          <a:custGeom>
            <a:avLst/>
            <a:gdLst>
              <a:gd name="connsiteX0" fmla="*/ 0 w 590142"/>
              <a:gd name="connsiteY0" fmla="*/ 324578 h 590142"/>
              <a:gd name="connsiteX1" fmla="*/ 132782 w 590142"/>
              <a:gd name="connsiteY1" fmla="*/ 324578 h 590142"/>
              <a:gd name="connsiteX2" fmla="*/ 132782 w 590142"/>
              <a:gd name="connsiteY2" fmla="*/ 0 h 590142"/>
              <a:gd name="connsiteX3" fmla="*/ 457360 w 590142"/>
              <a:gd name="connsiteY3" fmla="*/ 0 h 590142"/>
              <a:gd name="connsiteX4" fmla="*/ 457360 w 590142"/>
              <a:gd name="connsiteY4" fmla="*/ 324578 h 590142"/>
              <a:gd name="connsiteX5" fmla="*/ 590142 w 590142"/>
              <a:gd name="connsiteY5" fmla="*/ 324578 h 590142"/>
              <a:gd name="connsiteX6" fmla="*/ 295071 w 590142"/>
              <a:gd name="connsiteY6" fmla="*/ 590142 h 590142"/>
              <a:gd name="connsiteX7" fmla="*/ 0 w 590142"/>
              <a:gd name="connsiteY7" fmla="*/ 324578 h 59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142" h="590142">
                <a:moveTo>
                  <a:pt x="0" y="324578"/>
                </a:moveTo>
                <a:lnTo>
                  <a:pt x="132782" y="324578"/>
                </a:lnTo>
                <a:lnTo>
                  <a:pt x="132782" y="0"/>
                </a:lnTo>
                <a:lnTo>
                  <a:pt x="457360" y="0"/>
                </a:lnTo>
                <a:lnTo>
                  <a:pt x="457360" y="324578"/>
                </a:lnTo>
                <a:lnTo>
                  <a:pt x="590142" y="324578"/>
                </a:lnTo>
                <a:lnTo>
                  <a:pt x="295071" y="590142"/>
                </a:lnTo>
                <a:lnTo>
                  <a:pt x="0" y="324578"/>
                </a:lnTo>
                <a:close/>
              </a:path>
            </a:pathLst>
          </a:custGeom>
          <a:solidFill>
            <a:schemeClr val="accent5">
              <a:lumMod val="75000"/>
            </a:schemeClr>
          </a:solidFill>
          <a:ln>
            <a:solidFill>
              <a:schemeClr val="accent5">
                <a:lumMod val="75000"/>
                <a:alpha val="90000"/>
              </a:schemeClr>
            </a:solidFill>
          </a:ln>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4532" tIns="31750" rIns="164532" bIns="177810" numCol="1" spcCol="1270" anchor="ctr" anchorCtr="0">
            <a:noAutofit/>
          </a:bodyPr>
          <a:lstStyle/>
          <a:p>
            <a:pPr marL="0" lvl="0" indent="0" algn="ctr" defTabSz="1111250">
              <a:lnSpc>
                <a:spcPct val="90000"/>
              </a:lnSpc>
              <a:spcBef>
                <a:spcPct val="0"/>
              </a:spcBef>
              <a:spcAft>
                <a:spcPct val="35000"/>
              </a:spcAft>
              <a:buNone/>
            </a:pPr>
            <a:endParaRPr lang="zh-CN" altLang="en-US" sz="2500" kern="1200" dirty="0"/>
          </a:p>
        </p:txBody>
      </p:sp>
      <p:sp>
        <p:nvSpPr>
          <p:cNvPr id="29" name="任意多边形: 形状 28">
            <a:extLst>
              <a:ext uri="{FF2B5EF4-FFF2-40B4-BE49-F238E27FC236}">
                <a16:creationId xmlns:a16="http://schemas.microsoft.com/office/drawing/2014/main" id="{613D9D20-C89E-4F7F-810E-DBAFCDDA8CC5}"/>
              </a:ext>
            </a:extLst>
          </p:cNvPr>
          <p:cNvSpPr/>
          <p:nvPr/>
        </p:nvSpPr>
        <p:spPr>
          <a:xfrm>
            <a:off x="9321818" y="3941417"/>
            <a:ext cx="437988" cy="438766"/>
          </a:xfrm>
          <a:custGeom>
            <a:avLst/>
            <a:gdLst>
              <a:gd name="connsiteX0" fmla="*/ 0 w 590142"/>
              <a:gd name="connsiteY0" fmla="*/ 324578 h 590142"/>
              <a:gd name="connsiteX1" fmla="*/ 132782 w 590142"/>
              <a:gd name="connsiteY1" fmla="*/ 324578 h 590142"/>
              <a:gd name="connsiteX2" fmla="*/ 132782 w 590142"/>
              <a:gd name="connsiteY2" fmla="*/ 0 h 590142"/>
              <a:gd name="connsiteX3" fmla="*/ 457360 w 590142"/>
              <a:gd name="connsiteY3" fmla="*/ 0 h 590142"/>
              <a:gd name="connsiteX4" fmla="*/ 457360 w 590142"/>
              <a:gd name="connsiteY4" fmla="*/ 324578 h 590142"/>
              <a:gd name="connsiteX5" fmla="*/ 590142 w 590142"/>
              <a:gd name="connsiteY5" fmla="*/ 324578 h 590142"/>
              <a:gd name="connsiteX6" fmla="*/ 295071 w 590142"/>
              <a:gd name="connsiteY6" fmla="*/ 590142 h 590142"/>
              <a:gd name="connsiteX7" fmla="*/ 0 w 590142"/>
              <a:gd name="connsiteY7" fmla="*/ 324578 h 59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142" h="590142">
                <a:moveTo>
                  <a:pt x="0" y="324578"/>
                </a:moveTo>
                <a:lnTo>
                  <a:pt x="132782" y="324578"/>
                </a:lnTo>
                <a:lnTo>
                  <a:pt x="132782" y="0"/>
                </a:lnTo>
                <a:lnTo>
                  <a:pt x="457360" y="0"/>
                </a:lnTo>
                <a:lnTo>
                  <a:pt x="457360" y="324578"/>
                </a:lnTo>
                <a:lnTo>
                  <a:pt x="590142" y="324578"/>
                </a:lnTo>
                <a:lnTo>
                  <a:pt x="295071" y="590142"/>
                </a:lnTo>
                <a:lnTo>
                  <a:pt x="0" y="324578"/>
                </a:lnTo>
                <a:close/>
              </a:path>
            </a:pathLst>
          </a:custGeom>
          <a:solidFill>
            <a:schemeClr val="accent5">
              <a:lumMod val="75000"/>
            </a:schemeClr>
          </a:solidFill>
          <a:ln>
            <a:solidFill>
              <a:schemeClr val="accent5">
                <a:lumMod val="75000"/>
                <a:alpha val="90000"/>
              </a:schemeClr>
            </a:solidFill>
          </a:ln>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4532" tIns="31750" rIns="164532" bIns="177810" numCol="1" spcCol="1270" anchor="ctr" anchorCtr="0">
            <a:noAutofit/>
          </a:bodyPr>
          <a:lstStyle/>
          <a:p>
            <a:pPr marL="0" lvl="0" indent="0" algn="ctr" defTabSz="1111250">
              <a:lnSpc>
                <a:spcPct val="90000"/>
              </a:lnSpc>
              <a:spcBef>
                <a:spcPct val="0"/>
              </a:spcBef>
              <a:spcAft>
                <a:spcPct val="35000"/>
              </a:spcAft>
              <a:buNone/>
            </a:pPr>
            <a:endParaRPr lang="zh-CN" altLang="en-US" sz="2500" kern="1200" dirty="0"/>
          </a:p>
        </p:txBody>
      </p:sp>
      <p:sp>
        <p:nvSpPr>
          <p:cNvPr id="30" name="任意多边形: 形状 29">
            <a:extLst>
              <a:ext uri="{FF2B5EF4-FFF2-40B4-BE49-F238E27FC236}">
                <a16:creationId xmlns:a16="http://schemas.microsoft.com/office/drawing/2014/main" id="{60039847-8BC5-4A78-A2BF-E739D4D51DA7}"/>
              </a:ext>
            </a:extLst>
          </p:cNvPr>
          <p:cNvSpPr/>
          <p:nvPr/>
        </p:nvSpPr>
        <p:spPr>
          <a:xfrm>
            <a:off x="9140023" y="3180534"/>
            <a:ext cx="437988" cy="438766"/>
          </a:xfrm>
          <a:custGeom>
            <a:avLst/>
            <a:gdLst>
              <a:gd name="connsiteX0" fmla="*/ 0 w 590142"/>
              <a:gd name="connsiteY0" fmla="*/ 324578 h 590142"/>
              <a:gd name="connsiteX1" fmla="*/ 132782 w 590142"/>
              <a:gd name="connsiteY1" fmla="*/ 324578 h 590142"/>
              <a:gd name="connsiteX2" fmla="*/ 132782 w 590142"/>
              <a:gd name="connsiteY2" fmla="*/ 0 h 590142"/>
              <a:gd name="connsiteX3" fmla="*/ 457360 w 590142"/>
              <a:gd name="connsiteY3" fmla="*/ 0 h 590142"/>
              <a:gd name="connsiteX4" fmla="*/ 457360 w 590142"/>
              <a:gd name="connsiteY4" fmla="*/ 324578 h 590142"/>
              <a:gd name="connsiteX5" fmla="*/ 590142 w 590142"/>
              <a:gd name="connsiteY5" fmla="*/ 324578 h 590142"/>
              <a:gd name="connsiteX6" fmla="*/ 295071 w 590142"/>
              <a:gd name="connsiteY6" fmla="*/ 590142 h 590142"/>
              <a:gd name="connsiteX7" fmla="*/ 0 w 590142"/>
              <a:gd name="connsiteY7" fmla="*/ 324578 h 59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142" h="590142">
                <a:moveTo>
                  <a:pt x="0" y="324578"/>
                </a:moveTo>
                <a:lnTo>
                  <a:pt x="132782" y="324578"/>
                </a:lnTo>
                <a:lnTo>
                  <a:pt x="132782" y="0"/>
                </a:lnTo>
                <a:lnTo>
                  <a:pt x="457360" y="0"/>
                </a:lnTo>
                <a:lnTo>
                  <a:pt x="457360" y="324578"/>
                </a:lnTo>
                <a:lnTo>
                  <a:pt x="590142" y="324578"/>
                </a:lnTo>
                <a:lnTo>
                  <a:pt x="295071" y="590142"/>
                </a:lnTo>
                <a:lnTo>
                  <a:pt x="0" y="324578"/>
                </a:lnTo>
                <a:close/>
              </a:path>
            </a:pathLst>
          </a:custGeom>
          <a:solidFill>
            <a:schemeClr val="accent5">
              <a:lumMod val="75000"/>
            </a:schemeClr>
          </a:solidFill>
          <a:ln>
            <a:solidFill>
              <a:schemeClr val="accent5">
                <a:lumMod val="75000"/>
                <a:alpha val="90000"/>
              </a:schemeClr>
            </a:solidFill>
          </a:ln>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4532" tIns="31750" rIns="164532" bIns="177810" numCol="1" spcCol="1270" anchor="ctr" anchorCtr="0">
            <a:noAutofit/>
          </a:bodyPr>
          <a:lstStyle/>
          <a:p>
            <a:pPr marL="0" lvl="0" indent="0" algn="ctr" defTabSz="1111250">
              <a:lnSpc>
                <a:spcPct val="90000"/>
              </a:lnSpc>
              <a:spcBef>
                <a:spcPct val="0"/>
              </a:spcBef>
              <a:spcAft>
                <a:spcPct val="35000"/>
              </a:spcAft>
              <a:buNone/>
            </a:pPr>
            <a:endParaRPr lang="zh-CN" altLang="en-US" sz="2500" kern="1200" dirty="0"/>
          </a:p>
        </p:txBody>
      </p:sp>
      <p:sp>
        <p:nvSpPr>
          <p:cNvPr id="31" name="任意多边形: 形状 30">
            <a:extLst>
              <a:ext uri="{FF2B5EF4-FFF2-40B4-BE49-F238E27FC236}">
                <a16:creationId xmlns:a16="http://schemas.microsoft.com/office/drawing/2014/main" id="{A29D1625-A88D-44DB-BFCD-52E3CC946F55}"/>
              </a:ext>
            </a:extLst>
          </p:cNvPr>
          <p:cNvSpPr/>
          <p:nvPr/>
        </p:nvSpPr>
        <p:spPr>
          <a:xfrm>
            <a:off x="8946016" y="2418667"/>
            <a:ext cx="437988" cy="438766"/>
          </a:xfrm>
          <a:custGeom>
            <a:avLst/>
            <a:gdLst>
              <a:gd name="connsiteX0" fmla="*/ 0 w 590142"/>
              <a:gd name="connsiteY0" fmla="*/ 324578 h 590142"/>
              <a:gd name="connsiteX1" fmla="*/ 132782 w 590142"/>
              <a:gd name="connsiteY1" fmla="*/ 324578 h 590142"/>
              <a:gd name="connsiteX2" fmla="*/ 132782 w 590142"/>
              <a:gd name="connsiteY2" fmla="*/ 0 h 590142"/>
              <a:gd name="connsiteX3" fmla="*/ 457360 w 590142"/>
              <a:gd name="connsiteY3" fmla="*/ 0 h 590142"/>
              <a:gd name="connsiteX4" fmla="*/ 457360 w 590142"/>
              <a:gd name="connsiteY4" fmla="*/ 324578 h 590142"/>
              <a:gd name="connsiteX5" fmla="*/ 590142 w 590142"/>
              <a:gd name="connsiteY5" fmla="*/ 324578 h 590142"/>
              <a:gd name="connsiteX6" fmla="*/ 295071 w 590142"/>
              <a:gd name="connsiteY6" fmla="*/ 590142 h 590142"/>
              <a:gd name="connsiteX7" fmla="*/ 0 w 590142"/>
              <a:gd name="connsiteY7" fmla="*/ 324578 h 59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142" h="590142">
                <a:moveTo>
                  <a:pt x="0" y="324578"/>
                </a:moveTo>
                <a:lnTo>
                  <a:pt x="132782" y="324578"/>
                </a:lnTo>
                <a:lnTo>
                  <a:pt x="132782" y="0"/>
                </a:lnTo>
                <a:lnTo>
                  <a:pt x="457360" y="0"/>
                </a:lnTo>
                <a:lnTo>
                  <a:pt x="457360" y="324578"/>
                </a:lnTo>
                <a:lnTo>
                  <a:pt x="590142" y="324578"/>
                </a:lnTo>
                <a:lnTo>
                  <a:pt x="295071" y="590142"/>
                </a:lnTo>
                <a:lnTo>
                  <a:pt x="0" y="324578"/>
                </a:lnTo>
                <a:close/>
              </a:path>
            </a:pathLst>
          </a:custGeom>
          <a:solidFill>
            <a:schemeClr val="accent5">
              <a:lumMod val="75000"/>
            </a:schemeClr>
          </a:solidFill>
          <a:ln>
            <a:solidFill>
              <a:schemeClr val="accent5">
                <a:lumMod val="75000"/>
                <a:alpha val="90000"/>
              </a:schemeClr>
            </a:solidFill>
          </a:ln>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4532" tIns="31750" rIns="164532" bIns="177810" numCol="1" spcCol="1270" anchor="ctr" anchorCtr="0">
            <a:noAutofit/>
          </a:bodyPr>
          <a:lstStyle/>
          <a:p>
            <a:pPr marL="0" lvl="0" indent="0" algn="ctr" defTabSz="1111250">
              <a:lnSpc>
                <a:spcPct val="90000"/>
              </a:lnSpc>
              <a:spcBef>
                <a:spcPct val="0"/>
              </a:spcBef>
              <a:spcAft>
                <a:spcPct val="35000"/>
              </a:spcAft>
              <a:buNone/>
            </a:pPr>
            <a:endParaRPr lang="zh-CN" altLang="en-US" sz="2500" kern="1200" dirty="0"/>
          </a:p>
        </p:txBody>
      </p:sp>
    </p:spTree>
    <p:extLst>
      <p:ext uri="{BB962C8B-B14F-4D97-AF65-F5344CB8AC3E}">
        <p14:creationId xmlns:p14="http://schemas.microsoft.com/office/powerpoint/2010/main" val="3684316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42F6B-59CD-4CD6-8982-1ABED8FA357B}"/>
              </a:ext>
            </a:extLst>
          </p:cNvPr>
          <p:cNvSpPr>
            <a:spLocks noGrp="1"/>
          </p:cNvSpPr>
          <p:nvPr>
            <p:ph type="title"/>
          </p:nvPr>
        </p:nvSpPr>
        <p:spPr/>
        <p:txBody>
          <a:bodyPr/>
          <a:lstStyle/>
          <a:p>
            <a:r>
              <a:rPr lang="zh-CN" altLang="en-US" dirty="0"/>
              <a:t>一、网评参赛材料③</a:t>
            </a:r>
            <a:r>
              <a:rPr lang="en-US" altLang="zh-CN" dirty="0"/>
              <a:t>——</a:t>
            </a:r>
            <a:r>
              <a:rPr lang="zh-CN" altLang="zh-CN" dirty="0"/>
              <a:t>主题班会方案及实录视频</a:t>
            </a:r>
            <a:endParaRPr lang="zh-CN" altLang="en-US" dirty="0"/>
          </a:p>
        </p:txBody>
      </p:sp>
      <p:sp>
        <p:nvSpPr>
          <p:cNvPr id="3" name="矩形: 一个圆顶角，剪去另一个顶角 2">
            <a:extLst>
              <a:ext uri="{FF2B5EF4-FFF2-40B4-BE49-F238E27FC236}">
                <a16:creationId xmlns:a16="http://schemas.microsoft.com/office/drawing/2014/main" id="{4ADF5626-44A2-48B7-BB08-7A5A0DE90FB4}"/>
              </a:ext>
            </a:extLst>
          </p:cNvPr>
          <p:cNvSpPr/>
          <p:nvPr/>
        </p:nvSpPr>
        <p:spPr>
          <a:xfrm>
            <a:off x="791495" y="1305232"/>
            <a:ext cx="10609007" cy="2632807"/>
          </a:xfrm>
          <a:prstGeom prst="snipRoundRect">
            <a:avLst/>
          </a:prstGeom>
          <a:solidFill>
            <a:srgbClr val="9DC3E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一个圆顶角，剪去另一个顶角 3">
            <a:extLst>
              <a:ext uri="{FF2B5EF4-FFF2-40B4-BE49-F238E27FC236}">
                <a16:creationId xmlns:a16="http://schemas.microsoft.com/office/drawing/2014/main" id="{CFC8B017-AEC0-4D7C-8E7A-1489A40703F6}"/>
              </a:ext>
            </a:extLst>
          </p:cNvPr>
          <p:cNvSpPr/>
          <p:nvPr/>
        </p:nvSpPr>
        <p:spPr>
          <a:xfrm>
            <a:off x="791495" y="4154131"/>
            <a:ext cx="10609007" cy="1811593"/>
          </a:xfrm>
          <a:prstGeom prst="snipRoundRect">
            <a:avLst/>
          </a:prstGeom>
          <a:solidFill>
            <a:srgbClr val="9DC3E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D0D496BC-BED8-4106-B552-561B337DA8B0}"/>
              </a:ext>
            </a:extLst>
          </p:cNvPr>
          <p:cNvSpPr txBox="1"/>
          <p:nvPr/>
        </p:nvSpPr>
        <p:spPr>
          <a:xfrm>
            <a:off x="973394" y="1442177"/>
            <a:ext cx="10221303" cy="2358915"/>
          </a:xfrm>
          <a:prstGeom prst="rect">
            <a:avLst/>
          </a:prstGeom>
          <a:noFill/>
        </p:spPr>
        <p:txBody>
          <a:bodyPr wrap="square" rtlCol="0">
            <a:spAutoFit/>
          </a:bodyPr>
          <a:lstStyle/>
          <a:p>
            <a:pPr marL="285750" indent="457200">
              <a:lnSpc>
                <a:spcPts val="3000"/>
              </a:lnSpc>
              <a:buFont typeface="Wingdings" panose="05000000000000000000" pitchFamily="2" charset="2"/>
              <a:buChar char="Ø"/>
            </a:pPr>
            <a:r>
              <a:rPr lang="zh-CN" altLang="en-US" sz="2000" b="1" dirty="0">
                <a:solidFill>
                  <a:srgbClr val="C00000"/>
                </a:solidFill>
              </a:rPr>
              <a:t>规定动作</a:t>
            </a:r>
            <a:endParaRPr lang="en-US" altLang="zh-CN" sz="2000" b="1" dirty="0">
              <a:solidFill>
                <a:srgbClr val="C00000"/>
              </a:solidFill>
            </a:endParaRPr>
          </a:p>
          <a:p>
            <a:pPr indent="457200">
              <a:lnSpc>
                <a:spcPts val="3000"/>
              </a:lnSpc>
            </a:pPr>
            <a:r>
              <a:rPr lang="en-US" altLang="zh-CN" sz="2000" dirty="0">
                <a:solidFill>
                  <a:srgbClr val="C00000"/>
                </a:solidFill>
              </a:rPr>
              <a:t>  </a:t>
            </a:r>
            <a:r>
              <a:rPr lang="en-US" altLang="zh-CN" sz="2000" dirty="0">
                <a:solidFill>
                  <a:schemeClr val="bg1"/>
                </a:solidFill>
              </a:rPr>
              <a:t> </a:t>
            </a:r>
            <a:r>
              <a:rPr lang="en-US" altLang="zh-CN" sz="2000" kern="100" dirty="0">
                <a:solidFill>
                  <a:srgbClr val="C00000"/>
                </a:solidFill>
                <a:effectLst/>
                <a:latin typeface="Times New Roman" panose="02020603050405020304" pitchFamily="18" charset="0"/>
                <a:ea typeface="方正仿宋简体"/>
              </a:rPr>
              <a:t>1</a:t>
            </a:r>
            <a:r>
              <a:rPr lang="zh-CN" altLang="zh-CN" sz="2000" kern="100" dirty="0">
                <a:solidFill>
                  <a:srgbClr val="C00000"/>
                </a:solidFill>
                <a:effectLst/>
                <a:latin typeface="Times New Roman" panose="02020603050405020304" pitchFamily="18" charset="0"/>
                <a:ea typeface="方正仿宋简体"/>
                <a:cs typeface="Times New Roman" panose="02020603050405020304" pitchFamily="18" charset="0"/>
              </a:rPr>
              <a:t>个班会结合教育部职业教育与成人教育司</a:t>
            </a:r>
            <a:r>
              <a:rPr lang="zh-CN" altLang="zh-CN" sz="2000" kern="100" dirty="0">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《关于在中等职业学校开展“</a:t>
            </a:r>
            <a:r>
              <a:rPr lang="en-US" altLang="zh-CN" sz="2000" kern="100" dirty="0" err="1">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少年工匠心向党</a:t>
            </a:r>
            <a:r>
              <a:rPr lang="en-US" altLang="zh-CN" sz="2000" kern="100" dirty="0">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 </a:t>
            </a:r>
            <a:r>
              <a:rPr lang="en-US" altLang="zh-CN" sz="2000" kern="100" dirty="0" err="1">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青春奋进新时代</a:t>
            </a:r>
            <a:r>
              <a:rPr lang="zh-CN" altLang="zh-CN" sz="2000" kern="100" dirty="0">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”主题教育活动的通知》</a:t>
            </a:r>
            <a:r>
              <a:rPr lang="zh-CN" altLang="zh-CN" sz="2000" kern="100" dirty="0">
                <a:solidFill>
                  <a:srgbClr val="C00000"/>
                </a:solidFill>
                <a:latin typeface="Times New Roman" panose="02020603050405020304" pitchFamily="18" charset="0"/>
                <a:cs typeface="Times New Roman" panose="02020603050405020304" pitchFamily="18" charset="0"/>
              </a:rPr>
              <a:t>有关要求，以庆祝中国共产党</a:t>
            </a:r>
            <a:r>
              <a:rPr lang="zh-CN" altLang="zh-CN" sz="2000" kern="100" dirty="0">
                <a:solidFill>
                  <a:srgbClr val="C00000"/>
                </a:solidFill>
                <a:effectLst/>
                <a:latin typeface="Times New Roman" panose="02020603050405020304" pitchFamily="18" charset="0"/>
                <a:ea typeface="方正仿宋简体"/>
                <a:cs typeface="Times New Roman" panose="02020603050405020304" pitchFamily="18" charset="0"/>
              </a:rPr>
              <a:t>成立</a:t>
            </a:r>
            <a:r>
              <a:rPr lang="en-US" altLang="zh-CN" sz="2000" kern="100" dirty="0">
                <a:solidFill>
                  <a:srgbClr val="C00000"/>
                </a:solidFill>
                <a:effectLst/>
                <a:latin typeface="Times New Roman" panose="02020603050405020304" pitchFamily="18" charset="0"/>
                <a:ea typeface="方正仿宋简体"/>
              </a:rPr>
              <a:t>100</a:t>
            </a:r>
            <a:r>
              <a:rPr lang="zh-CN" altLang="zh-CN" sz="2000" kern="100" dirty="0">
                <a:solidFill>
                  <a:srgbClr val="C00000"/>
                </a:solidFill>
                <a:effectLst/>
                <a:latin typeface="Times New Roman" panose="02020603050405020304" pitchFamily="18" charset="0"/>
                <a:ea typeface="方正仿宋简体"/>
                <a:cs typeface="Times New Roman" panose="02020603050405020304" pitchFamily="18" charset="0"/>
              </a:rPr>
              <a:t>周年</a:t>
            </a:r>
            <a:r>
              <a:rPr lang="zh-CN" altLang="zh-CN" sz="2000" kern="100" dirty="0">
                <a:solidFill>
                  <a:srgbClr val="C00000"/>
                </a:solidFill>
                <a:effectLst/>
                <a:ea typeface="方正仿宋简体"/>
                <a:cs typeface="方正仿宋简体"/>
              </a:rPr>
              <a:t>、</a:t>
            </a:r>
            <a:r>
              <a:rPr lang="zh-CN" altLang="zh-CN" sz="2000" kern="100" dirty="0">
                <a:solidFill>
                  <a:srgbClr val="C00000"/>
                </a:solidFill>
                <a:effectLst/>
                <a:ea typeface="方正仿宋简体"/>
                <a:cs typeface="方正仿宋简体"/>
                <a:hlinkClick r:id="rId3" action="ppaction://hlinkfile">
                  <a:extLst>
                    <a:ext uri="{A12FA001-AC4F-418D-AE19-62706E023703}">
                      <ahyp:hlinkClr xmlns:ahyp="http://schemas.microsoft.com/office/drawing/2018/hyperlinkcolor" val="tx"/>
                    </a:ext>
                  </a:extLst>
                </a:hlinkClick>
              </a:rPr>
              <a:t>“四史”</a:t>
            </a:r>
            <a:r>
              <a:rPr lang="zh-CN" altLang="zh-CN" sz="2000" kern="100" dirty="0">
                <a:solidFill>
                  <a:srgbClr val="C00000"/>
                </a:solidFill>
                <a:effectLst/>
                <a:latin typeface="Times New Roman" panose="02020603050405020304" pitchFamily="18" charset="0"/>
                <a:ea typeface="方正仿宋简体"/>
                <a:cs typeface="Times New Roman" panose="02020603050405020304" pitchFamily="18" charset="0"/>
                <a:hlinkClick r:id="rId3" action="ppaction://hlinkfile">
                  <a:extLst>
                    <a:ext uri="{A12FA001-AC4F-418D-AE19-62706E023703}">
                      <ahyp:hlinkClr xmlns:ahyp="http://schemas.microsoft.com/office/drawing/2018/hyperlinkcolor" val="tx"/>
                    </a:ext>
                  </a:extLst>
                </a:hlinkClick>
              </a:rPr>
              <a:t>学习教育</a:t>
            </a:r>
            <a:r>
              <a:rPr lang="zh-CN" altLang="zh-CN" sz="2000" kern="100" dirty="0">
                <a:solidFill>
                  <a:srgbClr val="C00000"/>
                </a:solidFill>
                <a:effectLst/>
                <a:latin typeface="Times New Roman" panose="02020603050405020304" pitchFamily="18" charset="0"/>
                <a:ea typeface="方正仿宋简体"/>
                <a:cs typeface="Times New Roman" panose="02020603050405020304" pitchFamily="18" charset="0"/>
              </a:rPr>
              <a:t>、爱国主义教育等为主题设计</a:t>
            </a:r>
            <a:r>
              <a:rPr lang="zh-CN" altLang="en-US" sz="2000" kern="100" dirty="0">
                <a:solidFill>
                  <a:srgbClr val="C00000"/>
                </a:solidFill>
                <a:effectLst/>
                <a:latin typeface="Times New Roman" panose="02020603050405020304" pitchFamily="18" charset="0"/>
                <a:ea typeface="方正仿宋简体"/>
                <a:cs typeface="Times New Roman" panose="02020603050405020304" pitchFamily="18" charset="0"/>
              </a:rPr>
              <a:t>。</a:t>
            </a:r>
            <a:endParaRPr lang="en-US" altLang="zh-CN" sz="2000" kern="100" dirty="0">
              <a:solidFill>
                <a:srgbClr val="C00000"/>
              </a:solidFill>
              <a:effectLst/>
              <a:latin typeface="Times New Roman" panose="02020603050405020304" pitchFamily="18" charset="0"/>
              <a:ea typeface="方正仿宋简体"/>
              <a:cs typeface="Times New Roman" panose="02020603050405020304" pitchFamily="18" charset="0"/>
            </a:endParaRPr>
          </a:p>
          <a:p>
            <a:pPr marL="342900" indent="457200">
              <a:lnSpc>
                <a:spcPts val="3000"/>
              </a:lnSpc>
              <a:buFont typeface="Wingdings" panose="05000000000000000000" pitchFamily="2" charset="2"/>
              <a:buChar char="Ø"/>
            </a:pPr>
            <a:r>
              <a:rPr lang="zh-CN" altLang="en-US" sz="2000" b="1" dirty="0">
                <a:solidFill>
                  <a:srgbClr val="C00000"/>
                </a:solidFill>
              </a:rPr>
              <a:t>自选动作</a:t>
            </a:r>
            <a:endParaRPr lang="en-US" altLang="zh-CN" sz="2000" kern="100" dirty="0">
              <a:solidFill>
                <a:srgbClr val="C00000"/>
              </a:solidFill>
              <a:latin typeface="Times New Roman" panose="02020603050405020304" pitchFamily="18" charset="0"/>
              <a:cs typeface="Times New Roman" panose="02020603050405020304" pitchFamily="18" charset="0"/>
            </a:endParaRPr>
          </a:p>
          <a:p>
            <a:pPr indent="457200">
              <a:lnSpc>
                <a:spcPts val="3000"/>
              </a:lnSpc>
            </a:pPr>
            <a:r>
              <a:rPr lang="en-US" altLang="zh-CN" sz="2000" kern="100" dirty="0">
                <a:solidFill>
                  <a:srgbClr val="C00000"/>
                </a:solidFill>
                <a:latin typeface="Times New Roman" panose="02020603050405020304" pitchFamily="18" charset="0"/>
                <a:cs typeface="Times New Roman" panose="02020603050405020304" pitchFamily="18" charset="0"/>
                <a:hlinkClick r:id="rId4" action="ppaction://hlinkfile">
                  <a:extLst>
                    <a:ext uri="{A12FA001-AC4F-418D-AE19-62706E023703}">
                      <ahyp:hlinkClr xmlns:ahyp="http://schemas.microsoft.com/office/drawing/2018/hyperlinkcolor" val="tx"/>
                    </a:ext>
                  </a:extLst>
                </a:hlinkClick>
              </a:rPr>
              <a:t>1</a:t>
            </a:r>
            <a:r>
              <a:rPr lang="zh-CN" altLang="zh-CN" sz="2000" kern="100" dirty="0">
                <a:solidFill>
                  <a:srgbClr val="C00000"/>
                </a:solidFill>
                <a:latin typeface="Times New Roman" panose="02020603050405020304" pitchFamily="18" charset="0"/>
                <a:cs typeface="Times New Roman" panose="02020603050405020304" pitchFamily="18" charset="0"/>
                <a:hlinkClick r:id="rId4" action="ppaction://hlinkfile">
                  <a:extLst>
                    <a:ext uri="{A12FA001-AC4F-418D-AE19-62706E023703}">
                      <ahyp:hlinkClr xmlns:ahyp="http://schemas.microsoft.com/office/drawing/2018/hyperlinkcolor" val="tx"/>
                    </a:ext>
                  </a:extLst>
                </a:hlinkClick>
              </a:rPr>
              <a:t>个班会</a:t>
            </a:r>
            <a:r>
              <a:rPr lang="zh-CN" altLang="zh-CN" sz="2000" kern="100" dirty="0">
                <a:solidFill>
                  <a:srgbClr val="C00000"/>
                </a:solidFill>
                <a:latin typeface="Times New Roman" panose="02020603050405020304" pitchFamily="18" charset="0"/>
                <a:cs typeface="Times New Roman" panose="02020603050405020304" pitchFamily="18" charset="0"/>
              </a:rPr>
              <a:t>按照班级建设方案的安排，自选主题进行设计。</a:t>
            </a:r>
            <a:endParaRPr lang="zh-CN" altLang="en-US" sz="2000" kern="100" dirty="0">
              <a:solidFill>
                <a:srgbClr val="C00000"/>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425172D9-E6D1-4957-A041-4DDC54272DBF}"/>
              </a:ext>
            </a:extLst>
          </p:cNvPr>
          <p:cNvSpPr txBox="1"/>
          <p:nvPr/>
        </p:nvSpPr>
        <p:spPr>
          <a:xfrm>
            <a:off x="1109258" y="4457923"/>
            <a:ext cx="9824213" cy="1211165"/>
          </a:xfrm>
          <a:prstGeom prst="rect">
            <a:avLst/>
          </a:prstGeom>
          <a:noFill/>
        </p:spPr>
        <p:txBody>
          <a:bodyPr wrap="square" rtlCol="0">
            <a:spAutoFit/>
          </a:bodyPr>
          <a:lstStyle/>
          <a:p>
            <a:pPr indent="457200" algn="just">
              <a:lnSpc>
                <a:spcPts val="3000"/>
              </a:lnSpc>
            </a:pPr>
            <a:r>
              <a:rPr lang="zh-CN" altLang="zh-CN" sz="2000" kern="100" dirty="0">
                <a:solidFill>
                  <a:srgbClr val="C00000"/>
                </a:solidFill>
                <a:latin typeface="Times New Roman" panose="02020603050405020304" pitchFamily="18" charset="0"/>
                <a:cs typeface="Times New Roman" panose="02020603050405020304" pitchFamily="18" charset="0"/>
              </a:rPr>
              <a:t>参赛选手选取其中</a:t>
            </a:r>
            <a:r>
              <a:rPr lang="en-US" altLang="zh-CN" sz="2000" kern="100" dirty="0">
                <a:solidFill>
                  <a:srgbClr val="C00000"/>
                </a:solidFill>
                <a:latin typeface="Times New Roman" panose="02020603050405020304" pitchFamily="18" charset="0"/>
                <a:cs typeface="Times New Roman" panose="02020603050405020304" pitchFamily="18" charset="0"/>
              </a:rPr>
              <a:t>1</a:t>
            </a:r>
            <a:r>
              <a:rPr lang="zh-CN" altLang="zh-CN" sz="2000" kern="100" dirty="0">
                <a:solidFill>
                  <a:srgbClr val="C00000"/>
                </a:solidFill>
                <a:latin typeface="Times New Roman" panose="02020603050405020304" pitchFamily="18" charset="0"/>
                <a:cs typeface="Times New Roman" panose="02020603050405020304" pitchFamily="18" charset="0"/>
              </a:rPr>
              <a:t>个主题班会方案组织实施（原则为线下形式），录制</a:t>
            </a:r>
            <a:r>
              <a:rPr lang="en-US" altLang="zh-CN" sz="2000" kern="100" dirty="0">
                <a:solidFill>
                  <a:srgbClr val="C00000"/>
                </a:solidFill>
                <a:latin typeface="Times New Roman" panose="02020603050405020304" pitchFamily="18" charset="0"/>
                <a:cs typeface="Times New Roman" panose="02020603050405020304" pitchFamily="18" charset="0"/>
              </a:rPr>
              <a:t>1</a:t>
            </a:r>
            <a:r>
              <a:rPr lang="zh-CN" altLang="zh-CN" sz="2000" kern="100" dirty="0">
                <a:solidFill>
                  <a:srgbClr val="C00000"/>
                </a:solidFill>
                <a:latin typeface="Times New Roman" panose="02020603050405020304" pitchFamily="18" charset="0"/>
                <a:cs typeface="Times New Roman" panose="02020603050405020304" pitchFamily="18" charset="0"/>
              </a:rPr>
              <a:t>段实录视频，时长</a:t>
            </a:r>
            <a:r>
              <a:rPr lang="zh-CN" altLang="zh-CN" sz="2000" kern="100" dirty="0">
                <a:solidFill>
                  <a:srgbClr val="0000CC"/>
                </a:solidFill>
                <a:latin typeface="Times New Roman" panose="02020603050405020304" pitchFamily="18" charset="0"/>
                <a:cs typeface="Times New Roman" panose="02020603050405020304" pitchFamily="18" charset="0"/>
              </a:rPr>
              <a:t>不超过</a:t>
            </a:r>
            <a:r>
              <a:rPr lang="en-US" altLang="zh-CN" sz="2000" kern="100" dirty="0">
                <a:solidFill>
                  <a:srgbClr val="0000CC"/>
                </a:solidFill>
                <a:latin typeface="Times New Roman" panose="02020603050405020304" pitchFamily="18" charset="0"/>
                <a:cs typeface="Times New Roman" panose="02020603050405020304" pitchFamily="18" charset="0"/>
              </a:rPr>
              <a:t>40</a:t>
            </a:r>
            <a:r>
              <a:rPr lang="zh-CN" altLang="zh-CN" sz="2000" kern="100" dirty="0">
                <a:solidFill>
                  <a:srgbClr val="0000CC"/>
                </a:solidFill>
                <a:latin typeface="Times New Roman" panose="02020603050405020304" pitchFamily="18" charset="0"/>
                <a:cs typeface="Times New Roman" panose="02020603050405020304" pitchFamily="18" charset="0"/>
              </a:rPr>
              <a:t>分钟</a:t>
            </a:r>
            <a:r>
              <a:rPr lang="zh-CN" altLang="zh-CN" sz="2000" kern="100" dirty="0">
                <a:solidFill>
                  <a:srgbClr val="C00000"/>
                </a:solidFill>
                <a:latin typeface="Times New Roman" panose="02020603050405020304" pitchFamily="18" charset="0"/>
                <a:cs typeface="Times New Roman" panose="02020603050405020304" pitchFamily="18" charset="0"/>
              </a:rPr>
              <a:t>，清晰呈现主题班会实况，展示学生面貌，附参加学生名单（仅姓名）。</a:t>
            </a:r>
            <a:endParaRPr lang="en-US" altLang="zh-CN" sz="2000" kern="100" dirty="0">
              <a:solidFill>
                <a:srgbClr val="C00000"/>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B91C82F6-78E6-467A-9B7D-C84B1B4664A0}"/>
              </a:ext>
            </a:extLst>
          </p:cNvPr>
          <p:cNvSpPr txBox="1"/>
          <p:nvPr/>
        </p:nvSpPr>
        <p:spPr>
          <a:xfrm>
            <a:off x="8376414" y="2708980"/>
            <a:ext cx="3000182" cy="954107"/>
          </a:xfrm>
          <a:prstGeom prst="rect">
            <a:avLst/>
          </a:prstGeom>
          <a:noFill/>
        </p:spPr>
        <p:txBody>
          <a:bodyPr wrap="square" rtlCol="0">
            <a:spAutoFit/>
          </a:bodyPr>
          <a:lstStyle/>
          <a:p>
            <a:r>
              <a:rPr lang="zh-CN" altLang="en-US" sz="2800" b="1" dirty="0">
                <a:solidFill>
                  <a:schemeClr val="bg1"/>
                </a:solidFill>
              </a:rPr>
              <a:t>每个方案字数不得超过</a:t>
            </a:r>
            <a:r>
              <a:rPr lang="en-US" altLang="zh-CN" sz="2800" b="1" dirty="0">
                <a:solidFill>
                  <a:schemeClr val="bg1"/>
                </a:solidFill>
              </a:rPr>
              <a:t>1500</a:t>
            </a:r>
            <a:r>
              <a:rPr lang="zh-CN" altLang="en-US" sz="2800" b="1" dirty="0">
                <a:solidFill>
                  <a:schemeClr val="bg1"/>
                </a:solidFill>
              </a:rPr>
              <a:t>字</a:t>
            </a:r>
          </a:p>
        </p:txBody>
      </p:sp>
    </p:spTree>
    <p:extLst>
      <p:ext uri="{BB962C8B-B14F-4D97-AF65-F5344CB8AC3E}">
        <p14:creationId xmlns:p14="http://schemas.microsoft.com/office/powerpoint/2010/main" val="363037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82A66B-ACDB-4433-943C-F2790C971B12}"/>
              </a:ext>
            </a:extLst>
          </p:cNvPr>
          <p:cNvSpPr>
            <a:spLocks noGrp="1"/>
          </p:cNvSpPr>
          <p:nvPr>
            <p:ph type="title"/>
          </p:nvPr>
        </p:nvSpPr>
        <p:spPr>
          <a:xfrm>
            <a:off x="273269" y="2219089"/>
            <a:ext cx="11918731" cy="840230"/>
          </a:xfrm>
        </p:spPr>
        <p:txBody>
          <a:bodyPr/>
          <a:lstStyle/>
          <a:p>
            <a:r>
              <a:rPr lang="zh-CN" altLang="en-US" sz="5400" dirty="0"/>
              <a:t>以赛促建，助力中职班主任专业成长</a:t>
            </a:r>
          </a:p>
        </p:txBody>
      </p:sp>
      <p:sp>
        <p:nvSpPr>
          <p:cNvPr id="3" name="文本占位符 2">
            <a:extLst>
              <a:ext uri="{FF2B5EF4-FFF2-40B4-BE49-F238E27FC236}">
                <a16:creationId xmlns:a16="http://schemas.microsoft.com/office/drawing/2014/main" id="{20017EAE-D405-481B-BDA4-F2ABBC9599F8}"/>
              </a:ext>
            </a:extLst>
          </p:cNvPr>
          <p:cNvSpPr>
            <a:spLocks noGrp="1"/>
          </p:cNvSpPr>
          <p:nvPr>
            <p:ph type="body" sz="quarter" idx="10"/>
          </p:nvPr>
        </p:nvSpPr>
        <p:spPr>
          <a:xfrm>
            <a:off x="4074254" y="4621039"/>
            <a:ext cx="3651558" cy="535531"/>
          </a:xfrm>
        </p:spPr>
        <p:txBody>
          <a:bodyPr/>
          <a:lstStyle/>
          <a:p>
            <a:pPr algn="ctr"/>
            <a:r>
              <a:rPr lang="zh-CN" altLang="en-US" sz="3200" b="1" dirty="0">
                <a:solidFill>
                  <a:srgbClr val="C00000"/>
                </a:solidFill>
              </a:rPr>
              <a:t>曹永浩</a:t>
            </a:r>
          </a:p>
        </p:txBody>
      </p:sp>
      <p:sp>
        <p:nvSpPr>
          <p:cNvPr id="4" name="文本框 3">
            <a:extLst>
              <a:ext uri="{FF2B5EF4-FFF2-40B4-BE49-F238E27FC236}">
                <a16:creationId xmlns:a16="http://schemas.microsoft.com/office/drawing/2014/main" id="{46858F86-5412-436A-9914-51124F683439}"/>
              </a:ext>
            </a:extLst>
          </p:cNvPr>
          <p:cNvSpPr txBox="1"/>
          <p:nvPr/>
        </p:nvSpPr>
        <p:spPr>
          <a:xfrm>
            <a:off x="1459924" y="3333258"/>
            <a:ext cx="924265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chemeClr val="tx1">
                    <a:lumMod val="75000"/>
                    <a:lumOff val="25000"/>
                  </a:schemeClr>
                </a:solidFill>
                <a:effectLst/>
                <a:uLnTx/>
                <a:uFillTx/>
                <a:latin typeface="+mj-ea"/>
                <a:ea typeface="+mj-ea"/>
              </a:rPr>
              <a:t>中等职业学校班主任能力比赛赛项解析及备赛技巧</a:t>
            </a:r>
          </a:p>
        </p:txBody>
      </p:sp>
      <p:sp>
        <p:nvSpPr>
          <p:cNvPr id="5" name="矩形 4">
            <a:extLst>
              <a:ext uri="{FF2B5EF4-FFF2-40B4-BE49-F238E27FC236}">
                <a16:creationId xmlns:a16="http://schemas.microsoft.com/office/drawing/2014/main" id="{15F75C03-CE48-4A67-92DD-9DEA983D6BFC}"/>
              </a:ext>
            </a:extLst>
          </p:cNvPr>
          <p:cNvSpPr/>
          <p:nvPr/>
        </p:nvSpPr>
        <p:spPr>
          <a:xfrm>
            <a:off x="5830529" y="3913239"/>
            <a:ext cx="501445" cy="127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20280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42F6B-59CD-4CD6-8982-1ABED8FA357B}"/>
              </a:ext>
            </a:extLst>
          </p:cNvPr>
          <p:cNvSpPr>
            <a:spLocks noGrp="1"/>
          </p:cNvSpPr>
          <p:nvPr>
            <p:ph type="title"/>
          </p:nvPr>
        </p:nvSpPr>
        <p:spPr/>
        <p:txBody>
          <a:bodyPr/>
          <a:lstStyle/>
          <a:p>
            <a:r>
              <a:rPr lang="zh-CN" altLang="en-US" dirty="0"/>
              <a:t>一、网评参赛材料④</a:t>
            </a:r>
            <a:r>
              <a:rPr lang="en-US" altLang="zh-CN" dirty="0"/>
              <a:t>——</a:t>
            </a:r>
            <a:r>
              <a:rPr lang="zh-CN" altLang="zh-CN" dirty="0"/>
              <a:t>专业人才培养方案</a:t>
            </a:r>
            <a:endParaRPr lang="zh-CN" altLang="en-US" dirty="0"/>
          </a:p>
        </p:txBody>
      </p:sp>
      <p:sp>
        <p:nvSpPr>
          <p:cNvPr id="3" name="文本框 2">
            <a:extLst>
              <a:ext uri="{FF2B5EF4-FFF2-40B4-BE49-F238E27FC236}">
                <a16:creationId xmlns:a16="http://schemas.microsoft.com/office/drawing/2014/main" id="{58AFAB32-5365-4459-B13A-4DE6A0B8E7DB}"/>
              </a:ext>
            </a:extLst>
          </p:cNvPr>
          <p:cNvSpPr txBox="1"/>
          <p:nvPr/>
        </p:nvSpPr>
        <p:spPr>
          <a:xfrm>
            <a:off x="946354" y="1958737"/>
            <a:ext cx="10515600" cy="2793072"/>
          </a:xfrm>
          <a:prstGeom prst="rect">
            <a:avLst/>
          </a:prstGeom>
          <a:noFill/>
        </p:spPr>
        <p:txBody>
          <a:bodyPr wrap="square" rtlCol="0">
            <a:spAutoFit/>
          </a:bodyPr>
          <a:lstStyle/>
          <a:p>
            <a:pPr indent="457200">
              <a:lnSpc>
                <a:spcPct val="150000"/>
              </a:lnSpc>
            </a:pPr>
            <a:r>
              <a:rPr lang="zh-CN" altLang="zh-CN" sz="2400" kern="100" dirty="0">
                <a:solidFill>
                  <a:srgbClr val="C00000"/>
                </a:solidFill>
                <a:latin typeface="Times New Roman" panose="02020603050405020304" pitchFamily="18" charset="0"/>
                <a:cs typeface="Times New Roman" panose="02020603050405020304" pitchFamily="18" charset="0"/>
              </a:rPr>
              <a:t>参赛选手提交</a:t>
            </a:r>
            <a:r>
              <a:rPr lang="zh-CN" altLang="zh-CN" sz="2400" kern="100" dirty="0">
                <a:solidFill>
                  <a:srgbClr val="0000CC"/>
                </a:solidFill>
                <a:latin typeface="Times New Roman" panose="02020603050405020304" pitchFamily="18" charset="0"/>
                <a:cs typeface="Times New Roman" panose="02020603050405020304" pitchFamily="18" charset="0"/>
              </a:rPr>
              <a:t>经学校审核</a:t>
            </a:r>
            <a:r>
              <a:rPr lang="zh-CN" altLang="zh-CN" sz="2400" kern="100" dirty="0">
                <a:solidFill>
                  <a:srgbClr val="C00000"/>
                </a:solidFill>
                <a:latin typeface="Times New Roman" panose="02020603050405020304" pitchFamily="18" charset="0"/>
                <a:cs typeface="Times New Roman" panose="02020603050405020304" pitchFamily="18" charset="0"/>
              </a:rPr>
              <a:t>，所带班级实际使用的</a:t>
            </a:r>
            <a:r>
              <a:rPr lang="zh-CN" altLang="zh-CN" sz="2400" kern="100" dirty="0">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专业人才培养方案</a:t>
            </a:r>
            <a:r>
              <a:rPr lang="zh-CN" altLang="zh-CN" sz="2400" kern="100" dirty="0">
                <a:solidFill>
                  <a:srgbClr val="C00000"/>
                </a:solidFill>
                <a:latin typeface="Times New Roman" panose="02020603050405020304" pitchFamily="18" charset="0"/>
                <a:cs typeface="Times New Roman" panose="02020603050405020304" pitchFamily="18" charset="0"/>
              </a:rPr>
              <a:t>（无需参赛选手本人撰写）</a:t>
            </a:r>
            <a:r>
              <a:rPr lang="zh-CN" altLang="en-US" sz="2400" kern="100" dirty="0">
                <a:solidFill>
                  <a:srgbClr val="C00000"/>
                </a:solidFill>
                <a:latin typeface="Times New Roman" panose="02020603050405020304" pitchFamily="18" charset="0"/>
                <a:cs typeface="Times New Roman" panose="02020603050405020304" pitchFamily="18" charset="0"/>
              </a:rPr>
              <a:t>，需符合教育部有关人才培养方案制定有关要求。</a:t>
            </a:r>
            <a:endParaRPr lang="en-US" altLang="zh-CN" sz="2400" kern="100" dirty="0">
              <a:solidFill>
                <a:srgbClr val="C00000"/>
              </a:solidFill>
              <a:latin typeface="Times New Roman" panose="02020603050405020304" pitchFamily="18" charset="0"/>
              <a:cs typeface="Times New Roman" panose="02020603050405020304" pitchFamily="18" charset="0"/>
            </a:endParaRPr>
          </a:p>
          <a:p>
            <a:pPr indent="457200">
              <a:lnSpc>
                <a:spcPct val="150000"/>
              </a:lnSpc>
            </a:pPr>
            <a:endParaRPr lang="en-US" altLang="zh-CN" sz="2400" kern="100" dirty="0">
              <a:solidFill>
                <a:srgbClr val="C00000"/>
              </a:solidFill>
              <a:latin typeface="Times New Roman" panose="02020603050405020304" pitchFamily="18" charset="0"/>
              <a:cs typeface="Times New Roman" panose="02020603050405020304" pitchFamily="18" charset="0"/>
            </a:endParaRPr>
          </a:p>
          <a:p>
            <a:pPr indent="457200">
              <a:lnSpc>
                <a:spcPct val="150000"/>
              </a:lnSpc>
            </a:pPr>
            <a:r>
              <a:rPr lang="zh-CN" altLang="zh-CN" sz="2400" kern="100" dirty="0">
                <a:solidFill>
                  <a:srgbClr val="0000CC"/>
                </a:solidFill>
                <a:latin typeface="Times New Roman" panose="02020603050405020304" pitchFamily="18" charset="0"/>
                <a:cs typeface="Times New Roman" panose="02020603050405020304" pitchFamily="18" charset="0"/>
              </a:rPr>
              <a:t>参赛选手</a:t>
            </a:r>
            <a:r>
              <a:rPr lang="zh-CN" altLang="zh-CN" sz="2400" kern="100" dirty="0">
                <a:solidFill>
                  <a:srgbClr val="C00000"/>
                </a:solidFill>
                <a:latin typeface="Times New Roman" panose="02020603050405020304" pitchFamily="18" charset="0"/>
                <a:cs typeface="Times New Roman" panose="02020603050405020304" pitchFamily="18" charset="0"/>
              </a:rPr>
              <a:t>还应结合建班育人实践中发现的问题和困难，</a:t>
            </a:r>
            <a:r>
              <a:rPr lang="zh-CN" altLang="zh-CN" sz="2400" kern="100" dirty="0">
                <a:solidFill>
                  <a:srgbClr val="0000CC"/>
                </a:solidFill>
                <a:latin typeface="Times New Roman" panose="02020603050405020304" pitchFamily="18" charset="0"/>
                <a:cs typeface="Times New Roman" panose="02020603050405020304" pitchFamily="18" charset="0"/>
              </a:rPr>
              <a:t>积极参与人才培养方案修订完善</a:t>
            </a:r>
            <a:r>
              <a:rPr lang="zh-CN" altLang="zh-CN" sz="2400" kern="100" dirty="0">
                <a:solidFill>
                  <a:srgbClr val="C00000"/>
                </a:solidFill>
                <a:latin typeface="Times New Roman" panose="02020603050405020304" pitchFamily="18" charset="0"/>
                <a:cs typeface="Times New Roman" panose="02020603050405020304" pitchFamily="18" charset="0"/>
              </a:rPr>
              <a:t>，促进教育教学深度融合，有效避免“两张皮”</a:t>
            </a:r>
            <a:r>
              <a:rPr lang="zh-CN" altLang="en-US" sz="2400" kern="100" dirty="0">
                <a:solidFill>
                  <a:srgbClr val="C00000"/>
                </a:solidFill>
                <a:latin typeface="Times New Roman" panose="02020603050405020304" pitchFamily="18" charset="0"/>
                <a:cs typeface="Times New Roman" panose="02020603050405020304" pitchFamily="18" charset="0"/>
              </a:rPr>
              <a:t> </a:t>
            </a:r>
            <a:r>
              <a:rPr lang="zh-CN" altLang="en-US" sz="24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（赛与教）</a:t>
            </a:r>
            <a:r>
              <a:rPr lang="zh-CN" altLang="en-US" sz="2400" kern="100" dirty="0">
                <a:solidFill>
                  <a:srgbClr val="C00000"/>
                </a:solidFill>
                <a:latin typeface="Times New Roman" panose="02020603050405020304" pitchFamily="18" charset="0"/>
                <a:cs typeface="Times New Roman" panose="02020603050405020304" pitchFamily="18" charset="0"/>
              </a:rPr>
              <a:t> </a:t>
            </a:r>
            <a:r>
              <a:rPr lang="zh-CN" altLang="zh-CN" sz="2400" kern="100" dirty="0">
                <a:solidFill>
                  <a:srgbClr val="C00000"/>
                </a:solidFill>
                <a:latin typeface="Times New Roman" panose="02020603050405020304" pitchFamily="18" charset="0"/>
                <a:cs typeface="Times New Roman" panose="02020603050405020304" pitchFamily="18" charset="0"/>
              </a:rPr>
              <a:t>。</a:t>
            </a:r>
            <a:endParaRPr lang="zh-CN" altLang="en-US" sz="2400" kern="1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280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42F6B-59CD-4CD6-8982-1ABED8FA357B}"/>
              </a:ext>
            </a:extLst>
          </p:cNvPr>
          <p:cNvSpPr>
            <a:spLocks noGrp="1"/>
          </p:cNvSpPr>
          <p:nvPr>
            <p:ph type="title"/>
          </p:nvPr>
        </p:nvSpPr>
        <p:spPr/>
        <p:txBody>
          <a:bodyPr/>
          <a:lstStyle/>
          <a:p>
            <a:pPr algn="ctr"/>
            <a:r>
              <a:rPr lang="zh-CN" altLang="en-US" dirty="0"/>
              <a:t>网评参赛材料</a:t>
            </a:r>
            <a:r>
              <a:rPr lang="en-US" altLang="zh-CN" dirty="0"/>
              <a:t>——</a:t>
            </a:r>
            <a:r>
              <a:rPr lang="zh-CN" altLang="en-US" dirty="0"/>
              <a:t>格式要求</a:t>
            </a:r>
          </a:p>
        </p:txBody>
      </p:sp>
      <p:sp>
        <p:nvSpPr>
          <p:cNvPr id="3" name="文本框 2">
            <a:extLst>
              <a:ext uri="{FF2B5EF4-FFF2-40B4-BE49-F238E27FC236}">
                <a16:creationId xmlns:a16="http://schemas.microsoft.com/office/drawing/2014/main" id="{38A844A3-B467-45E9-9FE2-A7E8847B6283}"/>
              </a:ext>
            </a:extLst>
          </p:cNvPr>
          <p:cNvSpPr txBox="1"/>
          <p:nvPr/>
        </p:nvSpPr>
        <p:spPr>
          <a:xfrm>
            <a:off x="806843" y="1440761"/>
            <a:ext cx="10376898" cy="1483098"/>
          </a:xfrm>
          <a:prstGeom prst="rect">
            <a:avLst/>
          </a:prstGeom>
          <a:noFill/>
        </p:spPr>
        <p:txBody>
          <a:bodyPr wrap="square" rtlCol="0">
            <a:spAutoFit/>
          </a:bodyPr>
          <a:lstStyle/>
          <a:p>
            <a:pPr indent="406400" algn="just" hangingPunct="0">
              <a:lnSpc>
                <a:spcPts val="3500"/>
              </a:lnSpc>
              <a:spcAft>
                <a:spcPts val="600"/>
              </a:spcAft>
            </a:pPr>
            <a:r>
              <a:rPr lang="en-US" altLang="zh-CN" sz="2400" b="1" kern="100" dirty="0">
                <a:solidFill>
                  <a:srgbClr val="C00000"/>
                </a:solidFill>
                <a:latin typeface="+mn-ea"/>
                <a:cs typeface="Times New Roman" panose="02020603050405020304" pitchFamily="18" charset="0"/>
              </a:rPr>
              <a:t>【</a:t>
            </a:r>
            <a:r>
              <a:rPr lang="zh-CN" altLang="zh-CN" sz="2400" b="1" kern="100" dirty="0">
                <a:solidFill>
                  <a:srgbClr val="C00000"/>
                </a:solidFill>
                <a:latin typeface="+mn-ea"/>
                <a:cs typeface="Times New Roman" panose="02020603050405020304" pitchFamily="18" charset="0"/>
              </a:rPr>
              <a:t>文档材料</a:t>
            </a:r>
            <a:r>
              <a:rPr lang="zh-CN" altLang="zh-CN" sz="2400" b="1" kern="100" dirty="0">
                <a:solidFill>
                  <a:srgbClr val="C00000"/>
                </a:solidFill>
                <a:effectLst/>
                <a:latin typeface="Times New Roman" panose="02020603050405020304" pitchFamily="18" charset="0"/>
                <a:ea typeface="方正仿宋简体"/>
                <a:cs typeface="Times New Roman" panose="02020603050405020304" pitchFamily="18" charset="0"/>
              </a:rPr>
              <a:t>要求</a:t>
            </a:r>
            <a:r>
              <a:rPr lang="en-US" altLang="zh-CN" sz="2400" b="1" kern="100" dirty="0">
                <a:solidFill>
                  <a:srgbClr val="C00000"/>
                </a:solidFill>
                <a:effectLst/>
                <a:latin typeface="Times New Roman" panose="02020603050405020304" pitchFamily="18" charset="0"/>
                <a:ea typeface="方正仿宋简体"/>
                <a:cs typeface="Times New Roman" panose="02020603050405020304" pitchFamily="18" charset="0"/>
              </a:rPr>
              <a:t>】</a:t>
            </a:r>
          </a:p>
          <a:p>
            <a:pPr indent="406400" algn="just" hangingPunct="0">
              <a:lnSpc>
                <a:spcPts val="3500"/>
              </a:lnSpc>
              <a:spcAft>
                <a:spcPts val="600"/>
              </a:spcAft>
            </a:pPr>
            <a:r>
              <a:rPr lang="zh-CN" altLang="zh-CN" sz="2400" kern="100" dirty="0">
                <a:solidFill>
                  <a:srgbClr val="C00000"/>
                </a:solidFill>
                <a:effectLst/>
                <a:latin typeface="Times New Roman" panose="02020603050405020304" pitchFamily="18" charset="0"/>
                <a:ea typeface="方正仿宋简体"/>
                <a:cs typeface="Times New Roman" panose="02020603050405020304" pitchFamily="18" charset="0"/>
              </a:rPr>
              <a:t>规范、简明、完整、朴实，</a:t>
            </a:r>
            <a:r>
              <a:rPr lang="zh-CN" altLang="zh-CN" sz="2400" b="1" kern="100" dirty="0">
                <a:solidFill>
                  <a:srgbClr val="0000CC"/>
                </a:solidFill>
                <a:latin typeface="+mn-ea"/>
                <a:cs typeface="Times New Roman" panose="02020603050405020304" pitchFamily="18" charset="0"/>
              </a:rPr>
              <a:t>以</a:t>
            </a:r>
            <a:r>
              <a:rPr lang="en-US" altLang="zh-CN" sz="2400" b="1" kern="100" dirty="0">
                <a:solidFill>
                  <a:srgbClr val="0000CC"/>
                </a:solidFill>
                <a:latin typeface="+mn-ea"/>
                <a:cs typeface="Times New Roman" panose="02020603050405020304" pitchFamily="18" charset="0"/>
              </a:rPr>
              <a:t>PDF</a:t>
            </a:r>
            <a:r>
              <a:rPr lang="zh-CN" altLang="zh-CN" sz="2400" b="1" kern="100" dirty="0">
                <a:solidFill>
                  <a:srgbClr val="0000CC"/>
                </a:solidFill>
                <a:latin typeface="+mn-ea"/>
                <a:cs typeface="Times New Roman" panose="02020603050405020304" pitchFamily="18" charset="0"/>
              </a:rPr>
              <a:t>格式提交，每个文件大小不超过</a:t>
            </a:r>
            <a:r>
              <a:rPr lang="en-US" altLang="zh-CN" sz="2400" b="1" kern="100" dirty="0">
                <a:solidFill>
                  <a:srgbClr val="0000CC"/>
                </a:solidFill>
                <a:latin typeface="+mn-ea"/>
                <a:cs typeface="Times New Roman" panose="02020603050405020304" pitchFamily="18" charset="0"/>
              </a:rPr>
              <a:t>100M</a:t>
            </a:r>
            <a:r>
              <a:rPr lang="zh-CN" altLang="zh-CN" sz="2400" b="1" kern="100" dirty="0">
                <a:solidFill>
                  <a:srgbClr val="0000CC"/>
                </a:solidFill>
                <a:latin typeface="+mn-ea"/>
                <a:cs typeface="Times New Roman" panose="02020603050405020304" pitchFamily="18" charset="0"/>
              </a:rPr>
              <a:t>。文档按“类型”命名</a:t>
            </a:r>
            <a:r>
              <a:rPr lang="zh-CN" altLang="zh-CN" sz="2400" kern="100" dirty="0">
                <a:solidFill>
                  <a:srgbClr val="C00000"/>
                </a:solidFill>
                <a:effectLst/>
                <a:latin typeface="Times New Roman" panose="02020603050405020304" pitchFamily="18" charset="0"/>
                <a:ea typeface="方正仿宋简体"/>
                <a:cs typeface="Times New Roman" panose="02020603050405020304" pitchFamily="18" charset="0"/>
              </a:rPr>
              <a:t>，</a:t>
            </a:r>
            <a:r>
              <a:rPr lang="zh-CN" altLang="zh-CN" sz="2400" kern="100" dirty="0">
                <a:solidFill>
                  <a:srgbClr val="C00000"/>
                </a:solidFill>
                <a:effectLst/>
                <a:latin typeface="Calibri" panose="020F0502020204030204" pitchFamily="34" charset="0"/>
                <a:ea typeface="方正仿宋简体"/>
                <a:cs typeface="方正仿宋简体"/>
              </a:rPr>
              <a:t>如“班级建设方案”等。</a:t>
            </a:r>
            <a:endParaRPr lang="zh-CN" altLang="zh-CN" sz="24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id="{ED20A765-75A3-46BF-9173-C00EF491397A}"/>
              </a:ext>
            </a:extLst>
          </p:cNvPr>
          <p:cNvSpPr txBox="1"/>
          <p:nvPr/>
        </p:nvSpPr>
        <p:spPr>
          <a:xfrm>
            <a:off x="806843" y="3429000"/>
            <a:ext cx="10578313" cy="2380780"/>
          </a:xfrm>
          <a:prstGeom prst="rect">
            <a:avLst/>
          </a:prstGeom>
          <a:noFill/>
        </p:spPr>
        <p:txBody>
          <a:bodyPr wrap="square" rtlCol="0">
            <a:spAutoFit/>
          </a:bodyPr>
          <a:lstStyle/>
          <a:p>
            <a:pPr indent="406400" algn="just" hangingPunct="0">
              <a:lnSpc>
                <a:spcPts val="3500"/>
              </a:lnSpc>
              <a:spcAft>
                <a:spcPts val="600"/>
              </a:spcAft>
            </a:pPr>
            <a:r>
              <a:rPr lang="en-US" altLang="zh-CN" sz="2400" b="1" kern="100" dirty="0">
                <a:solidFill>
                  <a:srgbClr val="C00000"/>
                </a:solidFill>
                <a:latin typeface="+mn-ea"/>
                <a:cs typeface="Times New Roman" panose="02020603050405020304" pitchFamily="18" charset="0"/>
              </a:rPr>
              <a:t>【</a:t>
            </a:r>
            <a:r>
              <a:rPr lang="zh-CN" altLang="zh-CN" sz="2400" b="1" kern="100" dirty="0">
                <a:solidFill>
                  <a:srgbClr val="C00000"/>
                </a:solidFill>
                <a:latin typeface="+mn-ea"/>
                <a:cs typeface="Times New Roman" panose="02020603050405020304" pitchFamily="18" charset="0"/>
              </a:rPr>
              <a:t>主题班会实录视频</a:t>
            </a:r>
            <a:r>
              <a:rPr lang="zh-CN" altLang="en-US" sz="2400" b="1" kern="100" dirty="0">
                <a:solidFill>
                  <a:srgbClr val="C00000"/>
                </a:solidFill>
                <a:latin typeface="+mn-ea"/>
                <a:cs typeface="Times New Roman" panose="02020603050405020304" pitchFamily="18" charset="0"/>
              </a:rPr>
              <a:t>要求</a:t>
            </a:r>
            <a:r>
              <a:rPr lang="en-US" altLang="zh-CN" sz="2400" b="1" kern="100" dirty="0">
                <a:solidFill>
                  <a:srgbClr val="C00000"/>
                </a:solidFill>
                <a:latin typeface="+mn-ea"/>
                <a:cs typeface="Times New Roman" panose="02020603050405020304" pitchFamily="18" charset="0"/>
              </a:rPr>
              <a:t>】</a:t>
            </a:r>
          </a:p>
          <a:p>
            <a:pPr indent="406400" algn="just" hangingPunct="0">
              <a:lnSpc>
                <a:spcPts val="3500"/>
              </a:lnSpc>
            </a:pPr>
            <a:r>
              <a:rPr lang="zh-CN" altLang="zh-CN" sz="2400" b="1" kern="100" dirty="0">
                <a:solidFill>
                  <a:srgbClr val="0000CC"/>
                </a:solidFill>
                <a:latin typeface="+mn-ea"/>
                <a:cs typeface="Times New Roman" panose="02020603050405020304" pitchFamily="18" charset="0"/>
              </a:rPr>
              <a:t>须采用单机方式全程连续录制</a:t>
            </a:r>
            <a:r>
              <a:rPr lang="zh-CN" altLang="zh-CN" sz="2400" kern="100" dirty="0">
                <a:solidFill>
                  <a:srgbClr val="C00000"/>
                </a:solidFill>
                <a:effectLst/>
                <a:latin typeface="Times New Roman" panose="02020603050405020304" pitchFamily="18" charset="0"/>
                <a:ea typeface="方正仿宋简体"/>
                <a:cs typeface="Times New Roman" panose="02020603050405020304" pitchFamily="18" charset="0"/>
              </a:rPr>
              <a:t>（不得使用摇臂、无人机、虚拟演播系统、临时拼接大型</a:t>
            </a:r>
            <a:r>
              <a:rPr lang="en-US" altLang="zh-CN" sz="2400" kern="100" dirty="0">
                <a:solidFill>
                  <a:srgbClr val="C00000"/>
                </a:solidFill>
                <a:effectLst/>
                <a:latin typeface="Times New Roman" panose="02020603050405020304" pitchFamily="18" charset="0"/>
                <a:ea typeface="方正仿宋简体"/>
                <a:cs typeface="Times New Roman" panose="02020603050405020304" pitchFamily="18" charset="0"/>
              </a:rPr>
              <a:t>LED</a:t>
            </a:r>
            <a:r>
              <a:rPr lang="zh-CN" altLang="zh-CN" sz="2400" kern="100" dirty="0">
                <a:solidFill>
                  <a:srgbClr val="C00000"/>
                </a:solidFill>
                <a:effectLst/>
                <a:latin typeface="Times New Roman" panose="02020603050405020304" pitchFamily="18" charset="0"/>
                <a:ea typeface="方正仿宋简体"/>
                <a:cs typeface="Times New Roman" panose="02020603050405020304" pitchFamily="18" charset="0"/>
              </a:rPr>
              <a:t>显示屏等脱离建班育人实际、片面追求拍摄效果、费用昂贵的录制手段），</a:t>
            </a:r>
            <a:r>
              <a:rPr lang="zh-CN" altLang="zh-CN" sz="2400" b="1" kern="100" dirty="0">
                <a:solidFill>
                  <a:srgbClr val="0000CC"/>
                </a:solidFill>
                <a:latin typeface="+mn-ea"/>
                <a:cs typeface="Times New Roman" panose="02020603050405020304" pitchFamily="18" charset="0"/>
              </a:rPr>
              <a:t>不允许另行剪辑及配音，不加片头片尾、字幕注解，不得泄露地区、学校名称</a:t>
            </a:r>
            <a:r>
              <a:rPr lang="zh-CN" altLang="zh-CN" sz="2400" kern="100" dirty="0">
                <a:solidFill>
                  <a:srgbClr val="C00000"/>
                </a:solidFill>
                <a:effectLst/>
                <a:latin typeface="Times New Roman" panose="02020603050405020304" pitchFamily="18" charset="0"/>
                <a:ea typeface="方正仿宋简体"/>
                <a:cs typeface="Times New Roman" panose="02020603050405020304" pitchFamily="18" charset="0"/>
              </a:rPr>
              <a:t>。采用</a:t>
            </a:r>
            <a:r>
              <a:rPr lang="en-US" altLang="zh-CN" sz="2400" b="1" kern="100" dirty="0">
                <a:solidFill>
                  <a:srgbClr val="0000CC"/>
                </a:solidFill>
                <a:latin typeface="+mn-ea"/>
                <a:cs typeface="Times New Roman" panose="02020603050405020304" pitchFamily="18" charset="0"/>
              </a:rPr>
              <a:t>MP4</a:t>
            </a:r>
            <a:r>
              <a:rPr lang="zh-CN" altLang="zh-CN" sz="2400" b="1" kern="100" dirty="0">
                <a:solidFill>
                  <a:srgbClr val="0000CC"/>
                </a:solidFill>
                <a:latin typeface="+mn-ea"/>
                <a:cs typeface="Times New Roman" panose="02020603050405020304" pitchFamily="18" charset="0"/>
              </a:rPr>
              <a:t>格式</a:t>
            </a:r>
            <a:r>
              <a:rPr lang="zh-CN" altLang="zh-CN" sz="2400" kern="100" dirty="0">
                <a:solidFill>
                  <a:srgbClr val="C00000"/>
                </a:solidFill>
                <a:effectLst/>
                <a:latin typeface="Times New Roman" panose="02020603050405020304" pitchFamily="18" charset="0"/>
                <a:ea typeface="方正仿宋简体"/>
                <a:cs typeface="Times New Roman" panose="02020603050405020304" pitchFamily="18" charset="0"/>
              </a:rPr>
              <a:t>封装，每个文件大小</a:t>
            </a:r>
            <a:r>
              <a:rPr lang="zh-CN" altLang="zh-CN" sz="2400" b="1" kern="100" dirty="0">
                <a:solidFill>
                  <a:srgbClr val="0000CC"/>
                </a:solidFill>
                <a:latin typeface="+mn-ea"/>
                <a:cs typeface="Times New Roman" panose="02020603050405020304" pitchFamily="18" charset="0"/>
              </a:rPr>
              <a:t>不超过</a:t>
            </a:r>
            <a:r>
              <a:rPr lang="en-US" altLang="zh-CN" sz="2400" b="1" kern="100" dirty="0">
                <a:solidFill>
                  <a:srgbClr val="0000CC"/>
                </a:solidFill>
                <a:latin typeface="+mn-ea"/>
                <a:cs typeface="Times New Roman" panose="02020603050405020304" pitchFamily="18" charset="0"/>
              </a:rPr>
              <a:t>400M</a:t>
            </a:r>
            <a:r>
              <a:rPr lang="zh-CN" altLang="zh-CN" sz="2400" kern="100" dirty="0">
                <a:solidFill>
                  <a:srgbClr val="C00000"/>
                </a:solidFill>
                <a:effectLst/>
                <a:latin typeface="Times New Roman" panose="02020603050405020304" pitchFamily="18" charset="0"/>
                <a:ea typeface="方正仿宋简体"/>
                <a:cs typeface="Times New Roman" panose="02020603050405020304" pitchFamily="18" charset="0"/>
              </a:rPr>
              <a:t>。</a:t>
            </a:r>
            <a:endParaRPr lang="zh-CN" altLang="zh-CN" sz="24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04097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3DAB1FA2-F3FB-48A6-BBFA-8393530C3A79}"/>
              </a:ext>
            </a:extLst>
          </p:cNvPr>
          <p:cNvSpPr>
            <a:spLocks noGrp="1"/>
          </p:cNvSpPr>
          <p:nvPr>
            <p:ph type="title"/>
          </p:nvPr>
        </p:nvSpPr>
        <p:spPr>
          <a:xfrm>
            <a:off x="679097" y="195197"/>
            <a:ext cx="10515600" cy="523220"/>
          </a:xfrm>
        </p:spPr>
        <p:txBody>
          <a:bodyPr/>
          <a:lstStyle/>
          <a:p>
            <a:r>
              <a:rPr lang="zh-CN" altLang="en-US" dirty="0"/>
              <a:t>二、现场决赛</a:t>
            </a:r>
            <a:r>
              <a:rPr lang="en-US" altLang="zh-CN" dirty="0"/>
              <a:t>—</a:t>
            </a:r>
            <a:r>
              <a:rPr lang="zh-CN" altLang="en-US" dirty="0"/>
              <a:t>赛项安排</a:t>
            </a:r>
          </a:p>
        </p:txBody>
      </p:sp>
      <p:grpSp>
        <p:nvGrpSpPr>
          <p:cNvPr id="3" name="组合 2">
            <a:extLst>
              <a:ext uri="{FF2B5EF4-FFF2-40B4-BE49-F238E27FC236}">
                <a16:creationId xmlns:a16="http://schemas.microsoft.com/office/drawing/2014/main" id="{88F9CCCA-A9F3-45E4-AE59-AA08297BB3EB}"/>
              </a:ext>
            </a:extLst>
          </p:cNvPr>
          <p:cNvGrpSpPr/>
          <p:nvPr/>
        </p:nvGrpSpPr>
        <p:grpSpPr>
          <a:xfrm>
            <a:off x="1047892" y="1421720"/>
            <a:ext cx="10270319" cy="3778193"/>
            <a:chOff x="1625600" y="2176463"/>
            <a:chExt cx="8880939" cy="3267075"/>
          </a:xfrm>
        </p:grpSpPr>
        <p:sp>
          <p:nvSpPr>
            <p:cNvPr id="4" name="椭圆 3">
              <a:extLst>
                <a:ext uri="{FF2B5EF4-FFF2-40B4-BE49-F238E27FC236}">
                  <a16:creationId xmlns:a16="http://schemas.microsoft.com/office/drawing/2014/main" id="{94ACD8FA-A041-4909-9B92-01DF9028FC0E}"/>
                </a:ext>
              </a:extLst>
            </p:cNvPr>
            <p:cNvSpPr/>
            <p:nvPr/>
          </p:nvSpPr>
          <p:spPr>
            <a:xfrm>
              <a:off x="4462462" y="2176463"/>
              <a:ext cx="3267075" cy="326707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nvGrpSpPr>
            <p:cNvPr id="5" name="组合 4">
              <a:extLst>
                <a:ext uri="{FF2B5EF4-FFF2-40B4-BE49-F238E27FC236}">
                  <a16:creationId xmlns:a16="http://schemas.microsoft.com/office/drawing/2014/main" id="{BFC214AB-B79F-4C81-91D6-E7381643FCB8}"/>
                </a:ext>
              </a:extLst>
            </p:cNvPr>
            <p:cNvGrpSpPr/>
            <p:nvPr/>
          </p:nvGrpSpPr>
          <p:grpSpPr>
            <a:xfrm flipH="1">
              <a:off x="7481108" y="2556564"/>
              <a:ext cx="3025431" cy="377958"/>
              <a:chOff x="1685456" y="2404164"/>
              <a:chExt cx="3025431" cy="377958"/>
            </a:xfrm>
          </p:grpSpPr>
          <p:cxnSp>
            <p:nvCxnSpPr>
              <p:cNvPr id="20" name="直接连接符 19">
                <a:extLst>
                  <a:ext uri="{FF2B5EF4-FFF2-40B4-BE49-F238E27FC236}">
                    <a16:creationId xmlns:a16="http://schemas.microsoft.com/office/drawing/2014/main" id="{9F3522B9-DA90-443E-A04D-27E293B1F92F}"/>
                  </a:ext>
                </a:extLst>
              </p:cNvPr>
              <p:cNvCxnSpPr>
                <a:cxnSpLocks/>
              </p:cNvCxnSpPr>
              <p:nvPr/>
            </p:nvCxnSpPr>
            <p:spPr>
              <a:xfrm flipH="1" flipV="1">
                <a:off x="4289367" y="2404164"/>
                <a:ext cx="421520" cy="377958"/>
              </a:xfrm>
              <a:prstGeom prst="line">
                <a:avLst/>
              </a:prstGeom>
              <a:ln w="2540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33BF5CE8-96ED-4C06-A3AB-5B7E4FEB081F}"/>
                  </a:ext>
                </a:extLst>
              </p:cNvPr>
              <p:cNvCxnSpPr>
                <a:cxnSpLocks/>
              </p:cNvCxnSpPr>
              <p:nvPr/>
            </p:nvCxnSpPr>
            <p:spPr>
              <a:xfrm flipH="1">
                <a:off x="1685456" y="2404164"/>
                <a:ext cx="2603911" cy="0"/>
              </a:xfrm>
              <a:prstGeom prst="line">
                <a:avLst/>
              </a:prstGeom>
              <a:ln w="25400" cap="sq">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 name="组合 5">
              <a:extLst>
                <a:ext uri="{FF2B5EF4-FFF2-40B4-BE49-F238E27FC236}">
                  <a16:creationId xmlns:a16="http://schemas.microsoft.com/office/drawing/2014/main" id="{F5F651E6-2D8C-43B2-8328-40BBEF8F5B35}"/>
                </a:ext>
              </a:extLst>
            </p:cNvPr>
            <p:cNvGrpSpPr/>
            <p:nvPr/>
          </p:nvGrpSpPr>
          <p:grpSpPr>
            <a:xfrm flipV="1">
              <a:off x="1625600" y="4725042"/>
              <a:ext cx="3113086" cy="377958"/>
              <a:chOff x="1597801" y="2404164"/>
              <a:chExt cx="3113086" cy="377958"/>
            </a:xfrm>
          </p:grpSpPr>
          <p:cxnSp>
            <p:nvCxnSpPr>
              <p:cNvPr id="18" name="直接连接符 17">
                <a:extLst>
                  <a:ext uri="{FF2B5EF4-FFF2-40B4-BE49-F238E27FC236}">
                    <a16:creationId xmlns:a16="http://schemas.microsoft.com/office/drawing/2014/main" id="{ECC4892D-BC33-4478-9FC8-78CB8CFA3868}"/>
                  </a:ext>
                </a:extLst>
              </p:cNvPr>
              <p:cNvCxnSpPr>
                <a:cxnSpLocks/>
              </p:cNvCxnSpPr>
              <p:nvPr/>
            </p:nvCxnSpPr>
            <p:spPr>
              <a:xfrm flipH="1" flipV="1">
                <a:off x="4289367" y="2404164"/>
                <a:ext cx="421520" cy="377958"/>
              </a:xfrm>
              <a:prstGeom prst="line">
                <a:avLst/>
              </a:prstGeom>
              <a:ln w="2540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D53C1E36-683C-44E3-B424-5D0C04F84565}"/>
                  </a:ext>
                </a:extLst>
              </p:cNvPr>
              <p:cNvCxnSpPr>
                <a:cxnSpLocks/>
              </p:cNvCxnSpPr>
              <p:nvPr/>
            </p:nvCxnSpPr>
            <p:spPr>
              <a:xfrm flipH="1" flipV="1">
                <a:off x="1597801" y="2404164"/>
                <a:ext cx="2691568" cy="0"/>
              </a:xfrm>
              <a:prstGeom prst="line">
                <a:avLst/>
              </a:prstGeom>
              <a:ln w="25400" cap="sq">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组合 7">
              <a:extLst>
                <a:ext uri="{FF2B5EF4-FFF2-40B4-BE49-F238E27FC236}">
                  <a16:creationId xmlns:a16="http://schemas.microsoft.com/office/drawing/2014/main" id="{5E41352F-B1F4-404D-B7C5-7A7B08700C81}"/>
                </a:ext>
              </a:extLst>
            </p:cNvPr>
            <p:cNvGrpSpPr/>
            <p:nvPr/>
          </p:nvGrpSpPr>
          <p:grpSpPr>
            <a:xfrm flipH="1" flipV="1">
              <a:off x="7453314" y="4725042"/>
              <a:ext cx="3053225" cy="377958"/>
              <a:chOff x="1657662" y="2404164"/>
              <a:chExt cx="3053225" cy="377958"/>
            </a:xfrm>
          </p:grpSpPr>
          <p:cxnSp>
            <p:nvCxnSpPr>
              <p:cNvPr id="16" name="直接连接符 15">
                <a:extLst>
                  <a:ext uri="{FF2B5EF4-FFF2-40B4-BE49-F238E27FC236}">
                    <a16:creationId xmlns:a16="http://schemas.microsoft.com/office/drawing/2014/main" id="{B9902D01-3F1A-407A-A0F5-A3E8D8B04B92}"/>
                  </a:ext>
                </a:extLst>
              </p:cNvPr>
              <p:cNvCxnSpPr>
                <a:cxnSpLocks/>
              </p:cNvCxnSpPr>
              <p:nvPr/>
            </p:nvCxnSpPr>
            <p:spPr>
              <a:xfrm flipH="1" flipV="1">
                <a:off x="4289367" y="2404164"/>
                <a:ext cx="421520" cy="377958"/>
              </a:xfrm>
              <a:prstGeom prst="line">
                <a:avLst/>
              </a:prstGeom>
              <a:ln w="2540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F297C8EF-DB7E-4F84-8BAE-4B021590110C}"/>
                  </a:ext>
                </a:extLst>
              </p:cNvPr>
              <p:cNvCxnSpPr>
                <a:cxnSpLocks/>
              </p:cNvCxnSpPr>
              <p:nvPr/>
            </p:nvCxnSpPr>
            <p:spPr>
              <a:xfrm flipH="1" flipV="1">
                <a:off x="1657662" y="2404164"/>
                <a:ext cx="2631705" cy="0"/>
              </a:xfrm>
              <a:prstGeom prst="line">
                <a:avLst/>
              </a:prstGeom>
              <a:ln w="25400" cap="sq">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72690D9A-DDBC-454C-A04C-66B9C5B4228C}"/>
                </a:ext>
              </a:extLst>
            </p:cNvPr>
            <p:cNvGrpSpPr/>
            <p:nvPr/>
          </p:nvGrpSpPr>
          <p:grpSpPr>
            <a:xfrm>
              <a:off x="1625600" y="2556564"/>
              <a:ext cx="3075309" cy="377958"/>
              <a:chOff x="1635578" y="2404164"/>
              <a:chExt cx="3075309" cy="377958"/>
            </a:xfrm>
          </p:grpSpPr>
          <p:cxnSp>
            <p:nvCxnSpPr>
              <p:cNvPr id="14" name="直接连接符 13">
                <a:extLst>
                  <a:ext uri="{FF2B5EF4-FFF2-40B4-BE49-F238E27FC236}">
                    <a16:creationId xmlns:a16="http://schemas.microsoft.com/office/drawing/2014/main" id="{5EB7F154-B01B-4C0B-8FC2-6589ADF7261D}"/>
                  </a:ext>
                </a:extLst>
              </p:cNvPr>
              <p:cNvCxnSpPr>
                <a:cxnSpLocks/>
              </p:cNvCxnSpPr>
              <p:nvPr/>
            </p:nvCxnSpPr>
            <p:spPr>
              <a:xfrm flipH="1" flipV="1">
                <a:off x="4289367" y="2404164"/>
                <a:ext cx="421520" cy="377958"/>
              </a:xfrm>
              <a:prstGeom prst="line">
                <a:avLst/>
              </a:prstGeom>
              <a:ln w="2540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EC6430A6-F8EA-4C49-BA5D-8F601E60C3B9}"/>
                  </a:ext>
                </a:extLst>
              </p:cNvPr>
              <p:cNvCxnSpPr>
                <a:cxnSpLocks/>
              </p:cNvCxnSpPr>
              <p:nvPr/>
            </p:nvCxnSpPr>
            <p:spPr>
              <a:xfrm flipH="1">
                <a:off x="1635578" y="2404164"/>
                <a:ext cx="2653790" cy="0"/>
              </a:xfrm>
              <a:prstGeom prst="line">
                <a:avLst/>
              </a:prstGeom>
              <a:ln w="25400" cap="sq">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椭圆 9">
              <a:extLst>
                <a:ext uri="{FF2B5EF4-FFF2-40B4-BE49-F238E27FC236}">
                  <a16:creationId xmlns:a16="http://schemas.microsoft.com/office/drawing/2014/main" id="{48A1D4E2-9A0E-4953-B892-9996080979C4}"/>
                </a:ext>
              </a:extLst>
            </p:cNvPr>
            <p:cNvSpPr/>
            <p:nvPr/>
          </p:nvSpPr>
          <p:spPr>
            <a:xfrm>
              <a:off x="4647132" y="2880745"/>
              <a:ext cx="107553" cy="107553"/>
            </a:xfrm>
            <a:prstGeom prst="ellipse">
              <a:avLst/>
            </a:prstGeom>
            <a:ln w="1016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11" name="椭圆 10">
              <a:extLst>
                <a:ext uri="{FF2B5EF4-FFF2-40B4-BE49-F238E27FC236}">
                  <a16:creationId xmlns:a16="http://schemas.microsoft.com/office/drawing/2014/main" id="{31D47E89-3EB8-4B32-8B71-4DE4B9E62782}"/>
                </a:ext>
              </a:extLst>
            </p:cNvPr>
            <p:cNvSpPr/>
            <p:nvPr/>
          </p:nvSpPr>
          <p:spPr>
            <a:xfrm>
              <a:off x="7427331" y="2880745"/>
              <a:ext cx="107553" cy="107553"/>
            </a:xfrm>
            <a:prstGeom prst="ellipse">
              <a:avLst/>
            </a:prstGeom>
            <a:ln w="1016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12" name="椭圆 11">
              <a:extLst>
                <a:ext uri="{FF2B5EF4-FFF2-40B4-BE49-F238E27FC236}">
                  <a16:creationId xmlns:a16="http://schemas.microsoft.com/office/drawing/2014/main" id="{A914736D-D9DA-4939-949B-758896089CD8}"/>
                </a:ext>
              </a:extLst>
            </p:cNvPr>
            <p:cNvSpPr/>
            <p:nvPr/>
          </p:nvSpPr>
          <p:spPr>
            <a:xfrm>
              <a:off x="4684909" y="4671765"/>
              <a:ext cx="107553" cy="107553"/>
            </a:xfrm>
            <a:prstGeom prst="ellipse">
              <a:avLst/>
            </a:prstGeom>
            <a:ln w="1016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13" name="椭圆 12">
              <a:extLst>
                <a:ext uri="{FF2B5EF4-FFF2-40B4-BE49-F238E27FC236}">
                  <a16:creationId xmlns:a16="http://schemas.microsoft.com/office/drawing/2014/main" id="{1AC2BDCB-455C-4213-9EF4-A7FD11058F94}"/>
                </a:ext>
              </a:extLst>
            </p:cNvPr>
            <p:cNvSpPr/>
            <p:nvPr/>
          </p:nvSpPr>
          <p:spPr>
            <a:xfrm>
              <a:off x="7427331" y="4670214"/>
              <a:ext cx="107553" cy="107553"/>
            </a:xfrm>
            <a:prstGeom prst="ellipse">
              <a:avLst/>
            </a:prstGeom>
            <a:ln w="1016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22" name="椭圆 21">
            <a:extLst>
              <a:ext uri="{FF2B5EF4-FFF2-40B4-BE49-F238E27FC236}">
                <a16:creationId xmlns:a16="http://schemas.microsoft.com/office/drawing/2014/main" id="{FC9E1924-DA98-47B8-9D54-46176AF7F8FE}"/>
              </a:ext>
            </a:extLst>
          </p:cNvPr>
          <p:cNvSpPr/>
          <p:nvPr/>
        </p:nvSpPr>
        <p:spPr>
          <a:xfrm>
            <a:off x="4682505" y="1790035"/>
            <a:ext cx="3098800" cy="3098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文本框 22">
            <a:extLst>
              <a:ext uri="{FF2B5EF4-FFF2-40B4-BE49-F238E27FC236}">
                <a16:creationId xmlns:a16="http://schemas.microsoft.com/office/drawing/2014/main" id="{01325A09-3693-42AF-B4C8-88EDC6FE5C98}"/>
              </a:ext>
            </a:extLst>
          </p:cNvPr>
          <p:cNvSpPr txBox="1"/>
          <p:nvPr/>
        </p:nvSpPr>
        <p:spPr>
          <a:xfrm>
            <a:off x="4536335" y="2921180"/>
            <a:ext cx="3505200" cy="836511"/>
          </a:xfrm>
          <a:prstGeom prst="rect">
            <a:avLst/>
          </a:prstGeom>
          <a:noFill/>
        </p:spPr>
        <p:txBody>
          <a:bodyPr wrap="square" rtlCol="0">
            <a:spAutoFit/>
          </a:bodyPr>
          <a:lstStyle/>
          <a:p>
            <a:pPr algn="ctr">
              <a:lnSpc>
                <a:spcPct val="120000"/>
              </a:lnSpc>
            </a:pPr>
            <a:r>
              <a:rPr lang="zh-CN" altLang="en-US" sz="4400" b="1" dirty="0">
                <a:solidFill>
                  <a:schemeClr val="bg1"/>
                </a:solidFill>
                <a:latin typeface="+mj-ea"/>
                <a:ea typeface="+mj-ea"/>
              </a:rPr>
              <a:t>现场赛项</a:t>
            </a:r>
          </a:p>
        </p:txBody>
      </p:sp>
      <p:sp>
        <p:nvSpPr>
          <p:cNvPr id="24" name="文本框 23">
            <a:extLst>
              <a:ext uri="{FF2B5EF4-FFF2-40B4-BE49-F238E27FC236}">
                <a16:creationId xmlns:a16="http://schemas.microsoft.com/office/drawing/2014/main" id="{843321F5-A443-4BC2-9C98-B8DE4F6D92E1}"/>
              </a:ext>
            </a:extLst>
          </p:cNvPr>
          <p:cNvSpPr txBox="1"/>
          <p:nvPr/>
        </p:nvSpPr>
        <p:spPr>
          <a:xfrm>
            <a:off x="932003" y="1366822"/>
            <a:ext cx="4557959" cy="523220"/>
          </a:xfrm>
          <a:prstGeom prst="rect">
            <a:avLst/>
          </a:prstGeom>
          <a:noFill/>
        </p:spPr>
        <p:txBody>
          <a:bodyPr wrap="square" rtlCol="0">
            <a:spAutoFit/>
          </a:bodyPr>
          <a:lstStyle/>
          <a:p>
            <a:r>
              <a:rPr lang="zh-CN" altLang="en-US" sz="2800" b="1" dirty="0">
                <a:solidFill>
                  <a:schemeClr val="tx1">
                    <a:lumMod val="75000"/>
                    <a:lumOff val="25000"/>
                  </a:schemeClr>
                </a:solidFill>
                <a:ea typeface="阿里巴巴普惠体 R" panose="00020600040101010101" pitchFamily="18" charset="-122"/>
              </a:rPr>
              <a:t>① 班级建设方案实施情况</a:t>
            </a:r>
          </a:p>
        </p:txBody>
      </p:sp>
      <p:sp>
        <p:nvSpPr>
          <p:cNvPr id="25" name="文本框 24">
            <a:extLst>
              <a:ext uri="{FF2B5EF4-FFF2-40B4-BE49-F238E27FC236}">
                <a16:creationId xmlns:a16="http://schemas.microsoft.com/office/drawing/2014/main" id="{F2B1FCB7-89E4-4BA4-BE67-D1E05879B507}"/>
              </a:ext>
            </a:extLst>
          </p:cNvPr>
          <p:cNvSpPr txBox="1"/>
          <p:nvPr/>
        </p:nvSpPr>
        <p:spPr>
          <a:xfrm>
            <a:off x="8157716" y="1366822"/>
            <a:ext cx="4557959" cy="523220"/>
          </a:xfrm>
          <a:prstGeom prst="rect">
            <a:avLst/>
          </a:prstGeom>
          <a:noFill/>
        </p:spPr>
        <p:txBody>
          <a:bodyPr wrap="square" rtlCol="0">
            <a:spAutoFit/>
          </a:bodyPr>
          <a:lstStyle/>
          <a:p>
            <a:r>
              <a:rPr lang="zh-CN" altLang="en-US" sz="2800" b="1" dirty="0">
                <a:solidFill>
                  <a:schemeClr val="tx1">
                    <a:lumMod val="75000"/>
                    <a:lumOff val="25000"/>
                  </a:schemeClr>
                </a:solidFill>
                <a:ea typeface="阿里巴巴普惠体 R" panose="00020600040101010101" pitchFamily="18" charset="-122"/>
              </a:rPr>
              <a:t>② 班级活动策划（抽题）</a:t>
            </a:r>
          </a:p>
        </p:txBody>
      </p:sp>
      <p:sp>
        <p:nvSpPr>
          <p:cNvPr id="26" name="文本框 25">
            <a:extLst>
              <a:ext uri="{FF2B5EF4-FFF2-40B4-BE49-F238E27FC236}">
                <a16:creationId xmlns:a16="http://schemas.microsoft.com/office/drawing/2014/main" id="{ABD9FB60-FB03-4D75-B590-340159AEB373}"/>
              </a:ext>
            </a:extLst>
          </p:cNvPr>
          <p:cNvSpPr txBox="1"/>
          <p:nvPr/>
        </p:nvSpPr>
        <p:spPr>
          <a:xfrm>
            <a:off x="8157716" y="4276583"/>
            <a:ext cx="3944354" cy="523220"/>
          </a:xfrm>
          <a:prstGeom prst="rect">
            <a:avLst/>
          </a:prstGeom>
          <a:noFill/>
        </p:spPr>
        <p:txBody>
          <a:bodyPr wrap="square" rtlCol="0">
            <a:spAutoFit/>
          </a:bodyPr>
          <a:lstStyle/>
          <a:p>
            <a:r>
              <a:rPr lang="zh-CN" altLang="en-US" sz="2800" b="1" dirty="0">
                <a:solidFill>
                  <a:schemeClr val="tx1">
                    <a:lumMod val="75000"/>
                    <a:lumOff val="25000"/>
                  </a:schemeClr>
                </a:solidFill>
                <a:ea typeface="阿里巴巴普惠体 R" panose="00020600040101010101" pitchFamily="18" charset="-122"/>
              </a:rPr>
              <a:t>③ 情景模拟处置（抽题）</a:t>
            </a:r>
          </a:p>
        </p:txBody>
      </p:sp>
      <p:sp>
        <p:nvSpPr>
          <p:cNvPr id="28" name="文本框 27">
            <a:extLst>
              <a:ext uri="{FF2B5EF4-FFF2-40B4-BE49-F238E27FC236}">
                <a16:creationId xmlns:a16="http://schemas.microsoft.com/office/drawing/2014/main" id="{4113F860-C91B-4962-A42E-973ECFF00FAD}"/>
              </a:ext>
            </a:extLst>
          </p:cNvPr>
          <p:cNvSpPr txBox="1"/>
          <p:nvPr/>
        </p:nvSpPr>
        <p:spPr>
          <a:xfrm>
            <a:off x="7892008" y="4982629"/>
            <a:ext cx="4210062" cy="1200329"/>
          </a:xfrm>
          <a:prstGeom prst="rect">
            <a:avLst/>
          </a:prstGeom>
          <a:noFill/>
        </p:spPr>
        <p:txBody>
          <a:bodyPr wrap="square" rtlCol="0">
            <a:spAutoFit/>
          </a:bodyPr>
          <a:lstStyle/>
          <a:p>
            <a:r>
              <a:rPr lang="zh-CN" altLang="en-US" dirty="0">
                <a:solidFill>
                  <a:schemeClr val="tx1">
                    <a:lumMod val="75000"/>
                    <a:lumOff val="25000"/>
                  </a:schemeClr>
                </a:solidFill>
                <a:ea typeface="阿里巴巴普惠体 R" panose="00020600040101010101" pitchFamily="18" charset="-122"/>
              </a:rPr>
              <a:t>根据模拟情景，深入体验和思考</a:t>
            </a:r>
            <a:r>
              <a:rPr lang="zh-CN" altLang="zh-CN" sz="1800" kern="100" dirty="0">
                <a:effectLst/>
                <a:latin typeface="Times New Roman" panose="02020603050405020304" pitchFamily="18" charset="0"/>
                <a:ea typeface="方正仿宋简体"/>
                <a:cs typeface="Times New Roman" panose="02020603050405020304" pitchFamily="18" charset="0"/>
              </a:rPr>
              <a:t>，</a:t>
            </a:r>
            <a:r>
              <a:rPr lang="zh-CN" altLang="zh-CN" sz="1800" kern="100" dirty="0">
                <a:solidFill>
                  <a:srgbClr val="0000CC"/>
                </a:solidFill>
                <a:effectLst/>
                <a:latin typeface="Times New Roman" panose="02020603050405020304" pitchFamily="18" charset="0"/>
                <a:ea typeface="方正仿宋简体"/>
                <a:cs typeface="Times New Roman" panose="02020603050405020304" pitchFamily="18" charset="0"/>
              </a:rPr>
              <a:t>分析</a:t>
            </a:r>
            <a:r>
              <a:rPr lang="zh-CN" altLang="zh-CN" sz="1800" kern="100" dirty="0">
                <a:effectLst/>
                <a:latin typeface="Times New Roman" panose="02020603050405020304" pitchFamily="18" charset="0"/>
                <a:ea typeface="方正仿宋简体"/>
                <a:cs typeface="Times New Roman" panose="02020603050405020304" pitchFamily="18" charset="0"/>
              </a:rPr>
              <a:t>蕴含的</a:t>
            </a:r>
            <a:r>
              <a:rPr lang="zh-CN" altLang="zh-CN" kern="100" dirty="0">
                <a:solidFill>
                  <a:srgbClr val="0000CC"/>
                </a:solidFill>
                <a:latin typeface="Times New Roman" panose="02020603050405020304" pitchFamily="18" charset="0"/>
                <a:cs typeface="Times New Roman" panose="02020603050405020304" pitchFamily="18" charset="0"/>
              </a:rPr>
              <a:t>典型问题和原因</a:t>
            </a:r>
            <a:r>
              <a:rPr lang="zh-CN" altLang="zh-CN" sz="1800" kern="100" dirty="0">
                <a:effectLst/>
                <a:latin typeface="Times New Roman" panose="02020603050405020304" pitchFamily="18" charset="0"/>
                <a:ea typeface="方正仿宋简体"/>
                <a:cs typeface="Times New Roman" panose="02020603050405020304" pitchFamily="18" charset="0"/>
              </a:rPr>
              <a:t>，</a:t>
            </a:r>
            <a:r>
              <a:rPr lang="zh-CN" altLang="en-US" dirty="0">
                <a:solidFill>
                  <a:schemeClr val="tx1">
                    <a:lumMod val="75000"/>
                    <a:lumOff val="25000"/>
                  </a:schemeClr>
                </a:solidFill>
                <a:ea typeface="阿里巴巴普惠体 R" panose="00020600040101010101" pitchFamily="18" charset="-122"/>
              </a:rPr>
              <a:t>准备</a:t>
            </a:r>
            <a:r>
              <a:rPr lang="zh-CN" altLang="en-US" dirty="0">
                <a:solidFill>
                  <a:srgbClr val="0000CC"/>
                </a:solidFill>
                <a:ea typeface="阿里巴巴普惠体 R" panose="00020600040101010101" pitchFamily="18" charset="-122"/>
              </a:rPr>
              <a:t>解决问题</a:t>
            </a:r>
            <a:r>
              <a:rPr lang="zh-CN" altLang="en-US" dirty="0">
                <a:solidFill>
                  <a:schemeClr val="tx1">
                    <a:lumMod val="75000"/>
                    <a:lumOff val="25000"/>
                  </a:schemeClr>
                </a:solidFill>
                <a:ea typeface="阿里巴巴普惠体 R" panose="00020600040101010101" pitchFamily="18" charset="-122"/>
              </a:rPr>
              <a:t>的策略、方法、实施方案和依据，</a:t>
            </a:r>
            <a:r>
              <a:rPr lang="zh-CN" altLang="zh-CN" sz="1800" kern="100" dirty="0">
                <a:effectLst/>
                <a:latin typeface="Times New Roman" panose="02020603050405020304" pitchFamily="18" charset="0"/>
                <a:ea typeface="方正仿宋简体"/>
                <a:cs typeface="Times New Roman" panose="02020603050405020304" pitchFamily="18" charset="0"/>
              </a:rPr>
              <a:t>并向评委作简要介绍</a:t>
            </a:r>
            <a:r>
              <a:rPr lang="zh-CN" altLang="en-US" dirty="0">
                <a:solidFill>
                  <a:schemeClr val="tx1">
                    <a:lumMod val="75000"/>
                    <a:lumOff val="25000"/>
                  </a:schemeClr>
                </a:solidFill>
                <a:ea typeface="阿里巴巴普惠体 R" panose="00020600040101010101" pitchFamily="18" charset="-122"/>
              </a:rPr>
              <a:t>。</a:t>
            </a:r>
          </a:p>
        </p:txBody>
      </p:sp>
      <p:sp>
        <p:nvSpPr>
          <p:cNvPr id="29" name="文本框 28">
            <a:extLst>
              <a:ext uri="{FF2B5EF4-FFF2-40B4-BE49-F238E27FC236}">
                <a16:creationId xmlns:a16="http://schemas.microsoft.com/office/drawing/2014/main" id="{648CF545-CCB7-434B-A73F-AD3AEEED1107}"/>
              </a:ext>
            </a:extLst>
          </p:cNvPr>
          <p:cNvSpPr txBox="1"/>
          <p:nvPr/>
        </p:nvSpPr>
        <p:spPr>
          <a:xfrm>
            <a:off x="916990" y="4265546"/>
            <a:ext cx="4557959" cy="523220"/>
          </a:xfrm>
          <a:prstGeom prst="rect">
            <a:avLst/>
          </a:prstGeom>
          <a:noFill/>
        </p:spPr>
        <p:txBody>
          <a:bodyPr wrap="square" rtlCol="0">
            <a:spAutoFit/>
          </a:bodyPr>
          <a:lstStyle/>
          <a:p>
            <a:r>
              <a:rPr lang="zh-CN" altLang="en-US" sz="2800" b="1" dirty="0">
                <a:solidFill>
                  <a:schemeClr val="tx1">
                    <a:lumMod val="75000"/>
                    <a:lumOff val="25000"/>
                  </a:schemeClr>
                </a:solidFill>
                <a:ea typeface="阿里巴巴普惠体 R" panose="00020600040101010101" pitchFamily="18" charset="-122"/>
              </a:rPr>
              <a:t>④ 现场答辩</a:t>
            </a:r>
          </a:p>
        </p:txBody>
      </p:sp>
      <p:sp>
        <p:nvSpPr>
          <p:cNvPr id="30" name="文本框 29">
            <a:extLst>
              <a:ext uri="{FF2B5EF4-FFF2-40B4-BE49-F238E27FC236}">
                <a16:creationId xmlns:a16="http://schemas.microsoft.com/office/drawing/2014/main" id="{76C0F1B0-A19B-481E-B3C6-34F5E8A774B3}"/>
              </a:ext>
            </a:extLst>
          </p:cNvPr>
          <p:cNvSpPr txBox="1"/>
          <p:nvPr/>
        </p:nvSpPr>
        <p:spPr>
          <a:xfrm>
            <a:off x="290891" y="1941597"/>
            <a:ext cx="4020213" cy="2031325"/>
          </a:xfrm>
          <a:prstGeom prst="rect">
            <a:avLst/>
          </a:prstGeom>
          <a:noFill/>
        </p:spPr>
        <p:txBody>
          <a:bodyPr wrap="square" rtlCol="0">
            <a:spAutoFit/>
          </a:bodyPr>
          <a:lstStyle/>
          <a:p>
            <a:pPr algn="just"/>
            <a:r>
              <a:rPr lang="zh-CN" altLang="zh-CN" dirty="0">
                <a:solidFill>
                  <a:schemeClr val="tx1">
                    <a:lumMod val="75000"/>
                    <a:lumOff val="25000"/>
                  </a:schemeClr>
                </a:solidFill>
                <a:ea typeface="阿里巴巴普惠体 R" panose="00020600040101010101" pitchFamily="18" charset="-122"/>
              </a:rPr>
              <a:t>选手介绍所带班级自组建以来，班级建设方案</a:t>
            </a:r>
            <a:r>
              <a:rPr lang="zh-CN" altLang="zh-CN" dirty="0">
                <a:solidFill>
                  <a:srgbClr val="0000CC"/>
                </a:solidFill>
                <a:ea typeface="阿里巴巴普惠体 R" panose="00020600040101010101" pitchFamily="18" charset="-122"/>
              </a:rPr>
              <a:t>实施过程与成效、学生成长、反思改进</a:t>
            </a:r>
            <a:r>
              <a:rPr lang="zh-CN" altLang="zh-CN" dirty="0">
                <a:solidFill>
                  <a:schemeClr val="tx1">
                    <a:lumMod val="75000"/>
                    <a:lumOff val="25000"/>
                  </a:schemeClr>
                </a:solidFill>
                <a:ea typeface="阿里巴巴普惠体 R" panose="00020600040101010101" pitchFamily="18" charset="-122"/>
              </a:rPr>
              <a:t>等方面情况</a:t>
            </a:r>
            <a:r>
              <a:rPr lang="zh-CN" altLang="en-US" dirty="0">
                <a:solidFill>
                  <a:schemeClr val="tx1">
                    <a:lumMod val="75000"/>
                    <a:lumOff val="25000"/>
                  </a:schemeClr>
                </a:solidFill>
                <a:ea typeface="阿里巴巴普惠体 R" panose="00020600040101010101" pitchFamily="18" charset="-122"/>
              </a:rPr>
              <a:t>。</a:t>
            </a:r>
            <a:endParaRPr lang="en-US" altLang="zh-CN" dirty="0">
              <a:solidFill>
                <a:schemeClr val="tx1">
                  <a:lumMod val="75000"/>
                  <a:lumOff val="25000"/>
                </a:schemeClr>
              </a:solidFill>
              <a:ea typeface="阿里巴巴普惠体 R" panose="00020600040101010101" pitchFamily="18" charset="-122"/>
            </a:endParaRPr>
          </a:p>
          <a:p>
            <a:pPr algn="just"/>
            <a:r>
              <a:rPr lang="zh-CN" altLang="en-US" dirty="0">
                <a:solidFill>
                  <a:schemeClr val="tx1">
                    <a:lumMod val="75000"/>
                    <a:lumOff val="25000"/>
                  </a:schemeClr>
                </a:solidFill>
                <a:ea typeface="阿里巴巴普惠体 R" panose="00020600040101010101" pitchFamily="18" charset="-122"/>
              </a:rPr>
              <a:t>突出</a:t>
            </a:r>
            <a:r>
              <a:rPr lang="zh-CN" altLang="en-US" dirty="0">
                <a:solidFill>
                  <a:srgbClr val="0000CC"/>
                </a:solidFill>
                <a:ea typeface="阿里巴巴普惠体 R" panose="00020600040101010101" pitchFamily="18" charset="-122"/>
              </a:rPr>
              <a:t>重大事件、重大节点</a:t>
            </a:r>
            <a:r>
              <a:rPr lang="zh-CN" altLang="zh-CN" dirty="0">
                <a:solidFill>
                  <a:schemeClr val="tx1">
                    <a:lumMod val="75000"/>
                    <a:lumOff val="25000"/>
                  </a:schemeClr>
                </a:solidFill>
                <a:ea typeface="阿里巴巴普惠体 R" panose="00020600040101010101" pitchFamily="18" charset="-122"/>
              </a:rPr>
              <a:t>建班育人的创新举措和成效，可用图片、视频、已建立并实际执行的班级制度文本等加以</a:t>
            </a:r>
            <a:r>
              <a:rPr lang="zh-CN" altLang="zh-CN" dirty="0">
                <a:solidFill>
                  <a:srgbClr val="0000CC"/>
                </a:solidFill>
                <a:ea typeface="阿里巴巴普惠体 R" panose="00020600040101010101" pitchFamily="18" charset="-122"/>
              </a:rPr>
              <a:t>佐证</a:t>
            </a:r>
            <a:r>
              <a:rPr lang="zh-CN" altLang="zh-CN" dirty="0">
                <a:solidFill>
                  <a:schemeClr val="tx1">
                    <a:lumMod val="75000"/>
                    <a:lumOff val="25000"/>
                  </a:schemeClr>
                </a:solidFill>
                <a:ea typeface="阿里巴巴普惠体 R" panose="00020600040101010101" pitchFamily="18" charset="-122"/>
              </a:rPr>
              <a:t>。</a:t>
            </a:r>
          </a:p>
        </p:txBody>
      </p:sp>
      <p:sp>
        <p:nvSpPr>
          <p:cNvPr id="31" name="文本框 30">
            <a:extLst>
              <a:ext uri="{FF2B5EF4-FFF2-40B4-BE49-F238E27FC236}">
                <a16:creationId xmlns:a16="http://schemas.microsoft.com/office/drawing/2014/main" id="{89C645D8-9178-407E-828B-7718B1BC380D}"/>
              </a:ext>
            </a:extLst>
          </p:cNvPr>
          <p:cNvSpPr txBox="1"/>
          <p:nvPr/>
        </p:nvSpPr>
        <p:spPr>
          <a:xfrm flipH="1">
            <a:off x="264033" y="4853890"/>
            <a:ext cx="5288932" cy="1754326"/>
          </a:xfrm>
          <a:prstGeom prst="rect">
            <a:avLst/>
          </a:prstGeom>
          <a:noFill/>
        </p:spPr>
        <p:txBody>
          <a:bodyPr wrap="square" rtlCol="0">
            <a:spAutoFit/>
          </a:bodyPr>
          <a:lstStyle/>
          <a:p>
            <a:r>
              <a:rPr lang="zh-CN" altLang="en-US" dirty="0">
                <a:solidFill>
                  <a:schemeClr val="tx1">
                    <a:lumMod val="75000"/>
                    <a:lumOff val="25000"/>
                  </a:schemeClr>
                </a:solidFill>
                <a:ea typeface="阿里巴巴普惠体 R" panose="00020600040101010101" pitchFamily="18" charset="-122"/>
              </a:rPr>
              <a:t>围绕选手的参赛材料和决赛现场打印的资料和展示的内容，</a:t>
            </a:r>
            <a:r>
              <a:rPr lang="zh-CN" altLang="zh-CN" dirty="0">
                <a:solidFill>
                  <a:srgbClr val="0000CC"/>
                </a:solidFill>
                <a:ea typeface="阿里巴巴普惠体 R" panose="00020600040101010101" pitchFamily="18" charset="-122"/>
              </a:rPr>
              <a:t>集体讨论提出</a:t>
            </a:r>
            <a:r>
              <a:rPr lang="en-US" altLang="zh-CN" dirty="0">
                <a:solidFill>
                  <a:srgbClr val="0000CC"/>
                </a:solidFill>
                <a:ea typeface="阿里巴巴普惠体 R" panose="00020600040101010101" pitchFamily="18" charset="-122"/>
              </a:rPr>
              <a:t>3</a:t>
            </a:r>
            <a:r>
              <a:rPr lang="zh-CN" altLang="zh-CN" dirty="0">
                <a:solidFill>
                  <a:srgbClr val="0000CC"/>
                </a:solidFill>
                <a:ea typeface="阿里巴巴普惠体 R" panose="00020600040101010101" pitchFamily="18" charset="-122"/>
              </a:rPr>
              <a:t>个问题</a:t>
            </a:r>
            <a:r>
              <a:rPr lang="zh-CN" altLang="en-US" dirty="0">
                <a:solidFill>
                  <a:schemeClr val="tx1">
                    <a:lumMod val="75000"/>
                    <a:lumOff val="25000"/>
                  </a:schemeClr>
                </a:solidFill>
                <a:ea typeface="阿里巴巴普惠体 R" panose="00020600040101010101" pitchFamily="18" charset="-122"/>
              </a:rPr>
              <a:t>。</a:t>
            </a:r>
            <a:endParaRPr lang="en-US" altLang="zh-CN" dirty="0">
              <a:solidFill>
                <a:schemeClr val="tx1">
                  <a:lumMod val="75000"/>
                  <a:lumOff val="25000"/>
                </a:schemeClr>
              </a:solidFill>
              <a:ea typeface="阿里巴巴普惠体 R" panose="00020600040101010101" pitchFamily="18" charset="-122"/>
            </a:endParaRPr>
          </a:p>
          <a:p>
            <a:r>
              <a:rPr lang="zh-CN" altLang="zh-CN" dirty="0">
                <a:solidFill>
                  <a:schemeClr val="tx1">
                    <a:lumMod val="75000"/>
                    <a:lumOff val="25000"/>
                  </a:schemeClr>
                </a:solidFill>
                <a:ea typeface="阿里巴巴普惠体 R" panose="00020600040101010101" pitchFamily="18" charset="-122"/>
              </a:rPr>
              <a:t>从主题班会实录视频参加</a:t>
            </a:r>
            <a:r>
              <a:rPr lang="zh-CN" altLang="zh-CN" dirty="0">
                <a:solidFill>
                  <a:srgbClr val="0000CC"/>
                </a:solidFill>
                <a:ea typeface="阿里巴巴普惠体 R" panose="00020600040101010101" pitchFamily="18" charset="-122"/>
              </a:rPr>
              <a:t>学生名单中抽取</a:t>
            </a:r>
            <a:r>
              <a:rPr lang="en-US" altLang="zh-CN" dirty="0">
                <a:solidFill>
                  <a:srgbClr val="0000CC"/>
                </a:solidFill>
                <a:ea typeface="阿里巴巴普惠体 R" panose="00020600040101010101" pitchFamily="18" charset="-122"/>
              </a:rPr>
              <a:t>1</a:t>
            </a:r>
            <a:r>
              <a:rPr lang="zh-CN" altLang="zh-CN" dirty="0">
                <a:solidFill>
                  <a:srgbClr val="0000CC"/>
                </a:solidFill>
                <a:ea typeface="阿里巴巴普惠体 R" panose="00020600040101010101" pitchFamily="18" charset="-122"/>
              </a:rPr>
              <a:t>人</a:t>
            </a:r>
            <a:r>
              <a:rPr lang="zh-CN" altLang="en-US" dirty="0">
                <a:solidFill>
                  <a:schemeClr val="tx1">
                    <a:lumMod val="75000"/>
                    <a:lumOff val="25000"/>
                  </a:schemeClr>
                </a:solidFill>
                <a:ea typeface="阿里巴巴普惠体 R" panose="00020600040101010101" pitchFamily="18" charset="-122"/>
              </a:rPr>
              <a:t>，</a:t>
            </a:r>
            <a:r>
              <a:rPr lang="zh-CN" altLang="zh-CN" dirty="0">
                <a:solidFill>
                  <a:schemeClr val="tx1">
                    <a:lumMod val="75000"/>
                    <a:lumOff val="25000"/>
                  </a:schemeClr>
                </a:solidFill>
                <a:ea typeface="阿里巴巴普惠体 R" panose="00020600040101010101" pitchFamily="18" charset="-122"/>
              </a:rPr>
              <a:t>介绍评委所抽定学生基本情况</a:t>
            </a:r>
            <a:r>
              <a:rPr lang="zh-CN" altLang="en-US" dirty="0">
                <a:solidFill>
                  <a:schemeClr val="tx1">
                    <a:lumMod val="75000"/>
                    <a:lumOff val="25000"/>
                  </a:schemeClr>
                </a:solidFill>
                <a:ea typeface="阿里巴巴普惠体 R" panose="00020600040101010101" pitchFamily="18" charset="-122"/>
              </a:rPr>
              <a:t>和成长情况</a:t>
            </a:r>
            <a:r>
              <a:rPr lang="zh-CN" altLang="zh-CN" dirty="0">
                <a:solidFill>
                  <a:schemeClr val="tx1">
                    <a:lumMod val="75000"/>
                    <a:lumOff val="25000"/>
                  </a:schemeClr>
                </a:solidFill>
                <a:ea typeface="阿里巴巴普惠体 R" panose="00020600040101010101" pitchFamily="18" charset="-122"/>
              </a:rPr>
              <a:t>，以及在这次主题班会中担任的角色、发挥的作用。</a:t>
            </a:r>
          </a:p>
          <a:p>
            <a:endParaRPr lang="zh-CN" altLang="zh-CN" dirty="0">
              <a:solidFill>
                <a:schemeClr val="tx1">
                  <a:lumMod val="75000"/>
                  <a:lumOff val="25000"/>
                </a:schemeClr>
              </a:solidFill>
              <a:ea typeface="阿里巴巴普惠体 R" panose="00020600040101010101" pitchFamily="18" charset="-122"/>
            </a:endParaRPr>
          </a:p>
        </p:txBody>
      </p:sp>
      <p:sp>
        <p:nvSpPr>
          <p:cNvPr id="32" name="文本框 31">
            <a:extLst>
              <a:ext uri="{FF2B5EF4-FFF2-40B4-BE49-F238E27FC236}">
                <a16:creationId xmlns:a16="http://schemas.microsoft.com/office/drawing/2014/main" id="{F568856C-6A03-4F6D-99FF-E256ED4E1F33}"/>
              </a:ext>
            </a:extLst>
          </p:cNvPr>
          <p:cNvSpPr txBox="1"/>
          <p:nvPr/>
        </p:nvSpPr>
        <p:spPr>
          <a:xfrm>
            <a:off x="8197627" y="1953881"/>
            <a:ext cx="3994373" cy="2031325"/>
          </a:xfrm>
          <a:prstGeom prst="rect">
            <a:avLst/>
          </a:prstGeom>
          <a:noFill/>
        </p:spPr>
        <p:txBody>
          <a:bodyPr wrap="square" rtlCol="0">
            <a:spAutoFit/>
          </a:bodyPr>
          <a:lstStyle/>
          <a:p>
            <a:r>
              <a:rPr lang="zh-CN" altLang="zh-CN" sz="1800" kern="100" dirty="0">
                <a:effectLst/>
                <a:latin typeface="Times New Roman" panose="02020603050405020304" pitchFamily="18" charset="0"/>
                <a:ea typeface="方正仿宋简体"/>
                <a:cs typeface="Times New Roman" panose="02020603050405020304" pitchFamily="18" charset="0"/>
              </a:rPr>
              <a:t>根据有关规定和要求，结合抽定的主题</a:t>
            </a:r>
            <a:r>
              <a:rPr lang="zh-CN" altLang="zh-CN" sz="1800" kern="100" dirty="0">
                <a:solidFill>
                  <a:srgbClr val="0000CC"/>
                </a:solidFill>
                <a:effectLst/>
                <a:latin typeface="Times New Roman" panose="02020603050405020304" pitchFamily="18" charset="0"/>
                <a:ea typeface="方正仿宋简体"/>
                <a:cs typeface="Times New Roman" panose="02020603050405020304" pitchFamily="18" charset="0"/>
              </a:rPr>
              <a:t>分析相关方面教育元素、教育目标、教育内容</a:t>
            </a:r>
            <a:r>
              <a:rPr lang="zh-CN" altLang="zh-CN" sz="1800" kern="100" dirty="0">
                <a:effectLst/>
                <a:latin typeface="Times New Roman" panose="02020603050405020304" pitchFamily="18" charset="0"/>
                <a:ea typeface="方正仿宋简体"/>
                <a:cs typeface="Times New Roman" panose="02020603050405020304" pitchFamily="18" charset="0"/>
              </a:rPr>
              <a:t>，基于班级实际，选取恰当的活动形式和教育方法，策划本班级一次主动开展的学习、宣传、教育等方面活动，</a:t>
            </a:r>
            <a:r>
              <a:rPr lang="zh-CN" altLang="zh-CN" sz="1800" kern="100" dirty="0">
                <a:solidFill>
                  <a:srgbClr val="0000CC"/>
                </a:solidFill>
                <a:effectLst/>
                <a:latin typeface="Times New Roman" panose="02020603050405020304" pitchFamily="18" charset="0"/>
                <a:ea typeface="方正仿宋简体"/>
                <a:cs typeface="Times New Roman" panose="02020603050405020304" pitchFamily="18" charset="0"/>
              </a:rPr>
              <a:t>制订活动方案</a:t>
            </a:r>
            <a:r>
              <a:rPr lang="zh-CN" altLang="zh-CN" sz="1800" kern="100" dirty="0">
                <a:effectLst/>
                <a:latin typeface="Times New Roman" panose="02020603050405020304" pitchFamily="18" charset="0"/>
                <a:ea typeface="方正仿宋简体"/>
                <a:cs typeface="Times New Roman" panose="02020603050405020304" pitchFamily="18" charset="0"/>
              </a:rPr>
              <a:t>，打印纸质版供评委查阅</a:t>
            </a:r>
            <a:r>
              <a:rPr lang="zh-CN" altLang="en-US" sz="1800" kern="100" dirty="0">
                <a:effectLst/>
                <a:latin typeface="Times New Roman" panose="02020603050405020304" pitchFamily="18" charset="0"/>
                <a:ea typeface="方正仿宋简体"/>
                <a:cs typeface="Times New Roman" panose="02020603050405020304" pitchFamily="18" charset="0"/>
              </a:rPr>
              <a:t>，</a:t>
            </a:r>
            <a:r>
              <a:rPr lang="zh-CN" altLang="zh-CN" sz="1800" kern="100" dirty="0">
                <a:effectLst/>
                <a:latin typeface="Times New Roman" panose="02020603050405020304" pitchFamily="18" charset="0"/>
                <a:ea typeface="方正仿宋简体"/>
                <a:cs typeface="Times New Roman" panose="02020603050405020304" pitchFamily="18" charset="0"/>
              </a:rPr>
              <a:t>并作简要介绍</a:t>
            </a:r>
            <a:r>
              <a:rPr lang="zh-CN" altLang="en-US" sz="1800" kern="100" dirty="0">
                <a:effectLst/>
                <a:latin typeface="Times New Roman" panose="02020603050405020304" pitchFamily="18" charset="0"/>
                <a:ea typeface="方正仿宋简体"/>
                <a:cs typeface="Times New Roman" panose="02020603050405020304" pitchFamily="18" charset="0"/>
              </a:rPr>
              <a:t>。</a:t>
            </a:r>
            <a:endParaRPr lang="zh-CN" altLang="en-US" dirty="0">
              <a:solidFill>
                <a:schemeClr val="tx1">
                  <a:lumMod val="75000"/>
                  <a:lumOff val="25000"/>
                </a:schemeClr>
              </a:solidFill>
              <a:ea typeface="阿里巴巴普惠体 R" panose="00020600040101010101" pitchFamily="18" charset="-122"/>
            </a:endParaRPr>
          </a:p>
        </p:txBody>
      </p:sp>
    </p:spTree>
    <p:extLst>
      <p:ext uri="{BB962C8B-B14F-4D97-AF65-F5344CB8AC3E}">
        <p14:creationId xmlns:p14="http://schemas.microsoft.com/office/powerpoint/2010/main" val="3277289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42F6B-59CD-4CD6-8982-1ABED8FA357B}"/>
              </a:ext>
            </a:extLst>
          </p:cNvPr>
          <p:cNvSpPr>
            <a:spLocks noGrp="1"/>
          </p:cNvSpPr>
          <p:nvPr>
            <p:ph type="title"/>
          </p:nvPr>
        </p:nvSpPr>
        <p:spPr/>
        <p:txBody>
          <a:bodyPr/>
          <a:lstStyle/>
          <a:p>
            <a:r>
              <a:rPr lang="zh-CN" altLang="en-US" dirty="0"/>
              <a:t>二、现场决赛</a:t>
            </a:r>
            <a:r>
              <a:rPr lang="en-US" altLang="zh-CN" dirty="0"/>
              <a:t>——</a:t>
            </a:r>
            <a:r>
              <a:rPr lang="zh-CN" altLang="en-US" dirty="0"/>
              <a:t>时间场地安排</a:t>
            </a:r>
          </a:p>
        </p:txBody>
      </p:sp>
      <p:graphicFrame>
        <p:nvGraphicFramePr>
          <p:cNvPr id="4" name="表格 3">
            <a:extLst>
              <a:ext uri="{FF2B5EF4-FFF2-40B4-BE49-F238E27FC236}">
                <a16:creationId xmlns:a16="http://schemas.microsoft.com/office/drawing/2014/main" id="{904619A6-BF79-40C8-A127-7CEFA70BA7BA}"/>
              </a:ext>
            </a:extLst>
          </p:cNvPr>
          <p:cNvGraphicFramePr>
            <a:graphicFrameLocks noGrp="1"/>
          </p:cNvGraphicFramePr>
          <p:nvPr>
            <p:extLst>
              <p:ext uri="{D42A27DB-BD31-4B8C-83A1-F6EECF244321}">
                <p14:modId xmlns:p14="http://schemas.microsoft.com/office/powerpoint/2010/main" val="277361253"/>
              </p:ext>
            </p:extLst>
          </p:nvPr>
        </p:nvGraphicFramePr>
        <p:xfrm>
          <a:off x="527125" y="1445341"/>
          <a:ext cx="10957198" cy="4542772"/>
        </p:xfrm>
        <a:graphic>
          <a:graphicData uri="http://schemas.openxmlformats.org/drawingml/2006/table">
            <a:tbl>
              <a:tblPr firstRow="1" bandRow="1"/>
              <a:tblGrid>
                <a:gridCol w="1705374">
                  <a:extLst>
                    <a:ext uri="{9D8B030D-6E8A-4147-A177-3AD203B41FA5}">
                      <a16:colId xmlns:a16="http://schemas.microsoft.com/office/drawing/2014/main" val="3384289149"/>
                    </a:ext>
                  </a:extLst>
                </a:gridCol>
                <a:gridCol w="9251824">
                  <a:extLst>
                    <a:ext uri="{9D8B030D-6E8A-4147-A177-3AD203B41FA5}">
                      <a16:colId xmlns:a16="http://schemas.microsoft.com/office/drawing/2014/main" val="2793706983"/>
                    </a:ext>
                  </a:extLst>
                </a:gridCol>
              </a:tblGrid>
              <a:tr h="702304">
                <a:tc>
                  <a:txBody>
                    <a:bodyPr/>
                    <a:lstStyle>
                      <a:lvl1pPr marL="0" algn="l" defTabSz="914400" rtl="0" eaLnBrk="1" latinLnBrk="0" hangingPunct="1">
                        <a:defRPr sz="1800" kern="1200">
                          <a:solidFill>
                            <a:schemeClr val="tx1"/>
                          </a:solidFill>
                          <a:latin typeface="Calibri"/>
                          <a:ea typeface="微软雅黑 Light"/>
                        </a:defRPr>
                      </a:lvl1pPr>
                      <a:lvl2pPr marL="457200" algn="l" defTabSz="914400" rtl="0" eaLnBrk="1" latinLnBrk="0" hangingPunct="1">
                        <a:defRPr sz="1800" kern="1200">
                          <a:solidFill>
                            <a:schemeClr val="tx1"/>
                          </a:solidFill>
                          <a:latin typeface="Calibri"/>
                          <a:ea typeface="微软雅黑 Light"/>
                        </a:defRPr>
                      </a:lvl2pPr>
                      <a:lvl3pPr marL="914400" algn="l" defTabSz="914400" rtl="0" eaLnBrk="1" latinLnBrk="0" hangingPunct="1">
                        <a:defRPr sz="1800" kern="1200">
                          <a:solidFill>
                            <a:schemeClr val="tx1"/>
                          </a:solidFill>
                          <a:latin typeface="Calibri"/>
                          <a:ea typeface="微软雅黑 Light"/>
                        </a:defRPr>
                      </a:lvl3pPr>
                      <a:lvl4pPr marL="1371600" algn="l" defTabSz="914400" rtl="0" eaLnBrk="1" latinLnBrk="0" hangingPunct="1">
                        <a:defRPr sz="1800" kern="1200">
                          <a:solidFill>
                            <a:schemeClr val="tx1"/>
                          </a:solidFill>
                          <a:latin typeface="Calibri"/>
                          <a:ea typeface="微软雅黑 Light"/>
                        </a:defRPr>
                      </a:lvl4pPr>
                      <a:lvl5pPr marL="1828800" algn="l" defTabSz="914400" rtl="0" eaLnBrk="1" latinLnBrk="0" hangingPunct="1">
                        <a:defRPr sz="1800" kern="1200">
                          <a:solidFill>
                            <a:schemeClr val="tx1"/>
                          </a:solidFill>
                          <a:latin typeface="Calibri"/>
                          <a:ea typeface="微软雅黑 Light"/>
                        </a:defRPr>
                      </a:lvl5pPr>
                      <a:lvl6pPr marL="2286000" algn="l" defTabSz="914400" rtl="0" eaLnBrk="1" latinLnBrk="0" hangingPunct="1">
                        <a:defRPr sz="1800" kern="1200">
                          <a:solidFill>
                            <a:schemeClr val="tx1"/>
                          </a:solidFill>
                          <a:latin typeface="Calibri"/>
                          <a:ea typeface="微软雅黑 Light"/>
                        </a:defRPr>
                      </a:lvl6pPr>
                      <a:lvl7pPr marL="2743200" algn="l" defTabSz="914400" rtl="0" eaLnBrk="1" latinLnBrk="0" hangingPunct="1">
                        <a:defRPr sz="1800" kern="1200">
                          <a:solidFill>
                            <a:schemeClr val="tx1"/>
                          </a:solidFill>
                          <a:latin typeface="Calibri"/>
                          <a:ea typeface="微软雅黑 Light"/>
                        </a:defRPr>
                      </a:lvl7pPr>
                      <a:lvl8pPr marL="3200400" algn="l" defTabSz="914400" rtl="0" eaLnBrk="1" latinLnBrk="0" hangingPunct="1">
                        <a:defRPr sz="1800" kern="1200">
                          <a:solidFill>
                            <a:schemeClr val="tx1"/>
                          </a:solidFill>
                          <a:latin typeface="Calibri"/>
                          <a:ea typeface="微软雅黑 Light"/>
                        </a:defRPr>
                      </a:lvl8pPr>
                      <a:lvl9pPr marL="3657600" algn="l" defTabSz="914400" rtl="0" eaLnBrk="1" latinLnBrk="0" hangingPunct="1">
                        <a:defRPr sz="1800" kern="1200">
                          <a:solidFill>
                            <a:schemeClr val="tx1"/>
                          </a:solidFill>
                          <a:latin typeface="Calibri"/>
                          <a:ea typeface="微软雅黑 Light"/>
                        </a:defRPr>
                      </a:lvl9pPr>
                    </a:lstStyle>
                    <a:p>
                      <a:pPr algn="ctr"/>
                      <a:r>
                        <a:rPr lang="en-US" altLang="zh-CN" sz="2800" b="0" dirty="0">
                          <a:solidFill>
                            <a:schemeClr val="bg1"/>
                          </a:solidFill>
                          <a:latin typeface="+mj-ea"/>
                          <a:ea typeface="+mj-ea"/>
                        </a:rPr>
                        <a:t>01</a:t>
                      </a:r>
                      <a:endParaRPr lang="zh-CN" altLang="en-US" sz="2800" b="0" dirty="0">
                        <a:solidFill>
                          <a:schemeClr val="bg1"/>
                        </a:solidFill>
                        <a:latin typeface="+mj-ea"/>
                        <a:ea typeface="+mj-ea"/>
                      </a:endParaRPr>
                    </a:p>
                  </a:txBody>
                  <a:tcPr anchor="ctr">
                    <a:lnL w="12700" cap="flat" cmpd="sng" algn="ctr">
                      <a:solidFill>
                        <a:srgbClr val="C14D41"/>
                      </a:solidFill>
                      <a:prstDash val="solid"/>
                      <a:round/>
                      <a:headEnd type="none" w="med" len="med"/>
                      <a:tailEnd type="none" w="med" len="med"/>
                    </a:lnL>
                    <a:lnR w="12700" cap="flat" cmpd="sng" algn="ctr">
                      <a:solidFill>
                        <a:srgbClr val="C14D41"/>
                      </a:solidFill>
                      <a:prstDash val="solid"/>
                      <a:round/>
                      <a:headEnd type="none" w="med" len="med"/>
                      <a:tailEnd type="none" w="med" len="med"/>
                    </a:lnR>
                    <a:lnT w="12700" cap="flat" cmpd="sng" algn="ctr">
                      <a:solidFill>
                        <a:srgbClr val="C14D41"/>
                      </a:solidFill>
                      <a:prstDash val="solid"/>
                      <a:round/>
                      <a:headEnd type="none" w="med" len="med"/>
                      <a:tailEnd type="none" w="med" len="med"/>
                    </a:lnT>
                    <a:lnB w="12700" cap="flat" cmpd="sng" algn="ctr">
                      <a:solidFill>
                        <a:srgbClr val="C14D4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Calibri"/>
                          <a:ea typeface="微软雅黑 Light"/>
                        </a:defRPr>
                      </a:lvl1pPr>
                      <a:lvl2pPr marL="457200" algn="l" defTabSz="914400" rtl="0" eaLnBrk="1" latinLnBrk="0" hangingPunct="1">
                        <a:defRPr sz="1800" kern="1200">
                          <a:solidFill>
                            <a:schemeClr val="tx1"/>
                          </a:solidFill>
                          <a:latin typeface="Calibri"/>
                          <a:ea typeface="微软雅黑 Light"/>
                        </a:defRPr>
                      </a:lvl2pPr>
                      <a:lvl3pPr marL="914400" algn="l" defTabSz="914400" rtl="0" eaLnBrk="1" latinLnBrk="0" hangingPunct="1">
                        <a:defRPr sz="1800" kern="1200">
                          <a:solidFill>
                            <a:schemeClr val="tx1"/>
                          </a:solidFill>
                          <a:latin typeface="Calibri"/>
                          <a:ea typeface="微软雅黑 Light"/>
                        </a:defRPr>
                      </a:lvl3pPr>
                      <a:lvl4pPr marL="1371600" algn="l" defTabSz="914400" rtl="0" eaLnBrk="1" latinLnBrk="0" hangingPunct="1">
                        <a:defRPr sz="1800" kern="1200">
                          <a:solidFill>
                            <a:schemeClr val="tx1"/>
                          </a:solidFill>
                          <a:latin typeface="Calibri"/>
                          <a:ea typeface="微软雅黑 Light"/>
                        </a:defRPr>
                      </a:lvl4pPr>
                      <a:lvl5pPr marL="1828800" algn="l" defTabSz="914400" rtl="0" eaLnBrk="1" latinLnBrk="0" hangingPunct="1">
                        <a:defRPr sz="1800" kern="1200">
                          <a:solidFill>
                            <a:schemeClr val="tx1"/>
                          </a:solidFill>
                          <a:latin typeface="Calibri"/>
                          <a:ea typeface="微软雅黑 Light"/>
                        </a:defRPr>
                      </a:lvl5pPr>
                      <a:lvl6pPr marL="2286000" algn="l" defTabSz="914400" rtl="0" eaLnBrk="1" latinLnBrk="0" hangingPunct="1">
                        <a:defRPr sz="1800" kern="1200">
                          <a:solidFill>
                            <a:schemeClr val="tx1"/>
                          </a:solidFill>
                          <a:latin typeface="Calibri"/>
                          <a:ea typeface="微软雅黑 Light"/>
                        </a:defRPr>
                      </a:lvl6pPr>
                      <a:lvl7pPr marL="2743200" algn="l" defTabSz="914400" rtl="0" eaLnBrk="1" latinLnBrk="0" hangingPunct="1">
                        <a:defRPr sz="1800" kern="1200">
                          <a:solidFill>
                            <a:schemeClr val="tx1"/>
                          </a:solidFill>
                          <a:latin typeface="Calibri"/>
                          <a:ea typeface="微软雅黑 Light"/>
                        </a:defRPr>
                      </a:lvl7pPr>
                      <a:lvl8pPr marL="3200400" algn="l" defTabSz="914400" rtl="0" eaLnBrk="1" latinLnBrk="0" hangingPunct="1">
                        <a:defRPr sz="1800" kern="1200">
                          <a:solidFill>
                            <a:schemeClr val="tx1"/>
                          </a:solidFill>
                          <a:latin typeface="Calibri"/>
                          <a:ea typeface="微软雅黑 Light"/>
                        </a:defRPr>
                      </a:lvl8pPr>
                      <a:lvl9pPr marL="3657600" algn="l" defTabSz="914400" rtl="0" eaLnBrk="1" latinLnBrk="0" hangingPunct="1">
                        <a:defRPr sz="1800" kern="1200">
                          <a:solidFill>
                            <a:schemeClr val="tx1"/>
                          </a:solidFill>
                          <a:latin typeface="Calibri"/>
                          <a:ea typeface="微软雅黑 Light"/>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zh-CN" sz="1800" kern="0" dirty="0">
                          <a:solidFill>
                            <a:schemeClr val="tx1">
                              <a:lumMod val="75000"/>
                              <a:lumOff val="25000"/>
                            </a:schemeClr>
                          </a:solidFill>
                          <a:latin typeface="Calibri"/>
                          <a:ea typeface="阿里巴巴普惠体 R" panose="00020600040101010101" pitchFamily="18" charset="-122"/>
                          <a:cs typeface="+mn-cs"/>
                        </a:rPr>
                        <a:t>入围决赛的参赛选手</a:t>
                      </a:r>
                      <a:r>
                        <a:rPr lang="zh-CN" altLang="zh-CN" sz="1800" kern="0" dirty="0">
                          <a:solidFill>
                            <a:srgbClr val="0000CC"/>
                          </a:solidFill>
                          <a:latin typeface="Calibri"/>
                          <a:ea typeface="阿里巴巴普惠体 R" panose="00020600040101010101" pitchFamily="18" charset="-122"/>
                          <a:cs typeface="+mn-cs"/>
                        </a:rPr>
                        <a:t>赛前一天报到</a:t>
                      </a:r>
                      <a:r>
                        <a:rPr lang="zh-CN" altLang="zh-CN" sz="1800" kern="0" dirty="0">
                          <a:solidFill>
                            <a:schemeClr val="tx1">
                              <a:lumMod val="75000"/>
                              <a:lumOff val="25000"/>
                            </a:schemeClr>
                          </a:solidFill>
                          <a:latin typeface="Calibri"/>
                          <a:ea typeface="阿里巴巴普惠体 R" panose="00020600040101010101" pitchFamily="18" charset="-122"/>
                          <a:cs typeface="+mn-cs"/>
                        </a:rPr>
                        <a:t>并熟悉赛场，</a:t>
                      </a:r>
                      <a:r>
                        <a:rPr lang="zh-CN" altLang="zh-CN" sz="1800" kern="0" dirty="0">
                          <a:solidFill>
                            <a:srgbClr val="0000CC"/>
                          </a:solidFill>
                          <a:latin typeface="Calibri"/>
                          <a:ea typeface="阿里巴巴普惠体 R" panose="00020600040101010101" pitchFamily="18" charset="-122"/>
                          <a:cs typeface="+mn-cs"/>
                        </a:rPr>
                        <a:t>抽签</a:t>
                      </a:r>
                      <a:r>
                        <a:rPr lang="zh-CN" altLang="zh-CN" sz="1800" kern="0" dirty="0">
                          <a:solidFill>
                            <a:schemeClr val="tx1">
                              <a:lumMod val="75000"/>
                              <a:lumOff val="25000"/>
                            </a:schemeClr>
                          </a:solidFill>
                          <a:latin typeface="Calibri"/>
                          <a:ea typeface="阿里巴巴普惠体 R" panose="00020600040101010101" pitchFamily="18" charset="-122"/>
                          <a:cs typeface="+mn-cs"/>
                        </a:rPr>
                        <a:t>决定比赛顺序。</a:t>
                      </a:r>
                    </a:p>
                  </a:txBody>
                  <a:tcPr marL="180000" anchor="ctr">
                    <a:lnL w="12700" cap="flat" cmpd="sng" algn="ctr">
                      <a:solidFill>
                        <a:srgbClr val="C14D41"/>
                      </a:solidFill>
                      <a:prstDash val="solid"/>
                      <a:round/>
                      <a:headEnd type="none" w="med" len="med"/>
                      <a:tailEnd type="none" w="med" len="med"/>
                    </a:lnL>
                    <a:lnR w="12700" cap="flat" cmpd="sng" algn="ctr">
                      <a:solidFill>
                        <a:srgbClr val="C14D41"/>
                      </a:solidFill>
                      <a:prstDash val="solid"/>
                      <a:round/>
                      <a:headEnd type="none" w="med" len="med"/>
                      <a:tailEnd type="none" w="med" len="med"/>
                    </a:lnR>
                    <a:lnT w="12700" cap="flat" cmpd="sng" algn="ctr">
                      <a:solidFill>
                        <a:srgbClr val="C14D41"/>
                      </a:solidFill>
                      <a:prstDash val="solid"/>
                      <a:round/>
                      <a:headEnd type="none" w="med" len="med"/>
                      <a:tailEnd type="none" w="med" len="med"/>
                    </a:lnT>
                    <a:lnB w="12700" cap="flat" cmpd="sng" algn="ctr">
                      <a:solidFill>
                        <a:srgbClr val="C14D4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6056622"/>
                  </a:ext>
                </a:extLst>
              </a:tr>
              <a:tr h="702304">
                <a:tc>
                  <a:txBody>
                    <a:bodyPr/>
                    <a:lstStyle>
                      <a:lvl1pPr marL="0" algn="l" defTabSz="914400" rtl="0" eaLnBrk="1" latinLnBrk="0" hangingPunct="1">
                        <a:defRPr sz="1800" kern="1200">
                          <a:solidFill>
                            <a:schemeClr val="tx1"/>
                          </a:solidFill>
                          <a:latin typeface="Calibri"/>
                          <a:ea typeface="微软雅黑 Light"/>
                        </a:defRPr>
                      </a:lvl1pPr>
                      <a:lvl2pPr marL="457200" algn="l" defTabSz="914400" rtl="0" eaLnBrk="1" latinLnBrk="0" hangingPunct="1">
                        <a:defRPr sz="1800" kern="1200">
                          <a:solidFill>
                            <a:schemeClr val="tx1"/>
                          </a:solidFill>
                          <a:latin typeface="Calibri"/>
                          <a:ea typeface="微软雅黑 Light"/>
                        </a:defRPr>
                      </a:lvl2pPr>
                      <a:lvl3pPr marL="914400" algn="l" defTabSz="914400" rtl="0" eaLnBrk="1" latinLnBrk="0" hangingPunct="1">
                        <a:defRPr sz="1800" kern="1200">
                          <a:solidFill>
                            <a:schemeClr val="tx1"/>
                          </a:solidFill>
                          <a:latin typeface="Calibri"/>
                          <a:ea typeface="微软雅黑 Light"/>
                        </a:defRPr>
                      </a:lvl3pPr>
                      <a:lvl4pPr marL="1371600" algn="l" defTabSz="914400" rtl="0" eaLnBrk="1" latinLnBrk="0" hangingPunct="1">
                        <a:defRPr sz="1800" kern="1200">
                          <a:solidFill>
                            <a:schemeClr val="tx1"/>
                          </a:solidFill>
                          <a:latin typeface="Calibri"/>
                          <a:ea typeface="微软雅黑 Light"/>
                        </a:defRPr>
                      </a:lvl4pPr>
                      <a:lvl5pPr marL="1828800" algn="l" defTabSz="914400" rtl="0" eaLnBrk="1" latinLnBrk="0" hangingPunct="1">
                        <a:defRPr sz="1800" kern="1200">
                          <a:solidFill>
                            <a:schemeClr val="tx1"/>
                          </a:solidFill>
                          <a:latin typeface="Calibri"/>
                          <a:ea typeface="微软雅黑 Light"/>
                        </a:defRPr>
                      </a:lvl5pPr>
                      <a:lvl6pPr marL="2286000" algn="l" defTabSz="914400" rtl="0" eaLnBrk="1" latinLnBrk="0" hangingPunct="1">
                        <a:defRPr sz="1800" kern="1200">
                          <a:solidFill>
                            <a:schemeClr val="tx1"/>
                          </a:solidFill>
                          <a:latin typeface="Calibri"/>
                          <a:ea typeface="微软雅黑 Light"/>
                        </a:defRPr>
                      </a:lvl6pPr>
                      <a:lvl7pPr marL="2743200" algn="l" defTabSz="914400" rtl="0" eaLnBrk="1" latinLnBrk="0" hangingPunct="1">
                        <a:defRPr sz="1800" kern="1200">
                          <a:solidFill>
                            <a:schemeClr val="tx1"/>
                          </a:solidFill>
                          <a:latin typeface="Calibri"/>
                          <a:ea typeface="微软雅黑 Light"/>
                        </a:defRPr>
                      </a:lvl7pPr>
                      <a:lvl8pPr marL="3200400" algn="l" defTabSz="914400" rtl="0" eaLnBrk="1" latinLnBrk="0" hangingPunct="1">
                        <a:defRPr sz="1800" kern="1200">
                          <a:solidFill>
                            <a:schemeClr val="tx1"/>
                          </a:solidFill>
                          <a:latin typeface="Calibri"/>
                          <a:ea typeface="微软雅黑 Light"/>
                        </a:defRPr>
                      </a:lvl8pPr>
                      <a:lvl9pPr marL="3657600" algn="l" defTabSz="914400" rtl="0" eaLnBrk="1" latinLnBrk="0" hangingPunct="1">
                        <a:defRPr sz="1800" kern="1200">
                          <a:solidFill>
                            <a:schemeClr val="tx1"/>
                          </a:solidFill>
                          <a:latin typeface="Calibri"/>
                          <a:ea typeface="微软雅黑 Light"/>
                        </a:defRPr>
                      </a:lvl9pPr>
                    </a:lstStyle>
                    <a:p>
                      <a:pPr algn="ctr"/>
                      <a:r>
                        <a:rPr lang="en-US" altLang="zh-CN" sz="2800" b="0" dirty="0">
                          <a:solidFill>
                            <a:schemeClr val="bg1"/>
                          </a:solidFill>
                          <a:latin typeface="+mj-ea"/>
                          <a:ea typeface="+mj-ea"/>
                        </a:rPr>
                        <a:t>02</a:t>
                      </a:r>
                      <a:endParaRPr lang="zh-CN" altLang="en-US" sz="2800" b="0" dirty="0">
                        <a:solidFill>
                          <a:schemeClr val="bg1"/>
                        </a:solidFill>
                        <a:latin typeface="+mj-ea"/>
                        <a:ea typeface="+mj-ea"/>
                      </a:endParaRPr>
                    </a:p>
                  </a:txBody>
                  <a:tcPr anchor="ctr">
                    <a:lnL w="12700" cap="flat" cmpd="sng" algn="ctr">
                      <a:solidFill>
                        <a:srgbClr val="C14D41"/>
                      </a:solidFill>
                      <a:prstDash val="solid"/>
                      <a:round/>
                      <a:headEnd type="none" w="med" len="med"/>
                      <a:tailEnd type="none" w="med" len="med"/>
                    </a:lnL>
                    <a:lnR w="12700" cap="flat" cmpd="sng" algn="ctr">
                      <a:solidFill>
                        <a:srgbClr val="C14D41"/>
                      </a:solidFill>
                      <a:prstDash val="solid"/>
                      <a:round/>
                      <a:headEnd type="none" w="med" len="med"/>
                      <a:tailEnd type="none" w="med" len="med"/>
                    </a:lnR>
                    <a:lnT w="12700" cap="flat" cmpd="sng" algn="ctr">
                      <a:solidFill>
                        <a:srgbClr val="C14D41"/>
                      </a:solidFill>
                      <a:prstDash val="solid"/>
                      <a:round/>
                      <a:headEnd type="none" w="med" len="med"/>
                      <a:tailEnd type="none" w="med" len="med"/>
                    </a:lnT>
                    <a:lnB w="12700" cap="flat" cmpd="sng" algn="ctr">
                      <a:solidFill>
                        <a:srgbClr val="C14D4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Calibri"/>
                          <a:ea typeface="微软雅黑 Light"/>
                        </a:defRPr>
                      </a:lvl1pPr>
                      <a:lvl2pPr marL="457200" algn="l" defTabSz="914400" rtl="0" eaLnBrk="1" latinLnBrk="0" hangingPunct="1">
                        <a:defRPr sz="1800" kern="1200">
                          <a:solidFill>
                            <a:schemeClr val="tx1"/>
                          </a:solidFill>
                          <a:latin typeface="Calibri"/>
                          <a:ea typeface="微软雅黑 Light"/>
                        </a:defRPr>
                      </a:lvl2pPr>
                      <a:lvl3pPr marL="914400" algn="l" defTabSz="914400" rtl="0" eaLnBrk="1" latinLnBrk="0" hangingPunct="1">
                        <a:defRPr sz="1800" kern="1200">
                          <a:solidFill>
                            <a:schemeClr val="tx1"/>
                          </a:solidFill>
                          <a:latin typeface="Calibri"/>
                          <a:ea typeface="微软雅黑 Light"/>
                        </a:defRPr>
                      </a:lvl3pPr>
                      <a:lvl4pPr marL="1371600" algn="l" defTabSz="914400" rtl="0" eaLnBrk="1" latinLnBrk="0" hangingPunct="1">
                        <a:defRPr sz="1800" kern="1200">
                          <a:solidFill>
                            <a:schemeClr val="tx1"/>
                          </a:solidFill>
                          <a:latin typeface="Calibri"/>
                          <a:ea typeface="微软雅黑 Light"/>
                        </a:defRPr>
                      </a:lvl4pPr>
                      <a:lvl5pPr marL="1828800" algn="l" defTabSz="914400" rtl="0" eaLnBrk="1" latinLnBrk="0" hangingPunct="1">
                        <a:defRPr sz="1800" kern="1200">
                          <a:solidFill>
                            <a:schemeClr val="tx1"/>
                          </a:solidFill>
                          <a:latin typeface="Calibri"/>
                          <a:ea typeface="微软雅黑 Light"/>
                        </a:defRPr>
                      </a:lvl5pPr>
                      <a:lvl6pPr marL="2286000" algn="l" defTabSz="914400" rtl="0" eaLnBrk="1" latinLnBrk="0" hangingPunct="1">
                        <a:defRPr sz="1800" kern="1200">
                          <a:solidFill>
                            <a:schemeClr val="tx1"/>
                          </a:solidFill>
                          <a:latin typeface="Calibri"/>
                          <a:ea typeface="微软雅黑 Light"/>
                        </a:defRPr>
                      </a:lvl6pPr>
                      <a:lvl7pPr marL="2743200" algn="l" defTabSz="914400" rtl="0" eaLnBrk="1" latinLnBrk="0" hangingPunct="1">
                        <a:defRPr sz="1800" kern="1200">
                          <a:solidFill>
                            <a:schemeClr val="tx1"/>
                          </a:solidFill>
                          <a:latin typeface="Calibri"/>
                          <a:ea typeface="微软雅黑 Light"/>
                        </a:defRPr>
                      </a:lvl7pPr>
                      <a:lvl8pPr marL="3200400" algn="l" defTabSz="914400" rtl="0" eaLnBrk="1" latinLnBrk="0" hangingPunct="1">
                        <a:defRPr sz="1800" kern="1200">
                          <a:solidFill>
                            <a:schemeClr val="tx1"/>
                          </a:solidFill>
                          <a:latin typeface="Calibri"/>
                          <a:ea typeface="微软雅黑 Light"/>
                        </a:defRPr>
                      </a:lvl8pPr>
                      <a:lvl9pPr marL="3657600" algn="l" defTabSz="914400" rtl="0" eaLnBrk="1" latinLnBrk="0" hangingPunct="1">
                        <a:defRPr sz="1800" kern="1200">
                          <a:solidFill>
                            <a:schemeClr val="tx1"/>
                          </a:solidFill>
                          <a:latin typeface="Calibri"/>
                          <a:ea typeface="微软雅黑 Light"/>
                        </a:defRPr>
                      </a:lvl9pPr>
                    </a:lstStyle>
                    <a:p>
                      <a:pPr marL="0" marR="0" indent="0" algn="l" defTabSz="914400" rtl="0" eaLnBrk="1" fontAlgn="auto" latinLnBrk="0" hangingPunct="1">
                        <a:lnSpc>
                          <a:spcPts val="2500"/>
                        </a:lnSpc>
                        <a:spcBef>
                          <a:spcPts val="0"/>
                        </a:spcBef>
                        <a:spcAft>
                          <a:spcPts val="0"/>
                        </a:spcAft>
                        <a:buClrTx/>
                        <a:buSzTx/>
                        <a:buFontTx/>
                        <a:buNone/>
                        <a:tabLst/>
                        <a:defRPr/>
                      </a:pPr>
                      <a:r>
                        <a:rPr lang="zh-CN" altLang="zh-CN" sz="1800" kern="0" dirty="0">
                          <a:solidFill>
                            <a:schemeClr val="tx1">
                              <a:lumMod val="75000"/>
                              <a:lumOff val="25000"/>
                            </a:schemeClr>
                          </a:solidFill>
                          <a:latin typeface="Calibri"/>
                          <a:ea typeface="阿里巴巴普惠体 R" panose="00020600040101010101" pitchFamily="18" charset="-122"/>
                          <a:cs typeface="+mn-cs"/>
                        </a:rPr>
                        <a:t>决赛当天，参赛选手按抽签顺序进入备赛室，</a:t>
                      </a:r>
                      <a:r>
                        <a:rPr lang="zh-CN" altLang="zh-CN" sz="1800" kern="0" dirty="0">
                          <a:solidFill>
                            <a:srgbClr val="0000CC"/>
                          </a:solidFill>
                          <a:latin typeface="Calibri"/>
                          <a:ea typeface="阿里巴巴普惠体 R" panose="00020600040101010101" pitchFamily="18" charset="-122"/>
                          <a:cs typeface="+mn-cs"/>
                        </a:rPr>
                        <a:t>抽签确定活动主题和模拟情景（赛前公布范围）</a:t>
                      </a:r>
                      <a:r>
                        <a:rPr lang="zh-CN" altLang="zh-CN" sz="1800" kern="0" dirty="0">
                          <a:solidFill>
                            <a:schemeClr val="tx1">
                              <a:lumMod val="75000"/>
                              <a:lumOff val="25000"/>
                            </a:schemeClr>
                          </a:solidFill>
                          <a:latin typeface="Calibri"/>
                          <a:ea typeface="阿里巴巴普惠体 R" panose="00020600040101010101" pitchFamily="18" charset="-122"/>
                          <a:cs typeface="+mn-cs"/>
                        </a:rPr>
                        <a:t>。</a:t>
                      </a:r>
                      <a:endParaRPr lang="zh-CN" altLang="en-US" sz="1800" kern="0" dirty="0">
                        <a:solidFill>
                          <a:schemeClr val="tx1">
                            <a:lumMod val="75000"/>
                            <a:lumOff val="25000"/>
                          </a:schemeClr>
                        </a:solidFill>
                        <a:latin typeface="Calibri"/>
                        <a:ea typeface="阿里巴巴普惠体 R" panose="00020600040101010101" pitchFamily="18" charset="-122"/>
                        <a:cs typeface="+mn-cs"/>
                      </a:endParaRPr>
                    </a:p>
                  </a:txBody>
                  <a:tcPr marL="180000" anchor="ctr">
                    <a:lnL w="12700" cap="flat" cmpd="sng" algn="ctr">
                      <a:solidFill>
                        <a:srgbClr val="C14D41"/>
                      </a:solidFill>
                      <a:prstDash val="solid"/>
                      <a:round/>
                      <a:headEnd type="none" w="med" len="med"/>
                      <a:tailEnd type="none" w="med" len="med"/>
                    </a:lnL>
                    <a:lnR w="12700" cap="flat" cmpd="sng" algn="ctr">
                      <a:solidFill>
                        <a:srgbClr val="C14D41"/>
                      </a:solidFill>
                      <a:prstDash val="solid"/>
                      <a:round/>
                      <a:headEnd type="none" w="med" len="med"/>
                      <a:tailEnd type="none" w="med" len="med"/>
                    </a:lnR>
                    <a:lnT w="12700" cap="flat" cmpd="sng" algn="ctr">
                      <a:solidFill>
                        <a:srgbClr val="C14D41"/>
                      </a:solidFill>
                      <a:prstDash val="solid"/>
                      <a:round/>
                      <a:headEnd type="none" w="med" len="med"/>
                      <a:tailEnd type="none" w="med" len="med"/>
                    </a:lnT>
                    <a:lnB w="12700" cap="flat" cmpd="sng" algn="ctr">
                      <a:solidFill>
                        <a:srgbClr val="C14D4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2455601"/>
                  </a:ext>
                </a:extLst>
              </a:tr>
              <a:tr h="702304">
                <a:tc>
                  <a:txBody>
                    <a:bodyPr/>
                    <a:lstStyle>
                      <a:lvl1pPr marL="0" algn="l" defTabSz="914400" rtl="0" eaLnBrk="1" latinLnBrk="0" hangingPunct="1">
                        <a:defRPr sz="1800" kern="1200">
                          <a:solidFill>
                            <a:schemeClr val="tx1"/>
                          </a:solidFill>
                          <a:latin typeface="Calibri"/>
                          <a:ea typeface="微软雅黑 Light"/>
                        </a:defRPr>
                      </a:lvl1pPr>
                      <a:lvl2pPr marL="457200" algn="l" defTabSz="914400" rtl="0" eaLnBrk="1" latinLnBrk="0" hangingPunct="1">
                        <a:defRPr sz="1800" kern="1200">
                          <a:solidFill>
                            <a:schemeClr val="tx1"/>
                          </a:solidFill>
                          <a:latin typeface="Calibri"/>
                          <a:ea typeface="微软雅黑 Light"/>
                        </a:defRPr>
                      </a:lvl2pPr>
                      <a:lvl3pPr marL="914400" algn="l" defTabSz="914400" rtl="0" eaLnBrk="1" latinLnBrk="0" hangingPunct="1">
                        <a:defRPr sz="1800" kern="1200">
                          <a:solidFill>
                            <a:schemeClr val="tx1"/>
                          </a:solidFill>
                          <a:latin typeface="Calibri"/>
                          <a:ea typeface="微软雅黑 Light"/>
                        </a:defRPr>
                      </a:lvl3pPr>
                      <a:lvl4pPr marL="1371600" algn="l" defTabSz="914400" rtl="0" eaLnBrk="1" latinLnBrk="0" hangingPunct="1">
                        <a:defRPr sz="1800" kern="1200">
                          <a:solidFill>
                            <a:schemeClr val="tx1"/>
                          </a:solidFill>
                          <a:latin typeface="Calibri"/>
                          <a:ea typeface="微软雅黑 Light"/>
                        </a:defRPr>
                      </a:lvl4pPr>
                      <a:lvl5pPr marL="1828800" algn="l" defTabSz="914400" rtl="0" eaLnBrk="1" latinLnBrk="0" hangingPunct="1">
                        <a:defRPr sz="1800" kern="1200">
                          <a:solidFill>
                            <a:schemeClr val="tx1"/>
                          </a:solidFill>
                          <a:latin typeface="Calibri"/>
                          <a:ea typeface="微软雅黑 Light"/>
                        </a:defRPr>
                      </a:lvl5pPr>
                      <a:lvl6pPr marL="2286000" algn="l" defTabSz="914400" rtl="0" eaLnBrk="1" latinLnBrk="0" hangingPunct="1">
                        <a:defRPr sz="1800" kern="1200">
                          <a:solidFill>
                            <a:schemeClr val="tx1"/>
                          </a:solidFill>
                          <a:latin typeface="Calibri"/>
                          <a:ea typeface="微软雅黑 Light"/>
                        </a:defRPr>
                      </a:lvl6pPr>
                      <a:lvl7pPr marL="2743200" algn="l" defTabSz="914400" rtl="0" eaLnBrk="1" latinLnBrk="0" hangingPunct="1">
                        <a:defRPr sz="1800" kern="1200">
                          <a:solidFill>
                            <a:schemeClr val="tx1"/>
                          </a:solidFill>
                          <a:latin typeface="Calibri"/>
                          <a:ea typeface="微软雅黑 Light"/>
                        </a:defRPr>
                      </a:lvl7pPr>
                      <a:lvl8pPr marL="3200400" algn="l" defTabSz="914400" rtl="0" eaLnBrk="1" latinLnBrk="0" hangingPunct="1">
                        <a:defRPr sz="1800" kern="1200">
                          <a:solidFill>
                            <a:schemeClr val="tx1"/>
                          </a:solidFill>
                          <a:latin typeface="Calibri"/>
                          <a:ea typeface="微软雅黑 Light"/>
                        </a:defRPr>
                      </a:lvl8pPr>
                      <a:lvl9pPr marL="3657600" algn="l" defTabSz="914400" rtl="0" eaLnBrk="1" latinLnBrk="0" hangingPunct="1">
                        <a:defRPr sz="1800" kern="1200">
                          <a:solidFill>
                            <a:schemeClr val="tx1"/>
                          </a:solidFill>
                          <a:latin typeface="Calibri"/>
                          <a:ea typeface="微软雅黑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b="0" dirty="0">
                          <a:solidFill>
                            <a:schemeClr val="bg1"/>
                          </a:solidFill>
                          <a:latin typeface="+mj-ea"/>
                          <a:ea typeface="+mj-ea"/>
                        </a:rPr>
                        <a:t>03</a:t>
                      </a:r>
                      <a:endParaRPr lang="zh-CN" altLang="en-US" sz="2800" b="0" dirty="0">
                        <a:solidFill>
                          <a:schemeClr val="bg1"/>
                        </a:solidFill>
                        <a:latin typeface="+mj-ea"/>
                        <a:ea typeface="+mj-ea"/>
                      </a:endParaRPr>
                    </a:p>
                  </a:txBody>
                  <a:tcPr anchor="ctr">
                    <a:lnL w="12700" cap="flat" cmpd="sng" algn="ctr">
                      <a:solidFill>
                        <a:srgbClr val="C14D41"/>
                      </a:solidFill>
                      <a:prstDash val="solid"/>
                      <a:round/>
                      <a:headEnd type="none" w="med" len="med"/>
                      <a:tailEnd type="none" w="med" len="med"/>
                    </a:lnL>
                    <a:lnR w="12700" cap="flat" cmpd="sng" algn="ctr">
                      <a:solidFill>
                        <a:srgbClr val="C14D41"/>
                      </a:solidFill>
                      <a:prstDash val="solid"/>
                      <a:round/>
                      <a:headEnd type="none" w="med" len="med"/>
                      <a:tailEnd type="none" w="med" len="med"/>
                    </a:lnR>
                    <a:lnT w="12700" cap="flat" cmpd="sng" algn="ctr">
                      <a:solidFill>
                        <a:srgbClr val="C14D41"/>
                      </a:solidFill>
                      <a:prstDash val="solid"/>
                      <a:round/>
                      <a:headEnd type="none" w="med" len="med"/>
                      <a:tailEnd type="none" w="med" len="med"/>
                    </a:lnT>
                    <a:lnB w="12700" cap="flat" cmpd="sng" algn="ctr">
                      <a:solidFill>
                        <a:srgbClr val="C14D4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Calibri"/>
                          <a:ea typeface="微软雅黑 Light"/>
                        </a:defRPr>
                      </a:lvl1pPr>
                      <a:lvl2pPr marL="457200" algn="l" defTabSz="914400" rtl="0" eaLnBrk="1" latinLnBrk="0" hangingPunct="1">
                        <a:defRPr sz="1800" kern="1200">
                          <a:solidFill>
                            <a:schemeClr val="tx1"/>
                          </a:solidFill>
                          <a:latin typeface="Calibri"/>
                          <a:ea typeface="微软雅黑 Light"/>
                        </a:defRPr>
                      </a:lvl2pPr>
                      <a:lvl3pPr marL="914400" algn="l" defTabSz="914400" rtl="0" eaLnBrk="1" latinLnBrk="0" hangingPunct="1">
                        <a:defRPr sz="1800" kern="1200">
                          <a:solidFill>
                            <a:schemeClr val="tx1"/>
                          </a:solidFill>
                          <a:latin typeface="Calibri"/>
                          <a:ea typeface="微软雅黑 Light"/>
                        </a:defRPr>
                      </a:lvl3pPr>
                      <a:lvl4pPr marL="1371600" algn="l" defTabSz="914400" rtl="0" eaLnBrk="1" latinLnBrk="0" hangingPunct="1">
                        <a:defRPr sz="1800" kern="1200">
                          <a:solidFill>
                            <a:schemeClr val="tx1"/>
                          </a:solidFill>
                          <a:latin typeface="Calibri"/>
                          <a:ea typeface="微软雅黑 Light"/>
                        </a:defRPr>
                      </a:lvl4pPr>
                      <a:lvl5pPr marL="1828800" algn="l" defTabSz="914400" rtl="0" eaLnBrk="1" latinLnBrk="0" hangingPunct="1">
                        <a:defRPr sz="1800" kern="1200">
                          <a:solidFill>
                            <a:schemeClr val="tx1"/>
                          </a:solidFill>
                          <a:latin typeface="Calibri"/>
                          <a:ea typeface="微软雅黑 Light"/>
                        </a:defRPr>
                      </a:lvl5pPr>
                      <a:lvl6pPr marL="2286000" algn="l" defTabSz="914400" rtl="0" eaLnBrk="1" latinLnBrk="0" hangingPunct="1">
                        <a:defRPr sz="1800" kern="1200">
                          <a:solidFill>
                            <a:schemeClr val="tx1"/>
                          </a:solidFill>
                          <a:latin typeface="Calibri"/>
                          <a:ea typeface="微软雅黑 Light"/>
                        </a:defRPr>
                      </a:lvl6pPr>
                      <a:lvl7pPr marL="2743200" algn="l" defTabSz="914400" rtl="0" eaLnBrk="1" latinLnBrk="0" hangingPunct="1">
                        <a:defRPr sz="1800" kern="1200">
                          <a:solidFill>
                            <a:schemeClr val="tx1"/>
                          </a:solidFill>
                          <a:latin typeface="Calibri"/>
                          <a:ea typeface="微软雅黑 Light"/>
                        </a:defRPr>
                      </a:lvl7pPr>
                      <a:lvl8pPr marL="3200400" algn="l" defTabSz="914400" rtl="0" eaLnBrk="1" latinLnBrk="0" hangingPunct="1">
                        <a:defRPr sz="1800" kern="1200">
                          <a:solidFill>
                            <a:schemeClr val="tx1"/>
                          </a:solidFill>
                          <a:latin typeface="Calibri"/>
                          <a:ea typeface="微软雅黑 Light"/>
                        </a:defRPr>
                      </a:lvl8pPr>
                      <a:lvl9pPr marL="3657600" algn="l" defTabSz="914400" rtl="0" eaLnBrk="1" latinLnBrk="0" hangingPunct="1">
                        <a:defRPr sz="1800" kern="1200">
                          <a:solidFill>
                            <a:schemeClr val="tx1"/>
                          </a:solidFill>
                          <a:latin typeface="Calibri"/>
                          <a:ea typeface="微软雅黑 Light"/>
                        </a:defRPr>
                      </a:lvl9pPr>
                    </a:lstStyle>
                    <a:p>
                      <a:pPr marL="0" marR="0" indent="0" algn="l" defTabSz="914400" rtl="0" eaLnBrk="1" fontAlgn="auto" latinLnBrk="0" hangingPunct="1">
                        <a:lnSpc>
                          <a:spcPts val="2500"/>
                        </a:lnSpc>
                        <a:spcBef>
                          <a:spcPts val="0"/>
                        </a:spcBef>
                        <a:spcAft>
                          <a:spcPts val="0"/>
                        </a:spcAft>
                        <a:buClrTx/>
                        <a:buSzTx/>
                        <a:buFontTx/>
                        <a:buNone/>
                        <a:tabLst/>
                        <a:defRPr/>
                      </a:pPr>
                      <a:r>
                        <a:rPr lang="zh-CN" altLang="zh-CN" sz="1800" kern="0" dirty="0">
                          <a:solidFill>
                            <a:schemeClr val="tx1">
                              <a:lumMod val="75000"/>
                              <a:lumOff val="25000"/>
                            </a:schemeClr>
                          </a:solidFill>
                          <a:latin typeface="Calibri"/>
                          <a:ea typeface="阿里巴巴普惠体 R" panose="00020600040101010101" pitchFamily="18" charset="-122"/>
                          <a:cs typeface="+mn-cs"/>
                        </a:rPr>
                        <a:t>根据抽定的活动主题和模拟情景，</a:t>
                      </a:r>
                      <a:r>
                        <a:rPr lang="zh-CN" altLang="en-US" sz="1800" kern="0" dirty="0">
                          <a:solidFill>
                            <a:schemeClr val="tx1">
                              <a:lumMod val="75000"/>
                              <a:lumOff val="25000"/>
                            </a:schemeClr>
                          </a:solidFill>
                          <a:latin typeface="Calibri"/>
                          <a:ea typeface="阿里巴巴普惠体 R" panose="00020600040101010101" pitchFamily="18" charset="-122"/>
                          <a:cs typeface="+mn-cs"/>
                        </a:rPr>
                        <a:t>在</a:t>
                      </a:r>
                      <a:r>
                        <a:rPr lang="zh-CN" altLang="zh-CN" sz="1800" kern="0" dirty="0">
                          <a:solidFill>
                            <a:schemeClr val="tx1">
                              <a:lumMod val="75000"/>
                              <a:lumOff val="25000"/>
                            </a:schemeClr>
                          </a:solidFill>
                          <a:latin typeface="Calibri"/>
                          <a:ea typeface="阿里巴巴普惠体 R" panose="00020600040101010101" pitchFamily="18" charset="-122"/>
                          <a:cs typeface="+mn-cs"/>
                        </a:rPr>
                        <a:t>备赛室封闭准备</a:t>
                      </a:r>
                      <a:r>
                        <a:rPr lang="zh-CN" altLang="en-US" sz="1800" kern="0" dirty="0">
                          <a:solidFill>
                            <a:schemeClr val="tx1">
                              <a:lumMod val="75000"/>
                              <a:lumOff val="25000"/>
                            </a:schemeClr>
                          </a:solidFill>
                          <a:latin typeface="Calibri"/>
                          <a:ea typeface="阿里巴巴普惠体 R" panose="00020600040101010101" pitchFamily="18" charset="-122"/>
                          <a:cs typeface="+mn-cs"/>
                        </a:rPr>
                        <a:t>，</a:t>
                      </a:r>
                      <a:r>
                        <a:rPr lang="zh-CN" altLang="zh-CN" sz="1800" kern="0" dirty="0">
                          <a:solidFill>
                            <a:schemeClr val="tx1">
                              <a:lumMod val="75000"/>
                              <a:lumOff val="25000"/>
                            </a:schemeClr>
                          </a:solidFill>
                          <a:latin typeface="Calibri"/>
                          <a:ea typeface="阿里巴巴普惠体 R" panose="00020600040101010101" pitchFamily="18" charset="-122"/>
                          <a:cs typeface="+mn-cs"/>
                        </a:rPr>
                        <a:t>使用</a:t>
                      </a:r>
                      <a:r>
                        <a:rPr lang="zh-CN" altLang="zh-CN" sz="1800" kern="0" dirty="0">
                          <a:solidFill>
                            <a:srgbClr val="0000CC"/>
                          </a:solidFill>
                          <a:latin typeface="Calibri"/>
                          <a:ea typeface="阿里巴巴普惠体 R" panose="00020600040101010101" pitchFamily="18" charset="-122"/>
                          <a:cs typeface="+mn-cs"/>
                        </a:rPr>
                        <a:t>自带的电脑和资源</a:t>
                      </a:r>
                      <a:r>
                        <a:rPr lang="zh-CN" altLang="zh-CN" sz="1800" kern="0" dirty="0">
                          <a:solidFill>
                            <a:schemeClr val="tx1">
                              <a:lumMod val="75000"/>
                              <a:lumOff val="25000"/>
                            </a:schemeClr>
                          </a:solidFill>
                          <a:latin typeface="Calibri"/>
                          <a:ea typeface="阿里巴巴普惠体 R" panose="00020600040101010101" pitchFamily="18" charset="-122"/>
                          <a:cs typeface="+mn-cs"/>
                        </a:rPr>
                        <a:t>，完成有关准备，时间</a:t>
                      </a:r>
                      <a:r>
                        <a:rPr lang="zh-CN" altLang="zh-CN" sz="1800" kern="0" dirty="0">
                          <a:solidFill>
                            <a:srgbClr val="0000CC"/>
                          </a:solidFill>
                          <a:latin typeface="Calibri"/>
                          <a:ea typeface="阿里巴巴普惠体 R" panose="00020600040101010101" pitchFamily="18" charset="-122"/>
                          <a:cs typeface="+mn-cs"/>
                        </a:rPr>
                        <a:t>不超过</a:t>
                      </a:r>
                      <a:r>
                        <a:rPr lang="en-US" altLang="zh-CN" sz="1800" kern="0" dirty="0">
                          <a:solidFill>
                            <a:srgbClr val="0000CC"/>
                          </a:solidFill>
                          <a:latin typeface="Calibri"/>
                          <a:ea typeface="阿里巴巴普惠体 R" panose="00020600040101010101" pitchFamily="18" charset="-122"/>
                          <a:cs typeface="+mn-cs"/>
                        </a:rPr>
                        <a:t>40</a:t>
                      </a:r>
                      <a:r>
                        <a:rPr lang="zh-CN" altLang="zh-CN" sz="1800" kern="0" dirty="0">
                          <a:solidFill>
                            <a:srgbClr val="0000CC"/>
                          </a:solidFill>
                          <a:latin typeface="Calibri"/>
                          <a:ea typeface="阿里巴巴普惠体 R" panose="00020600040101010101" pitchFamily="18" charset="-122"/>
                          <a:cs typeface="+mn-cs"/>
                        </a:rPr>
                        <a:t>分钟</a:t>
                      </a:r>
                      <a:r>
                        <a:rPr lang="zh-CN" altLang="zh-CN" sz="1800" kern="0" dirty="0">
                          <a:solidFill>
                            <a:schemeClr val="tx1">
                              <a:lumMod val="75000"/>
                              <a:lumOff val="25000"/>
                            </a:schemeClr>
                          </a:solidFill>
                          <a:latin typeface="Calibri"/>
                          <a:ea typeface="阿里巴巴普惠体 R" panose="00020600040101010101" pitchFamily="18" charset="-122"/>
                          <a:cs typeface="+mn-cs"/>
                        </a:rPr>
                        <a:t>。备赛室提供打印服务，不提供互联网服务，选手不可</a:t>
                      </a:r>
                      <a:r>
                        <a:rPr lang="zh-CN" altLang="en-US" sz="1800" kern="0" dirty="0">
                          <a:solidFill>
                            <a:schemeClr val="tx1">
                              <a:lumMod val="75000"/>
                              <a:lumOff val="25000"/>
                            </a:schemeClr>
                          </a:solidFill>
                          <a:latin typeface="Calibri"/>
                          <a:ea typeface="阿里巴巴普惠体 R" panose="00020600040101010101" pitchFamily="18" charset="-122"/>
                          <a:cs typeface="+mn-cs"/>
                        </a:rPr>
                        <a:t>联网或对外联系</a:t>
                      </a:r>
                      <a:r>
                        <a:rPr lang="zh-CN" altLang="zh-CN" sz="1800" kern="0" dirty="0">
                          <a:solidFill>
                            <a:schemeClr val="tx1">
                              <a:lumMod val="75000"/>
                              <a:lumOff val="25000"/>
                            </a:schemeClr>
                          </a:solidFill>
                          <a:latin typeface="Calibri"/>
                          <a:ea typeface="阿里巴巴普惠体 R" panose="00020600040101010101" pitchFamily="18" charset="-122"/>
                          <a:cs typeface="+mn-cs"/>
                        </a:rPr>
                        <a:t>。</a:t>
                      </a:r>
                      <a:endParaRPr lang="zh-CN" altLang="en-US" sz="1800" kern="0" dirty="0">
                        <a:solidFill>
                          <a:schemeClr val="tx1">
                            <a:lumMod val="75000"/>
                            <a:lumOff val="25000"/>
                          </a:schemeClr>
                        </a:solidFill>
                        <a:latin typeface="Calibri"/>
                        <a:ea typeface="阿里巴巴普惠体 R" panose="00020600040101010101" pitchFamily="18" charset="-122"/>
                        <a:cs typeface="+mn-cs"/>
                      </a:endParaRPr>
                    </a:p>
                  </a:txBody>
                  <a:tcPr marL="180000" anchor="ctr">
                    <a:lnL w="12700" cap="flat" cmpd="sng" algn="ctr">
                      <a:solidFill>
                        <a:srgbClr val="C14D41"/>
                      </a:solidFill>
                      <a:prstDash val="solid"/>
                      <a:round/>
                      <a:headEnd type="none" w="med" len="med"/>
                      <a:tailEnd type="none" w="med" len="med"/>
                    </a:lnL>
                    <a:lnR w="12700" cap="flat" cmpd="sng" algn="ctr">
                      <a:solidFill>
                        <a:srgbClr val="C14D41"/>
                      </a:solidFill>
                      <a:prstDash val="solid"/>
                      <a:round/>
                      <a:headEnd type="none" w="med" len="med"/>
                      <a:tailEnd type="none" w="med" len="med"/>
                    </a:lnR>
                    <a:lnT w="12700" cap="flat" cmpd="sng" algn="ctr">
                      <a:solidFill>
                        <a:srgbClr val="C14D41"/>
                      </a:solidFill>
                      <a:prstDash val="solid"/>
                      <a:round/>
                      <a:headEnd type="none" w="med" len="med"/>
                      <a:tailEnd type="none" w="med" len="med"/>
                    </a:lnT>
                    <a:lnB w="12700" cap="flat" cmpd="sng" algn="ctr">
                      <a:solidFill>
                        <a:srgbClr val="C14D4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88929127"/>
                  </a:ext>
                </a:extLst>
              </a:tr>
              <a:tr h="702304">
                <a:tc>
                  <a:txBody>
                    <a:bodyPr/>
                    <a:lstStyle>
                      <a:lvl1pPr marL="0" algn="l" defTabSz="914400" rtl="0" eaLnBrk="1" latinLnBrk="0" hangingPunct="1">
                        <a:defRPr sz="1800" kern="1200">
                          <a:solidFill>
                            <a:schemeClr val="tx1"/>
                          </a:solidFill>
                          <a:latin typeface="Calibri"/>
                          <a:ea typeface="微软雅黑 Light"/>
                        </a:defRPr>
                      </a:lvl1pPr>
                      <a:lvl2pPr marL="457200" algn="l" defTabSz="914400" rtl="0" eaLnBrk="1" latinLnBrk="0" hangingPunct="1">
                        <a:defRPr sz="1800" kern="1200">
                          <a:solidFill>
                            <a:schemeClr val="tx1"/>
                          </a:solidFill>
                          <a:latin typeface="Calibri"/>
                          <a:ea typeface="微软雅黑 Light"/>
                        </a:defRPr>
                      </a:lvl2pPr>
                      <a:lvl3pPr marL="914400" algn="l" defTabSz="914400" rtl="0" eaLnBrk="1" latinLnBrk="0" hangingPunct="1">
                        <a:defRPr sz="1800" kern="1200">
                          <a:solidFill>
                            <a:schemeClr val="tx1"/>
                          </a:solidFill>
                          <a:latin typeface="Calibri"/>
                          <a:ea typeface="微软雅黑 Light"/>
                        </a:defRPr>
                      </a:lvl3pPr>
                      <a:lvl4pPr marL="1371600" algn="l" defTabSz="914400" rtl="0" eaLnBrk="1" latinLnBrk="0" hangingPunct="1">
                        <a:defRPr sz="1800" kern="1200">
                          <a:solidFill>
                            <a:schemeClr val="tx1"/>
                          </a:solidFill>
                          <a:latin typeface="Calibri"/>
                          <a:ea typeface="微软雅黑 Light"/>
                        </a:defRPr>
                      </a:lvl4pPr>
                      <a:lvl5pPr marL="1828800" algn="l" defTabSz="914400" rtl="0" eaLnBrk="1" latinLnBrk="0" hangingPunct="1">
                        <a:defRPr sz="1800" kern="1200">
                          <a:solidFill>
                            <a:schemeClr val="tx1"/>
                          </a:solidFill>
                          <a:latin typeface="Calibri"/>
                          <a:ea typeface="微软雅黑 Light"/>
                        </a:defRPr>
                      </a:lvl5pPr>
                      <a:lvl6pPr marL="2286000" algn="l" defTabSz="914400" rtl="0" eaLnBrk="1" latinLnBrk="0" hangingPunct="1">
                        <a:defRPr sz="1800" kern="1200">
                          <a:solidFill>
                            <a:schemeClr val="tx1"/>
                          </a:solidFill>
                          <a:latin typeface="Calibri"/>
                          <a:ea typeface="微软雅黑 Light"/>
                        </a:defRPr>
                      </a:lvl6pPr>
                      <a:lvl7pPr marL="2743200" algn="l" defTabSz="914400" rtl="0" eaLnBrk="1" latinLnBrk="0" hangingPunct="1">
                        <a:defRPr sz="1800" kern="1200">
                          <a:solidFill>
                            <a:schemeClr val="tx1"/>
                          </a:solidFill>
                          <a:latin typeface="Calibri"/>
                          <a:ea typeface="微软雅黑 Light"/>
                        </a:defRPr>
                      </a:lvl7pPr>
                      <a:lvl8pPr marL="3200400" algn="l" defTabSz="914400" rtl="0" eaLnBrk="1" latinLnBrk="0" hangingPunct="1">
                        <a:defRPr sz="1800" kern="1200">
                          <a:solidFill>
                            <a:schemeClr val="tx1"/>
                          </a:solidFill>
                          <a:latin typeface="Calibri"/>
                          <a:ea typeface="微软雅黑 Light"/>
                        </a:defRPr>
                      </a:lvl8pPr>
                      <a:lvl9pPr marL="3657600" algn="l" defTabSz="914400" rtl="0" eaLnBrk="1" latinLnBrk="0" hangingPunct="1">
                        <a:defRPr sz="1800" kern="1200">
                          <a:solidFill>
                            <a:schemeClr val="tx1"/>
                          </a:solidFill>
                          <a:latin typeface="Calibri"/>
                          <a:ea typeface="微软雅黑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b="0" dirty="0">
                          <a:solidFill>
                            <a:schemeClr val="bg1"/>
                          </a:solidFill>
                          <a:latin typeface="+mj-ea"/>
                          <a:ea typeface="+mj-ea"/>
                        </a:rPr>
                        <a:t>04</a:t>
                      </a:r>
                      <a:endParaRPr lang="zh-CN" altLang="en-US" sz="2800" b="0" dirty="0">
                        <a:solidFill>
                          <a:schemeClr val="bg1"/>
                        </a:solidFill>
                        <a:latin typeface="+mj-ea"/>
                        <a:ea typeface="+mj-ea"/>
                      </a:endParaRPr>
                    </a:p>
                  </a:txBody>
                  <a:tcPr anchor="ctr">
                    <a:lnL w="12700" cap="flat" cmpd="sng" algn="ctr">
                      <a:solidFill>
                        <a:srgbClr val="C14D41"/>
                      </a:solidFill>
                      <a:prstDash val="solid"/>
                      <a:round/>
                      <a:headEnd type="none" w="med" len="med"/>
                      <a:tailEnd type="none" w="med" len="med"/>
                    </a:lnL>
                    <a:lnR w="12700" cap="flat" cmpd="sng" algn="ctr">
                      <a:solidFill>
                        <a:srgbClr val="C14D41"/>
                      </a:solidFill>
                      <a:prstDash val="solid"/>
                      <a:round/>
                      <a:headEnd type="none" w="med" len="med"/>
                      <a:tailEnd type="none" w="med" len="med"/>
                    </a:lnR>
                    <a:lnT w="12700" cap="flat" cmpd="sng" algn="ctr">
                      <a:solidFill>
                        <a:srgbClr val="C14D41"/>
                      </a:solidFill>
                      <a:prstDash val="solid"/>
                      <a:round/>
                      <a:headEnd type="none" w="med" len="med"/>
                      <a:tailEnd type="none" w="med" len="med"/>
                    </a:lnT>
                    <a:lnB w="12700" cap="flat" cmpd="sng" algn="ctr">
                      <a:solidFill>
                        <a:srgbClr val="C14D4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Calibri"/>
                          <a:ea typeface="微软雅黑 Light"/>
                        </a:defRPr>
                      </a:lvl1pPr>
                      <a:lvl2pPr marL="457200" algn="l" defTabSz="914400" rtl="0" eaLnBrk="1" latinLnBrk="0" hangingPunct="1">
                        <a:defRPr sz="1800" kern="1200">
                          <a:solidFill>
                            <a:schemeClr val="tx1"/>
                          </a:solidFill>
                          <a:latin typeface="Calibri"/>
                          <a:ea typeface="微软雅黑 Light"/>
                        </a:defRPr>
                      </a:lvl2pPr>
                      <a:lvl3pPr marL="914400" algn="l" defTabSz="914400" rtl="0" eaLnBrk="1" latinLnBrk="0" hangingPunct="1">
                        <a:defRPr sz="1800" kern="1200">
                          <a:solidFill>
                            <a:schemeClr val="tx1"/>
                          </a:solidFill>
                          <a:latin typeface="Calibri"/>
                          <a:ea typeface="微软雅黑 Light"/>
                        </a:defRPr>
                      </a:lvl3pPr>
                      <a:lvl4pPr marL="1371600" algn="l" defTabSz="914400" rtl="0" eaLnBrk="1" latinLnBrk="0" hangingPunct="1">
                        <a:defRPr sz="1800" kern="1200">
                          <a:solidFill>
                            <a:schemeClr val="tx1"/>
                          </a:solidFill>
                          <a:latin typeface="Calibri"/>
                          <a:ea typeface="微软雅黑 Light"/>
                        </a:defRPr>
                      </a:lvl4pPr>
                      <a:lvl5pPr marL="1828800" algn="l" defTabSz="914400" rtl="0" eaLnBrk="1" latinLnBrk="0" hangingPunct="1">
                        <a:defRPr sz="1800" kern="1200">
                          <a:solidFill>
                            <a:schemeClr val="tx1"/>
                          </a:solidFill>
                          <a:latin typeface="Calibri"/>
                          <a:ea typeface="微软雅黑 Light"/>
                        </a:defRPr>
                      </a:lvl5pPr>
                      <a:lvl6pPr marL="2286000" algn="l" defTabSz="914400" rtl="0" eaLnBrk="1" latinLnBrk="0" hangingPunct="1">
                        <a:defRPr sz="1800" kern="1200">
                          <a:solidFill>
                            <a:schemeClr val="tx1"/>
                          </a:solidFill>
                          <a:latin typeface="Calibri"/>
                          <a:ea typeface="微软雅黑 Light"/>
                        </a:defRPr>
                      </a:lvl6pPr>
                      <a:lvl7pPr marL="2743200" algn="l" defTabSz="914400" rtl="0" eaLnBrk="1" latinLnBrk="0" hangingPunct="1">
                        <a:defRPr sz="1800" kern="1200">
                          <a:solidFill>
                            <a:schemeClr val="tx1"/>
                          </a:solidFill>
                          <a:latin typeface="Calibri"/>
                          <a:ea typeface="微软雅黑 Light"/>
                        </a:defRPr>
                      </a:lvl7pPr>
                      <a:lvl8pPr marL="3200400" algn="l" defTabSz="914400" rtl="0" eaLnBrk="1" latinLnBrk="0" hangingPunct="1">
                        <a:defRPr sz="1800" kern="1200">
                          <a:solidFill>
                            <a:schemeClr val="tx1"/>
                          </a:solidFill>
                          <a:latin typeface="Calibri"/>
                          <a:ea typeface="微软雅黑 Light"/>
                        </a:defRPr>
                      </a:lvl8pPr>
                      <a:lvl9pPr marL="3657600" algn="l" defTabSz="914400" rtl="0" eaLnBrk="1" latinLnBrk="0" hangingPunct="1">
                        <a:defRPr sz="1800" kern="1200">
                          <a:solidFill>
                            <a:schemeClr val="tx1"/>
                          </a:solidFill>
                          <a:latin typeface="Calibri"/>
                          <a:ea typeface="微软雅黑 Light"/>
                        </a:defRPr>
                      </a:lvl9pPr>
                    </a:lstStyle>
                    <a:p>
                      <a:pPr marL="0" marR="0" indent="0" algn="l" defTabSz="914400" rtl="0" eaLnBrk="1" fontAlgn="auto" latinLnBrk="0" hangingPunct="1">
                        <a:lnSpc>
                          <a:spcPts val="2500"/>
                        </a:lnSpc>
                        <a:spcBef>
                          <a:spcPts val="0"/>
                        </a:spcBef>
                        <a:spcAft>
                          <a:spcPts val="0"/>
                        </a:spcAft>
                        <a:buClrTx/>
                        <a:buSzTx/>
                        <a:buFontTx/>
                        <a:buNone/>
                        <a:tabLst/>
                        <a:defRPr/>
                      </a:pPr>
                      <a:r>
                        <a:rPr lang="zh-CN" altLang="zh-CN" sz="1800" kern="0" dirty="0">
                          <a:solidFill>
                            <a:schemeClr val="tx1">
                              <a:lumMod val="75000"/>
                              <a:lumOff val="25000"/>
                            </a:schemeClr>
                          </a:solidFill>
                          <a:latin typeface="Calibri"/>
                          <a:ea typeface="阿里巴巴普惠体 R" panose="00020600040101010101" pitchFamily="18" charset="-122"/>
                          <a:cs typeface="+mn-cs"/>
                        </a:rPr>
                        <a:t>参赛选手按时进入比赛室，简要介绍班级建设方案实施情况（</a:t>
                      </a:r>
                      <a:r>
                        <a:rPr lang="en-US" altLang="zh-CN" sz="1800" kern="0" dirty="0">
                          <a:solidFill>
                            <a:srgbClr val="0000CC"/>
                          </a:solidFill>
                          <a:latin typeface="Calibri"/>
                          <a:ea typeface="阿里巴巴普惠体 R" panose="00020600040101010101" pitchFamily="18" charset="-122"/>
                          <a:cs typeface="+mn-cs"/>
                        </a:rPr>
                        <a:t>8</a:t>
                      </a:r>
                      <a:r>
                        <a:rPr lang="zh-CN" altLang="zh-CN" sz="1800" kern="0" dirty="0">
                          <a:solidFill>
                            <a:srgbClr val="0000CC"/>
                          </a:solidFill>
                          <a:latin typeface="Calibri"/>
                          <a:ea typeface="阿里巴巴普惠体 R" panose="00020600040101010101" pitchFamily="18" charset="-122"/>
                          <a:cs typeface="+mn-cs"/>
                        </a:rPr>
                        <a:t>分钟</a:t>
                      </a:r>
                      <a:r>
                        <a:rPr lang="zh-CN" altLang="zh-CN" sz="1800" kern="0" dirty="0">
                          <a:solidFill>
                            <a:schemeClr val="tx1">
                              <a:lumMod val="75000"/>
                              <a:lumOff val="25000"/>
                            </a:schemeClr>
                          </a:solidFill>
                          <a:latin typeface="Calibri"/>
                          <a:ea typeface="阿里巴巴普惠体 R" panose="00020600040101010101" pitchFamily="18" charset="-122"/>
                          <a:cs typeface="+mn-cs"/>
                        </a:rPr>
                        <a:t>左右）、班级活动方案（</a:t>
                      </a:r>
                      <a:r>
                        <a:rPr lang="en-US" altLang="zh-CN" sz="1800" kern="0" dirty="0">
                          <a:solidFill>
                            <a:srgbClr val="0000CC"/>
                          </a:solidFill>
                          <a:latin typeface="Calibri"/>
                          <a:ea typeface="阿里巴巴普惠体 R" panose="00020600040101010101" pitchFamily="18" charset="-122"/>
                          <a:cs typeface="+mn-cs"/>
                        </a:rPr>
                        <a:t>6</a:t>
                      </a:r>
                      <a:r>
                        <a:rPr lang="zh-CN" altLang="zh-CN" sz="1800" kern="0" dirty="0">
                          <a:solidFill>
                            <a:srgbClr val="0000CC"/>
                          </a:solidFill>
                          <a:latin typeface="Calibri"/>
                          <a:ea typeface="阿里巴巴普惠体 R" panose="00020600040101010101" pitchFamily="18" charset="-122"/>
                          <a:cs typeface="+mn-cs"/>
                        </a:rPr>
                        <a:t>分钟</a:t>
                      </a:r>
                      <a:r>
                        <a:rPr lang="zh-CN" altLang="zh-CN" sz="1800" kern="0" dirty="0">
                          <a:solidFill>
                            <a:schemeClr val="tx1">
                              <a:lumMod val="75000"/>
                              <a:lumOff val="25000"/>
                            </a:schemeClr>
                          </a:solidFill>
                          <a:latin typeface="Calibri"/>
                          <a:ea typeface="阿里巴巴普惠体 R" panose="00020600040101010101" pitchFamily="18" charset="-122"/>
                          <a:cs typeface="+mn-cs"/>
                        </a:rPr>
                        <a:t>左右）和模拟情景处置方案（</a:t>
                      </a:r>
                      <a:r>
                        <a:rPr lang="en-US" altLang="zh-CN" sz="1800" kern="0" dirty="0">
                          <a:solidFill>
                            <a:srgbClr val="0000CC"/>
                          </a:solidFill>
                          <a:latin typeface="Calibri"/>
                          <a:ea typeface="阿里巴巴普惠体 R" panose="00020600040101010101" pitchFamily="18" charset="-122"/>
                          <a:cs typeface="+mn-cs"/>
                        </a:rPr>
                        <a:t>6</a:t>
                      </a:r>
                      <a:r>
                        <a:rPr lang="zh-CN" altLang="zh-CN" sz="1800" kern="0" dirty="0">
                          <a:solidFill>
                            <a:srgbClr val="0000CC"/>
                          </a:solidFill>
                          <a:latin typeface="Calibri"/>
                          <a:ea typeface="阿里巴巴普惠体 R" panose="00020600040101010101" pitchFamily="18" charset="-122"/>
                          <a:cs typeface="+mn-cs"/>
                        </a:rPr>
                        <a:t>分钟</a:t>
                      </a:r>
                      <a:r>
                        <a:rPr lang="zh-CN" altLang="zh-CN" sz="1800" kern="0" dirty="0">
                          <a:solidFill>
                            <a:schemeClr val="tx1">
                              <a:lumMod val="75000"/>
                              <a:lumOff val="25000"/>
                            </a:schemeClr>
                          </a:solidFill>
                          <a:latin typeface="Calibri"/>
                          <a:ea typeface="阿里巴巴普惠体 R" panose="00020600040101010101" pitchFamily="18" charset="-122"/>
                          <a:cs typeface="+mn-cs"/>
                        </a:rPr>
                        <a:t>左右），合计不超过</a:t>
                      </a:r>
                      <a:r>
                        <a:rPr lang="en-US" altLang="zh-CN" sz="1800" kern="0" dirty="0">
                          <a:solidFill>
                            <a:schemeClr val="tx1">
                              <a:lumMod val="75000"/>
                              <a:lumOff val="25000"/>
                            </a:schemeClr>
                          </a:solidFill>
                          <a:latin typeface="Calibri"/>
                          <a:ea typeface="阿里巴巴普惠体 R" panose="00020600040101010101" pitchFamily="18" charset="-122"/>
                          <a:cs typeface="+mn-cs"/>
                        </a:rPr>
                        <a:t>20</a:t>
                      </a:r>
                      <a:r>
                        <a:rPr lang="zh-CN" altLang="zh-CN" sz="1800" kern="0" dirty="0">
                          <a:solidFill>
                            <a:schemeClr val="tx1">
                              <a:lumMod val="75000"/>
                              <a:lumOff val="25000"/>
                            </a:schemeClr>
                          </a:solidFill>
                          <a:latin typeface="Calibri"/>
                          <a:ea typeface="阿里巴巴普惠体 R" panose="00020600040101010101" pitchFamily="18" charset="-122"/>
                          <a:cs typeface="+mn-cs"/>
                        </a:rPr>
                        <a:t>分钟。</a:t>
                      </a:r>
                      <a:endParaRPr lang="zh-CN" altLang="en-US" sz="1800" kern="0" dirty="0">
                        <a:solidFill>
                          <a:schemeClr val="tx1">
                            <a:lumMod val="75000"/>
                            <a:lumOff val="25000"/>
                          </a:schemeClr>
                        </a:solidFill>
                        <a:latin typeface="Calibri"/>
                        <a:ea typeface="阿里巴巴普惠体 R" panose="00020600040101010101" pitchFamily="18" charset="-122"/>
                        <a:cs typeface="+mn-cs"/>
                      </a:endParaRPr>
                    </a:p>
                  </a:txBody>
                  <a:tcPr marL="180000" anchor="ctr">
                    <a:lnL w="12700" cap="flat" cmpd="sng" algn="ctr">
                      <a:solidFill>
                        <a:srgbClr val="C14D41"/>
                      </a:solidFill>
                      <a:prstDash val="solid"/>
                      <a:round/>
                      <a:headEnd type="none" w="med" len="med"/>
                      <a:tailEnd type="none" w="med" len="med"/>
                    </a:lnL>
                    <a:lnR w="12700" cap="flat" cmpd="sng" algn="ctr">
                      <a:solidFill>
                        <a:srgbClr val="C14D41"/>
                      </a:solidFill>
                      <a:prstDash val="solid"/>
                      <a:round/>
                      <a:headEnd type="none" w="med" len="med"/>
                      <a:tailEnd type="none" w="med" len="med"/>
                    </a:lnR>
                    <a:lnT w="12700" cap="flat" cmpd="sng" algn="ctr">
                      <a:solidFill>
                        <a:srgbClr val="C14D41"/>
                      </a:solidFill>
                      <a:prstDash val="solid"/>
                      <a:round/>
                      <a:headEnd type="none" w="med" len="med"/>
                      <a:tailEnd type="none" w="med" len="med"/>
                    </a:lnT>
                    <a:lnB w="12700" cap="flat" cmpd="sng" algn="ctr">
                      <a:solidFill>
                        <a:srgbClr val="C14D4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56318140"/>
                  </a:ext>
                </a:extLst>
              </a:tr>
              <a:tr h="702304">
                <a:tc>
                  <a:txBody>
                    <a:bodyPr/>
                    <a:lstStyle>
                      <a:lvl1pPr marL="0" algn="l" defTabSz="914400" rtl="0" eaLnBrk="1" latinLnBrk="0" hangingPunct="1">
                        <a:defRPr sz="1800" kern="1200">
                          <a:solidFill>
                            <a:schemeClr val="tx1"/>
                          </a:solidFill>
                          <a:latin typeface="Calibri"/>
                          <a:ea typeface="微软雅黑 Light"/>
                        </a:defRPr>
                      </a:lvl1pPr>
                      <a:lvl2pPr marL="457200" algn="l" defTabSz="914400" rtl="0" eaLnBrk="1" latinLnBrk="0" hangingPunct="1">
                        <a:defRPr sz="1800" kern="1200">
                          <a:solidFill>
                            <a:schemeClr val="tx1"/>
                          </a:solidFill>
                          <a:latin typeface="Calibri"/>
                          <a:ea typeface="微软雅黑 Light"/>
                        </a:defRPr>
                      </a:lvl2pPr>
                      <a:lvl3pPr marL="914400" algn="l" defTabSz="914400" rtl="0" eaLnBrk="1" latinLnBrk="0" hangingPunct="1">
                        <a:defRPr sz="1800" kern="1200">
                          <a:solidFill>
                            <a:schemeClr val="tx1"/>
                          </a:solidFill>
                          <a:latin typeface="Calibri"/>
                          <a:ea typeface="微软雅黑 Light"/>
                        </a:defRPr>
                      </a:lvl3pPr>
                      <a:lvl4pPr marL="1371600" algn="l" defTabSz="914400" rtl="0" eaLnBrk="1" latinLnBrk="0" hangingPunct="1">
                        <a:defRPr sz="1800" kern="1200">
                          <a:solidFill>
                            <a:schemeClr val="tx1"/>
                          </a:solidFill>
                          <a:latin typeface="Calibri"/>
                          <a:ea typeface="微软雅黑 Light"/>
                        </a:defRPr>
                      </a:lvl4pPr>
                      <a:lvl5pPr marL="1828800" algn="l" defTabSz="914400" rtl="0" eaLnBrk="1" latinLnBrk="0" hangingPunct="1">
                        <a:defRPr sz="1800" kern="1200">
                          <a:solidFill>
                            <a:schemeClr val="tx1"/>
                          </a:solidFill>
                          <a:latin typeface="Calibri"/>
                          <a:ea typeface="微软雅黑 Light"/>
                        </a:defRPr>
                      </a:lvl5pPr>
                      <a:lvl6pPr marL="2286000" algn="l" defTabSz="914400" rtl="0" eaLnBrk="1" latinLnBrk="0" hangingPunct="1">
                        <a:defRPr sz="1800" kern="1200">
                          <a:solidFill>
                            <a:schemeClr val="tx1"/>
                          </a:solidFill>
                          <a:latin typeface="Calibri"/>
                          <a:ea typeface="微软雅黑 Light"/>
                        </a:defRPr>
                      </a:lvl6pPr>
                      <a:lvl7pPr marL="2743200" algn="l" defTabSz="914400" rtl="0" eaLnBrk="1" latinLnBrk="0" hangingPunct="1">
                        <a:defRPr sz="1800" kern="1200">
                          <a:solidFill>
                            <a:schemeClr val="tx1"/>
                          </a:solidFill>
                          <a:latin typeface="Calibri"/>
                          <a:ea typeface="微软雅黑 Light"/>
                        </a:defRPr>
                      </a:lvl7pPr>
                      <a:lvl8pPr marL="3200400" algn="l" defTabSz="914400" rtl="0" eaLnBrk="1" latinLnBrk="0" hangingPunct="1">
                        <a:defRPr sz="1800" kern="1200">
                          <a:solidFill>
                            <a:schemeClr val="tx1"/>
                          </a:solidFill>
                          <a:latin typeface="Calibri"/>
                          <a:ea typeface="微软雅黑 Light"/>
                        </a:defRPr>
                      </a:lvl8pPr>
                      <a:lvl9pPr marL="3657600" algn="l" defTabSz="914400" rtl="0" eaLnBrk="1" latinLnBrk="0" hangingPunct="1">
                        <a:defRPr sz="1800" kern="1200">
                          <a:solidFill>
                            <a:schemeClr val="tx1"/>
                          </a:solidFill>
                          <a:latin typeface="Calibri"/>
                          <a:ea typeface="微软雅黑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b="0" dirty="0">
                          <a:solidFill>
                            <a:schemeClr val="bg1"/>
                          </a:solidFill>
                          <a:latin typeface="+mj-ea"/>
                          <a:ea typeface="+mj-ea"/>
                        </a:rPr>
                        <a:t>05</a:t>
                      </a:r>
                      <a:endParaRPr lang="zh-CN" altLang="en-US" sz="2800" b="0" dirty="0">
                        <a:solidFill>
                          <a:schemeClr val="bg1"/>
                        </a:solidFill>
                        <a:latin typeface="+mj-ea"/>
                        <a:ea typeface="+mj-ea"/>
                      </a:endParaRPr>
                    </a:p>
                  </a:txBody>
                  <a:tcPr anchor="ctr">
                    <a:lnL w="12700" cap="flat" cmpd="sng" algn="ctr">
                      <a:solidFill>
                        <a:srgbClr val="C14D41"/>
                      </a:solidFill>
                      <a:prstDash val="solid"/>
                      <a:round/>
                      <a:headEnd type="none" w="med" len="med"/>
                      <a:tailEnd type="none" w="med" len="med"/>
                    </a:lnL>
                    <a:lnR w="12700" cap="flat" cmpd="sng" algn="ctr">
                      <a:solidFill>
                        <a:srgbClr val="C14D41"/>
                      </a:solidFill>
                      <a:prstDash val="solid"/>
                      <a:round/>
                      <a:headEnd type="none" w="med" len="med"/>
                      <a:tailEnd type="none" w="med" len="med"/>
                    </a:lnR>
                    <a:lnT w="12700" cap="flat" cmpd="sng" algn="ctr">
                      <a:solidFill>
                        <a:srgbClr val="C14D41"/>
                      </a:solidFill>
                      <a:prstDash val="solid"/>
                      <a:round/>
                      <a:headEnd type="none" w="med" len="med"/>
                      <a:tailEnd type="none" w="med" len="med"/>
                    </a:lnT>
                    <a:lnB w="12700" cap="flat" cmpd="sng" algn="ctr">
                      <a:solidFill>
                        <a:srgbClr val="C14D4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Calibri"/>
                          <a:ea typeface="微软雅黑 Light"/>
                        </a:defRPr>
                      </a:lvl1pPr>
                      <a:lvl2pPr marL="457200" algn="l" defTabSz="914400" rtl="0" eaLnBrk="1" latinLnBrk="0" hangingPunct="1">
                        <a:defRPr sz="1800" kern="1200">
                          <a:solidFill>
                            <a:schemeClr val="tx1"/>
                          </a:solidFill>
                          <a:latin typeface="Calibri"/>
                          <a:ea typeface="微软雅黑 Light"/>
                        </a:defRPr>
                      </a:lvl2pPr>
                      <a:lvl3pPr marL="914400" algn="l" defTabSz="914400" rtl="0" eaLnBrk="1" latinLnBrk="0" hangingPunct="1">
                        <a:defRPr sz="1800" kern="1200">
                          <a:solidFill>
                            <a:schemeClr val="tx1"/>
                          </a:solidFill>
                          <a:latin typeface="Calibri"/>
                          <a:ea typeface="微软雅黑 Light"/>
                        </a:defRPr>
                      </a:lvl3pPr>
                      <a:lvl4pPr marL="1371600" algn="l" defTabSz="914400" rtl="0" eaLnBrk="1" latinLnBrk="0" hangingPunct="1">
                        <a:defRPr sz="1800" kern="1200">
                          <a:solidFill>
                            <a:schemeClr val="tx1"/>
                          </a:solidFill>
                          <a:latin typeface="Calibri"/>
                          <a:ea typeface="微软雅黑 Light"/>
                        </a:defRPr>
                      </a:lvl4pPr>
                      <a:lvl5pPr marL="1828800" algn="l" defTabSz="914400" rtl="0" eaLnBrk="1" latinLnBrk="0" hangingPunct="1">
                        <a:defRPr sz="1800" kern="1200">
                          <a:solidFill>
                            <a:schemeClr val="tx1"/>
                          </a:solidFill>
                          <a:latin typeface="Calibri"/>
                          <a:ea typeface="微软雅黑 Light"/>
                        </a:defRPr>
                      </a:lvl5pPr>
                      <a:lvl6pPr marL="2286000" algn="l" defTabSz="914400" rtl="0" eaLnBrk="1" latinLnBrk="0" hangingPunct="1">
                        <a:defRPr sz="1800" kern="1200">
                          <a:solidFill>
                            <a:schemeClr val="tx1"/>
                          </a:solidFill>
                          <a:latin typeface="Calibri"/>
                          <a:ea typeface="微软雅黑 Light"/>
                        </a:defRPr>
                      </a:lvl6pPr>
                      <a:lvl7pPr marL="2743200" algn="l" defTabSz="914400" rtl="0" eaLnBrk="1" latinLnBrk="0" hangingPunct="1">
                        <a:defRPr sz="1800" kern="1200">
                          <a:solidFill>
                            <a:schemeClr val="tx1"/>
                          </a:solidFill>
                          <a:latin typeface="Calibri"/>
                          <a:ea typeface="微软雅黑 Light"/>
                        </a:defRPr>
                      </a:lvl7pPr>
                      <a:lvl8pPr marL="3200400" algn="l" defTabSz="914400" rtl="0" eaLnBrk="1" latinLnBrk="0" hangingPunct="1">
                        <a:defRPr sz="1800" kern="1200">
                          <a:solidFill>
                            <a:schemeClr val="tx1"/>
                          </a:solidFill>
                          <a:latin typeface="Calibri"/>
                          <a:ea typeface="微软雅黑 Light"/>
                        </a:defRPr>
                      </a:lvl8pPr>
                      <a:lvl9pPr marL="3657600" algn="l" defTabSz="914400" rtl="0" eaLnBrk="1" latinLnBrk="0" hangingPunct="1">
                        <a:defRPr sz="1800" kern="1200">
                          <a:solidFill>
                            <a:schemeClr val="tx1"/>
                          </a:solidFill>
                          <a:latin typeface="Calibri"/>
                          <a:ea typeface="微软雅黑 Light"/>
                        </a:defRPr>
                      </a:lvl9pPr>
                    </a:lstStyle>
                    <a:p>
                      <a:pPr hangingPunct="0"/>
                      <a:r>
                        <a:rPr lang="zh-CN" altLang="zh-CN" sz="1800" kern="0" dirty="0">
                          <a:solidFill>
                            <a:schemeClr val="tx1">
                              <a:lumMod val="75000"/>
                              <a:lumOff val="25000"/>
                            </a:schemeClr>
                          </a:solidFill>
                          <a:latin typeface="Calibri"/>
                          <a:ea typeface="阿里巴巴普惠体 R" panose="00020600040101010101" pitchFamily="18" charset="-122"/>
                          <a:cs typeface="+mn-cs"/>
                        </a:rPr>
                        <a:t>评委讨论答辩环节使用的问题和抽取学生时间不超过</a:t>
                      </a:r>
                      <a:r>
                        <a:rPr lang="en-US" altLang="zh-CN" sz="1800" kern="0" dirty="0">
                          <a:solidFill>
                            <a:schemeClr val="tx1">
                              <a:lumMod val="75000"/>
                              <a:lumOff val="25000"/>
                            </a:schemeClr>
                          </a:solidFill>
                          <a:latin typeface="Calibri"/>
                          <a:ea typeface="阿里巴巴普惠体 R" panose="00020600040101010101" pitchFamily="18" charset="-122"/>
                          <a:cs typeface="+mn-cs"/>
                        </a:rPr>
                        <a:t>10</a:t>
                      </a:r>
                      <a:r>
                        <a:rPr lang="zh-CN" altLang="zh-CN" sz="1800" kern="0" dirty="0">
                          <a:solidFill>
                            <a:schemeClr val="tx1">
                              <a:lumMod val="75000"/>
                              <a:lumOff val="25000"/>
                            </a:schemeClr>
                          </a:solidFill>
                          <a:latin typeface="Calibri"/>
                          <a:ea typeface="阿里巴巴普惠体 R" panose="00020600040101010101" pitchFamily="18" charset="-122"/>
                          <a:cs typeface="+mn-cs"/>
                        </a:rPr>
                        <a:t>分钟，参赛选手回避。</a:t>
                      </a:r>
                    </a:p>
                  </a:txBody>
                  <a:tcPr marL="180000" anchor="ctr">
                    <a:lnL w="12700" cap="flat" cmpd="sng" algn="ctr">
                      <a:solidFill>
                        <a:srgbClr val="C14D41"/>
                      </a:solidFill>
                      <a:prstDash val="solid"/>
                      <a:round/>
                      <a:headEnd type="none" w="med" len="med"/>
                      <a:tailEnd type="none" w="med" len="med"/>
                    </a:lnL>
                    <a:lnR w="12700" cap="flat" cmpd="sng" algn="ctr">
                      <a:solidFill>
                        <a:srgbClr val="C14D41"/>
                      </a:solidFill>
                      <a:prstDash val="solid"/>
                      <a:round/>
                      <a:headEnd type="none" w="med" len="med"/>
                      <a:tailEnd type="none" w="med" len="med"/>
                    </a:lnR>
                    <a:lnT w="12700" cap="flat" cmpd="sng" algn="ctr">
                      <a:solidFill>
                        <a:srgbClr val="C14D41"/>
                      </a:solidFill>
                      <a:prstDash val="solid"/>
                      <a:round/>
                      <a:headEnd type="none" w="med" len="med"/>
                      <a:tailEnd type="none" w="med" len="med"/>
                    </a:lnT>
                    <a:lnB w="12700" cap="flat" cmpd="sng" algn="ctr">
                      <a:solidFill>
                        <a:srgbClr val="C14D4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660247"/>
                  </a:ext>
                </a:extLst>
              </a:tr>
              <a:tr h="7023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0" kern="1200" dirty="0">
                          <a:solidFill>
                            <a:schemeClr val="bg1"/>
                          </a:solidFill>
                          <a:latin typeface="+mj-ea"/>
                          <a:ea typeface="+mn-ea"/>
                          <a:cs typeface="+mn-cs"/>
                        </a:rPr>
                        <a:t>06</a:t>
                      </a:r>
                      <a:endParaRPr lang="zh-CN" altLang="en-US" sz="2800" b="0" kern="1200" dirty="0">
                        <a:solidFill>
                          <a:schemeClr val="bg1"/>
                        </a:solidFill>
                        <a:latin typeface="+mj-ea"/>
                        <a:ea typeface="+mn-ea"/>
                        <a:cs typeface="+mn-cs"/>
                      </a:endParaRPr>
                    </a:p>
                  </a:txBody>
                  <a:tcPr anchor="ctr">
                    <a:lnL w="12700" cap="flat" cmpd="sng" algn="ctr">
                      <a:solidFill>
                        <a:srgbClr val="C14D41"/>
                      </a:solidFill>
                      <a:prstDash val="solid"/>
                      <a:round/>
                      <a:headEnd type="none" w="med" len="med"/>
                      <a:tailEnd type="none" w="med" len="med"/>
                    </a:lnL>
                    <a:lnR w="12700" cap="flat" cmpd="sng" algn="ctr">
                      <a:solidFill>
                        <a:srgbClr val="C14D41"/>
                      </a:solidFill>
                      <a:prstDash val="solid"/>
                      <a:round/>
                      <a:headEnd type="none" w="med" len="med"/>
                      <a:tailEnd type="none" w="med" len="med"/>
                    </a:lnR>
                    <a:lnT w="12700" cap="flat" cmpd="sng" algn="ctr">
                      <a:solidFill>
                        <a:srgbClr val="C14D41"/>
                      </a:solidFill>
                      <a:prstDash val="solid"/>
                      <a:round/>
                      <a:headEnd type="none" w="med" len="med"/>
                      <a:tailEnd type="none" w="med" len="med"/>
                    </a:lnT>
                    <a:lnB w="12700" cap="flat" cmpd="sng" algn="ctr">
                      <a:solidFill>
                        <a:srgbClr val="C14D4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CN" altLang="zh-CN" sz="1800" kern="0" dirty="0">
                          <a:solidFill>
                            <a:schemeClr val="tx1">
                              <a:lumMod val="75000"/>
                              <a:lumOff val="25000"/>
                            </a:schemeClr>
                          </a:solidFill>
                          <a:latin typeface="Calibri"/>
                          <a:ea typeface="阿里巴巴普惠体 R" panose="00020600040101010101" pitchFamily="18" charset="-122"/>
                          <a:cs typeface="+mn-cs"/>
                        </a:rPr>
                        <a:t>参赛选手答辩时间</a:t>
                      </a:r>
                      <a:r>
                        <a:rPr lang="zh-CN" altLang="zh-CN" sz="1800" kern="0" dirty="0">
                          <a:solidFill>
                            <a:srgbClr val="0000CC"/>
                          </a:solidFill>
                          <a:latin typeface="Calibri"/>
                          <a:ea typeface="阿里巴巴普惠体 R" panose="00020600040101010101" pitchFamily="18" charset="-122"/>
                          <a:cs typeface="+mn-cs"/>
                        </a:rPr>
                        <a:t>不超过</a:t>
                      </a:r>
                      <a:r>
                        <a:rPr lang="en-US" altLang="zh-CN" sz="1800" kern="0" dirty="0">
                          <a:solidFill>
                            <a:srgbClr val="0000CC"/>
                          </a:solidFill>
                          <a:latin typeface="Calibri"/>
                          <a:ea typeface="阿里巴巴普惠体 R" panose="00020600040101010101" pitchFamily="18" charset="-122"/>
                          <a:cs typeface="+mn-cs"/>
                        </a:rPr>
                        <a:t>8</a:t>
                      </a:r>
                      <a:r>
                        <a:rPr lang="zh-CN" altLang="zh-CN" sz="1800" kern="0" dirty="0">
                          <a:solidFill>
                            <a:srgbClr val="0000CC"/>
                          </a:solidFill>
                          <a:latin typeface="Calibri"/>
                          <a:ea typeface="阿里巴巴普惠体 R" panose="00020600040101010101" pitchFamily="18" charset="-122"/>
                          <a:cs typeface="+mn-cs"/>
                        </a:rPr>
                        <a:t>分钟</a:t>
                      </a:r>
                      <a:r>
                        <a:rPr lang="zh-CN" altLang="zh-CN" sz="1800" kern="0" dirty="0">
                          <a:solidFill>
                            <a:schemeClr val="tx1">
                              <a:lumMod val="75000"/>
                              <a:lumOff val="25000"/>
                            </a:schemeClr>
                          </a:solidFill>
                          <a:latin typeface="Calibri"/>
                          <a:ea typeface="阿里巴巴普惠体 R" panose="00020600040101010101" pitchFamily="18" charset="-122"/>
                          <a:cs typeface="+mn-cs"/>
                        </a:rPr>
                        <a:t>（含读题审题），在时间允许的情况下，评委可以追问。</a:t>
                      </a:r>
                      <a:endParaRPr lang="zh-CN" altLang="en-US" sz="1800" kern="0" dirty="0">
                        <a:solidFill>
                          <a:schemeClr val="tx1">
                            <a:lumMod val="75000"/>
                            <a:lumOff val="25000"/>
                          </a:schemeClr>
                        </a:solidFill>
                        <a:latin typeface="Calibri"/>
                        <a:ea typeface="阿里巴巴普惠体 R" panose="00020600040101010101" pitchFamily="18" charset="-122"/>
                        <a:cs typeface="+mn-cs"/>
                      </a:endParaRPr>
                    </a:p>
                  </a:txBody>
                  <a:tcPr marL="180000" anchor="ctr">
                    <a:lnL w="12700" cap="flat" cmpd="sng" algn="ctr">
                      <a:solidFill>
                        <a:srgbClr val="C14D41"/>
                      </a:solidFill>
                      <a:prstDash val="solid"/>
                      <a:round/>
                      <a:headEnd type="none" w="med" len="med"/>
                      <a:tailEnd type="none" w="med" len="med"/>
                    </a:lnL>
                    <a:lnR w="12700" cap="flat" cmpd="sng" algn="ctr">
                      <a:solidFill>
                        <a:srgbClr val="C14D41"/>
                      </a:solidFill>
                      <a:prstDash val="solid"/>
                      <a:round/>
                      <a:headEnd type="none" w="med" len="med"/>
                      <a:tailEnd type="none" w="med" len="med"/>
                    </a:lnR>
                    <a:lnT w="12700" cap="flat" cmpd="sng" algn="ctr">
                      <a:solidFill>
                        <a:srgbClr val="C14D41"/>
                      </a:solidFill>
                      <a:prstDash val="solid"/>
                      <a:round/>
                      <a:headEnd type="none" w="med" len="med"/>
                      <a:tailEnd type="none" w="med" len="med"/>
                    </a:lnT>
                    <a:lnB w="12700" cap="flat" cmpd="sng" algn="ctr">
                      <a:solidFill>
                        <a:srgbClr val="C14D4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25259893"/>
                  </a:ext>
                </a:extLst>
              </a:tr>
            </a:tbl>
          </a:graphicData>
        </a:graphic>
      </p:graphicFrame>
    </p:spTree>
    <p:extLst>
      <p:ext uri="{BB962C8B-B14F-4D97-AF65-F5344CB8AC3E}">
        <p14:creationId xmlns:p14="http://schemas.microsoft.com/office/powerpoint/2010/main" val="1711468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42F6B-59CD-4CD6-8982-1ABED8FA357B}"/>
              </a:ext>
            </a:extLst>
          </p:cNvPr>
          <p:cNvSpPr>
            <a:spLocks noGrp="1"/>
          </p:cNvSpPr>
          <p:nvPr>
            <p:ph type="title"/>
          </p:nvPr>
        </p:nvSpPr>
        <p:spPr/>
        <p:txBody>
          <a:bodyPr/>
          <a:lstStyle/>
          <a:p>
            <a:r>
              <a:rPr lang="zh-CN" altLang="en-US" dirty="0"/>
              <a:t>三、评分指标</a:t>
            </a:r>
          </a:p>
        </p:txBody>
      </p:sp>
      <p:graphicFrame>
        <p:nvGraphicFramePr>
          <p:cNvPr id="3" name="表格 3">
            <a:extLst>
              <a:ext uri="{FF2B5EF4-FFF2-40B4-BE49-F238E27FC236}">
                <a16:creationId xmlns:a16="http://schemas.microsoft.com/office/drawing/2014/main" id="{93311714-9ED0-487B-B781-E268AEAAC8B6}"/>
              </a:ext>
            </a:extLst>
          </p:cNvPr>
          <p:cNvGraphicFramePr>
            <a:graphicFrameLocks noGrp="1"/>
          </p:cNvGraphicFramePr>
          <p:nvPr>
            <p:extLst>
              <p:ext uri="{D42A27DB-BD31-4B8C-83A1-F6EECF244321}">
                <p14:modId xmlns:p14="http://schemas.microsoft.com/office/powerpoint/2010/main" val="13649522"/>
              </p:ext>
            </p:extLst>
          </p:nvPr>
        </p:nvGraphicFramePr>
        <p:xfrm>
          <a:off x="773175" y="919361"/>
          <a:ext cx="10809225" cy="5601985"/>
        </p:xfrm>
        <a:graphic>
          <a:graphicData uri="http://schemas.openxmlformats.org/drawingml/2006/table">
            <a:tbl>
              <a:tblPr firstRow="1" bandRow="1">
                <a:tableStyleId>{5C22544A-7EE6-4342-B048-85BDC9FD1C3A}</a:tableStyleId>
              </a:tblPr>
              <a:tblGrid>
                <a:gridCol w="1684890">
                  <a:extLst>
                    <a:ext uri="{9D8B030D-6E8A-4147-A177-3AD203B41FA5}">
                      <a16:colId xmlns:a16="http://schemas.microsoft.com/office/drawing/2014/main" val="1357786312"/>
                    </a:ext>
                  </a:extLst>
                </a:gridCol>
                <a:gridCol w="865238">
                  <a:extLst>
                    <a:ext uri="{9D8B030D-6E8A-4147-A177-3AD203B41FA5}">
                      <a16:colId xmlns:a16="http://schemas.microsoft.com/office/drawing/2014/main" val="253509696"/>
                    </a:ext>
                  </a:extLst>
                </a:gridCol>
                <a:gridCol w="1415845">
                  <a:extLst>
                    <a:ext uri="{9D8B030D-6E8A-4147-A177-3AD203B41FA5}">
                      <a16:colId xmlns:a16="http://schemas.microsoft.com/office/drawing/2014/main" val="2464953405"/>
                    </a:ext>
                  </a:extLst>
                </a:gridCol>
                <a:gridCol w="6843252">
                  <a:extLst>
                    <a:ext uri="{9D8B030D-6E8A-4147-A177-3AD203B41FA5}">
                      <a16:colId xmlns:a16="http://schemas.microsoft.com/office/drawing/2014/main" val="1099039801"/>
                    </a:ext>
                  </a:extLst>
                </a:gridCol>
              </a:tblGrid>
              <a:tr h="610249">
                <a:tc gridSpan="4">
                  <a:txBody>
                    <a:bodyPr/>
                    <a:lstStyle/>
                    <a:p>
                      <a:pPr algn="ctr"/>
                      <a:r>
                        <a:rPr lang="zh-CN" altLang="en-US" sz="3200" dirty="0"/>
                        <a:t>评分指标</a:t>
                      </a:r>
                    </a:p>
                  </a:txBody>
                  <a:tcPr anchor="ctr">
                    <a:solidFill>
                      <a:schemeClr val="accent1">
                        <a:lumMod val="40000"/>
                        <a:lumOff val="60000"/>
                      </a:schemeClr>
                    </a:solidFill>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3998468267"/>
                  </a:ext>
                </a:extLst>
              </a:tr>
              <a:tr h="524476">
                <a:tc>
                  <a:txBody>
                    <a:bodyPr/>
                    <a:lstStyle/>
                    <a:p>
                      <a:pPr algn="ctr"/>
                      <a:r>
                        <a:rPr lang="zh-CN" altLang="en-US" sz="2000" b="1" dirty="0"/>
                        <a:t>评价指标</a:t>
                      </a:r>
                    </a:p>
                  </a:txBody>
                  <a:tcPr anchor="ctr"/>
                </a:tc>
                <a:tc>
                  <a:txBody>
                    <a:bodyPr/>
                    <a:lstStyle/>
                    <a:p>
                      <a:pPr algn="ctr"/>
                      <a:r>
                        <a:rPr lang="zh-CN" altLang="en-US" sz="2000" b="1" dirty="0"/>
                        <a:t>分值</a:t>
                      </a:r>
                    </a:p>
                  </a:txBody>
                  <a:tcPr anchor="ctr"/>
                </a:tc>
                <a:tc>
                  <a:txBody>
                    <a:bodyPr/>
                    <a:lstStyle/>
                    <a:p>
                      <a:pPr algn="ctr"/>
                      <a:r>
                        <a:rPr lang="zh-CN" altLang="en-US" sz="2000" b="1" dirty="0"/>
                        <a:t>重点解读</a:t>
                      </a:r>
                    </a:p>
                  </a:txBody>
                  <a:tcPr anchor="ctr"/>
                </a:tc>
                <a:tc>
                  <a:txBody>
                    <a:bodyPr/>
                    <a:lstStyle/>
                    <a:p>
                      <a:pPr algn="ctr"/>
                      <a:r>
                        <a:rPr lang="zh-CN" altLang="en-US" sz="2000" b="1" dirty="0"/>
                        <a:t>突出要素</a:t>
                      </a:r>
                    </a:p>
                  </a:txBody>
                  <a:tcPr anchor="ctr"/>
                </a:tc>
                <a:extLst>
                  <a:ext uri="{0D108BD9-81ED-4DB2-BD59-A6C34878D82A}">
                    <a16:rowId xmlns:a16="http://schemas.microsoft.com/office/drawing/2014/main" val="1853782733"/>
                  </a:ext>
                </a:extLst>
              </a:tr>
              <a:tr h="724870">
                <a:tc>
                  <a:txBody>
                    <a:bodyPr/>
                    <a:lstStyle/>
                    <a:p>
                      <a:pPr algn="ctr"/>
                      <a:r>
                        <a:rPr lang="zh-CN" altLang="en-US" dirty="0"/>
                        <a:t>班情与目标</a:t>
                      </a:r>
                    </a:p>
                  </a:txBody>
                  <a:tcPr anchor="ctr"/>
                </a:tc>
                <a:tc>
                  <a:txBody>
                    <a:bodyPr/>
                    <a:lstStyle/>
                    <a:p>
                      <a:pPr algn="ctr"/>
                      <a:r>
                        <a:rPr lang="en-US" altLang="zh-CN" b="1" dirty="0"/>
                        <a:t>15</a:t>
                      </a:r>
                      <a:endParaRPr lang="zh-CN" altLang="en-US" b="1" dirty="0"/>
                    </a:p>
                  </a:txBody>
                  <a:tcPr anchor="ctr"/>
                </a:tc>
                <a:tc>
                  <a:txBody>
                    <a:bodyPr/>
                    <a:lstStyle/>
                    <a:p>
                      <a:pPr algn="ctr"/>
                      <a:r>
                        <a:rPr lang="zh-CN" altLang="en-US" dirty="0"/>
                        <a:t>明</a:t>
                      </a:r>
                    </a:p>
                  </a:txBody>
                  <a:tcPr anchor="ctr"/>
                </a:tc>
                <a:tc>
                  <a:txBody>
                    <a:bodyPr/>
                    <a:lstStyle/>
                    <a:p>
                      <a:pPr algn="just"/>
                      <a:r>
                        <a:rPr lang="zh-CN" altLang="zh-CN" sz="1800" kern="1200" dirty="0">
                          <a:solidFill>
                            <a:srgbClr val="0000CC"/>
                          </a:solidFill>
                          <a:effectLst/>
                          <a:latin typeface="+mn-lt"/>
                          <a:ea typeface="+mn-ea"/>
                          <a:cs typeface="+mn-cs"/>
                        </a:rPr>
                        <a:t>班级情况</a:t>
                      </a:r>
                      <a:r>
                        <a:rPr lang="zh-CN" altLang="zh-CN" sz="1800" kern="1200" dirty="0">
                          <a:solidFill>
                            <a:schemeClr val="dk1"/>
                          </a:solidFill>
                          <a:effectLst/>
                          <a:latin typeface="+mn-lt"/>
                          <a:ea typeface="+mn-ea"/>
                          <a:cs typeface="+mn-cs"/>
                        </a:rPr>
                        <a:t>分析深入，对建班育人实践中需重点关注的工作领域、学生个体以及可能面临的困难、需要重点解决的问题判断准确</a:t>
                      </a:r>
                      <a:r>
                        <a:rPr lang="zh-CN" altLang="en-US" sz="1800" kern="1200" dirty="0">
                          <a:solidFill>
                            <a:schemeClr val="dk1"/>
                          </a:solidFill>
                          <a:effectLst/>
                          <a:latin typeface="+mn-lt"/>
                          <a:ea typeface="+mn-ea"/>
                          <a:cs typeface="+mn-cs"/>
                        </a:rPr>
                        <a:t>；</a:t>
                      </a:r>
                      <a:r>
                        <a:rPr lang="zh-CN" altLang="zh-CN" sz="1800" kern="1200" dirty="0">
                          <a:solidFill>
                            <a:srgbClr val="0000CC"/>
                          </a:solidFill>
                          <a:effectLst/>
                          <a:latin typeface="+mn-lt"/>
                          <a:ea typeface="+mn-ea"/>
                          <a:cs typeface="+mn-cs"/>
                        </a:rPr>
                        <a:t>目标</a:t>
                      </a:r>
                      <a:r>
                        <a:rPr lang="zh-CN" altLang="zh-CN" sz="1800" kern="1200" dirty="0">
                          <a:solidFill>
                            <a:schemeClr val="dk1"/>
                          </a:solidFill>
                          <a:effectLst/>
                          <a:latin typeface="+mn-lt"/>
                          <a:ea typeface="+mn-ea"/>
                          <a:cs typeface="+mn-cs"/>
                        </a:rPr>
                        <a:t>表述清晰明确、语言规范、符合实际，重点突出、可评可测</a:t>
                      </a:r>
                      <a:r>
                        <a:rPr lang="zh-CN" altLang="en-US" sz="1800" kern="1200" dirty="0">
                          <a:solidFill>
                            <a:schemeClr val="dk1"/>
                          </a:solidFill>
                          <a:effectLst/>
                          <a:latin typeface="+mn-lt"/>
                          <a:ea typeface="+mn-ea"/>
                          <a:cs typeface="+mn-cs"/>
                        </a:rPr>
                        <a:t>。</a:t>
                      </a:r>
                      <a:endParaRPr lang="zh-CN" altLang="en-US" dirty="0"/>
                    </a:p>
                  </a:txBody>
                  <a:tcPr anchor="ctr"/>
                </a:tc>
                <a:extLst>
                  <a:ext uri="{0D108BD9-81ED-4DB2-BD59-A6C34878D82A}">
                    <a16:rowId xmlns:a16="http://schemas.microsoft.com/office/drawing/2014/main" val="1654220918"/>
                  </a:ext>
                </a:extLst>
              </a:tr>
              <a:tr h="724870">
                <a:tc>
                  <a:txBody>
                    <a:bodyPr/>
                    <a:lstStyle/>
                    <a:p>
                      <a:pPr algn="ctr"/>
                      <a:r>
                        <a:rPr lang="zh-CN" altLang="en-US" dirty="0"/>
                        <a:t>内容与策略</a:t>
                      </a:r>
                    </a:p>
                  </a:txBody>
                  <a:tcPr anchor="ctr"/>
                </a:tc>
                <a:tc>
                  <a:txBody>
                    <a:bodyPr/>
                    <a:lstStyle/>
                    <a:p>
                      <a:pPr algn="ctr"/>
                      <a:r>
                        <a:rPr lang="en-US" altLang="zh-CN" b="1" dirty="0"/>
                        <a:t>20</a:t>
                      </a:r>
                      <a:endParaRPr lang="zh-CN" altLang="en-US" b="1" dirty="0"/>
                    </a:p>
                  </a:txBody>
                  <a:tcPr anchor="ctr"/>
                </a:tc>
                <a:tc>
                  <a:txBody>
                    <a:bodyPr/>
                    <a:lstStyle/>
                    <a:p>
                      <a:pPr algn="ctr"/>
                      <a:r>
                        <a:rPr lang="zh-CN" altLang="en-US" dirty="0"/>
                        <a:t>育</a:t>
                      </a:r>
                    </a:p>
                  </a:txBody>
                  <a:tcPr anchor="ctr"/>
                </a:tc>
                <a:tc>
                  <a:txBody>
                    <a:bodyPr/>
                    <a:lstStyle/>
                    <a:p>
                      <a:pPr algn="just"/>
                      <a:r>
                        <a:rPr lang="zh-CN" altLang="en-US" dirty="0"/>
                        <a:t>班级建设内容要突出</a:t>
                      </a:r>
                      <a:r>
                        <a:rPr lang="zh-CN" altLang="en-US" dirty="0">
                          <a:solidFill>
                            <a:srgbClr val="0000CC"/>
                          </a:solidFill>
                        </a:rPr>
                        <a:t>政治站位</a:t>
                      </a:r>
                      <a:r>
                        <a:rPr lang="zh-CN" altLang="en-US" dirty="0"/>
                        <a:t>，班级活动内容要体现</a:t>
                      </a:r>
                      <a:r>
                        <a:rPr lang="zh-CN" altLang="en-US" dirty="0">
                          <a:solidFill>
                            <a:srgbClr val="0000CC"/>
                          </a:solidFill>
                        </a:rPr>
                        <a:t>育人全过程</a:t>
                      </a:r>
                      <a:r>
                        <a:rPr lang="zh-CN" altLang="en-US"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突出学生主体、教师主导，坚持以心育心、以德育德、以人格育人格。注重调动、整合运用各方面资源、力量，形成育人合力。</a:t>
                      </a:r>
                      <a:endParaRPr lang="zh-CN" altLang="en-US" dirty="0"/>
                    </a:p>
                  </a:txBody>
                  <a:tcPr anchor="ctr"/>
                </a:tc>
                <a:extLst>
                  <a:ext uri="{0D108BD9-81ED-4DB2-BD59-A6C34878D82A}">
                    <a16:rowId xmlns:a16="http://schemas.microsoft.com/office/drawing/2014/main" val="1931476776"/>
                  </a:ext>
                </a:extLst>
              </a:tr>
              <a:tr h="724870">
                <a:tc>
                  <a:txBody>
                    <a:bodyPr/>
                    <a:lstStyle/>
                    <a:p>
                      <a:pPr algn="ctr"/>
                      <a:r>
                        <a:rPr lang="zh-CN" altLang="en-US" dirty="0"/>
                        <a:t>实施与成效</a:t>
                      </a:r>
                    </a:p>
                  </a:txBody>
                  <a:tcPr anchor="ctr"/>
                </a:tc>
                <a:tc>
                  <a:txBody>
                    <a:bodyPr/>
                    <a:lstStyle/>
                    <a:p>
                      <a:pPr algn="ctr"/>
                      <a:r>
                        <a:rPr lang="en-US" altLang="zh-CN" b="1" dirty="0"/>
                        <a:t>35</a:t>
                      </a:r>
                      <a:endParaRPr lang="zh-CN" altLang="en-US" b="1" dirty="0"/>
                    </a:p>
                  </a:txBody>
                  <a:tcPr anchor="ctr"/>
                </a:tc>
                <a:tc>
                  <a:txBody>
                    <a:bodyPr/>
                    <a:lstStyle/>
                    <a:p>
                      <a:pPr algn="ctr"/>
                      <a:r>
                        <a:rPr lang="zh-CN" altLang="en-US" dirty="0"/>
                        <a:t>实</a:t>
                      </a:r>
                    </a:p>
                  </a:txBody>
                  <a:tcPr anchor="ctr"/>
                </a:tc>
                <a:tc>
                  <a:txBody>
                    <a:bodyPr/>
                    <a:lstStyle/>
                    <a:p>
                      <a:pPr algn="just"/>
                      <a:r>
                        <a:rPr lang="zh-CN" altLang="zh-CN" sz="1800" kern="1200" dirty="0">
                          <a:solidFill>
                            <a:srgbClr val="0000CC"/>
                          </a:solidFill>
                          <a:effectLst/>
                          <a:latin typeface="+mn-lt"/>
                          <a:ea typeface="+mn-ea"/>
                          <a:cs typeface="+mn-cs"/>
                        </a:rPr>
                        <a:t>职业指导</a:t>
                      </a:r>
                      <a:r>
                        <a:rPr lang="zh-CN" altLang="zh-CN" sz="1800" kern="1200" dirty="0">
                          <a:solidFill>
                            <a:schemeClr val="dk1"/>
                          </a:solidFill>
                          <a:effectLst/>
                          <a:latin typeface="+mn-lt"/>
                          <a:ea typeface="+mn-ea"/>
                          <a:cs typeface="+mn-cs"/>
                        </a:rPr>
                        <a:t>针对性强，符合社会需要和学生个体特点、实际，学生职业素养明显提升，顺利实现就业、创业或升学。</a:t>
                      </a:r>
                      <a:endParaRPr lang="zh-CN" altLang="en-US" dirty="0"/>
                    </a:p>
                  </a:txBody>
                  <a:tcPr anchor="ctr"/>
                </a:tc>
                <a:extLst>
                  <a:ext uri="{0D108BD9-81ED-4DB2-BD59-A6C34878D82A}">
                    <a16:rowId xmlns:a16="http://schemas.microsoft.com/office/drawing/2014/main" val="3182931114"/>
                  </a:ext>
                </a:extLst>
              </a:tr>
              <a:tr h="724870">
                <a:tc>
                  <a:txBody>
                    <a:bodyPr/>
                    <a:lstStyle/>
                    <a:p>
                      <a:pPr algn="ctr"/>
                      <a:r>
                        <a:rPr lang="zh-CN" altLang="en-US" dirty="0"/>
                        <a:t>素养与表现</a:t>
                      </a:r>
                    </a:p>
                  </a:txBody>
                  <a:tcPr anchor="ctr"/>
                </a:tc>
                <a:tc>
                  <a:txBody>
                    <a:bodyPr/>
                    <a:lstStyle/>
                    <a:p>
                      <a:pPr algn="ctr"/>
                      <a:r>
                        <a:rPr lang="en-US" altLang="zh-CN" b="1" dirty="0"/>
                        <a:t>15</a:t>
                      </a:r>
                      <a:endParaRPr lang="zh-CN" altLang="en-US" b="1" dirty="0"/>
                    </a:p>
                  </a:txBody>
                  <a:tcPr anchor="ctr"/>
                </a:tc>
                <a:tc>
                  <a:txBody>
                    <a:bodyPr/>
                    <a:lstStyle/>
                    <a:p>
                      <a:pPr algn="ctr"/>
                      <a:r>
                        <a:rPr lang="zh-CN" altLang="en-US" dirty="0"/>
                        <a:t>德</a:t>
                      </a:r>
                    </a:p>
                  </a:txBody>
                  <a:tcPr anchor="ctr"/>
                </a:tc>
                <a:tc>
                  <a:txBody>
                    <a:bodyPr/>
                    <a:lstStyle/>
                    <a:p>
                      <a:pPr algn="just"/>
                      <a:r>
                        <a:rPr lang="zh-CN" altLang="en-US" dirty="0"/>
                        <a:t>充分展现新时代中等职业学校班主任</a:t>
                      </a:r>
                      <a:r>
                        <a:rPr lang="zh-CN" altLang="en-US" dirty="0">
                          <a:solidFill>
                            <a:srgbClr val="0000CC"/>
                          </a:solidFill>
                        </a:rPr>
                        <a:t>良好的师德师风、育人能力</a:t>
                      </a:r>
                      <a:r>
                        <a:rPr lang="zh-CN" altLang="en-US" dirty="0"/>
                        <a:t>，成为以德立身、以德立学、以德施教、以德育德的楷模。</a:t>
                      </a:r>
                    </a:p>
                  </a:txBody>
                  <a:tcPr anchor="ctr"/>
                </a:tc>
                <a:extLst>
                  <a:ext uri="{0D108BD9-81ED-4DB2-BD59-A6C34878D82A}">
                    <a16:rowId xmlns:a16="http://schemas.microsoft.com/office/drawing/2014/main" val="2146615724"/>
                  </a:ext>
                </a:extLst>
              </a:tr>
              <a:tr h="712479">
                <a:tc>
                  <a:txBody>
                    <a:bodyPr/>
                    <a:lstStyle/>
                    <a:p>
                      <a:pPr algn="ctr"/>
                      <a:r>
                        <a:rPr lang="zh-CN" altLang="en-US" dirty="0"/>
                        <a:t>特色创新</a:t>
                      </a:r>
                    </a:p>
                  </a:txBody>
                  <a:tcPr anchor="ctr"/>
                </a:tc>
                <a:tc>
                  <a:txBody>
                    <a:bodyPr/>
                    <a:lstStyle/>
                    <a:p>
                      <a:pPr algn="ctr"/>
                      <a:r>
                        <a:rPr lang="en-US" altLang="zh-CN" b="1" dirty="0"/>
                        <a:t>15</a:t>
                      </a:r>
                      <a:endParaRPr lang="zh-CN" altLang="en-US" b="1" dirty="0"/>
                    </a:p>
                  </a:txBody>
                  <a:tcPr anchor="ctr"/>
                </a:tc>
                <a:tc>
                  <a:txBody>
                    <a:bodyPr/>
                    <a:lstStyle/>
                    <a:p>
                      <a:pPr algn="ctr"/>
                      <a:r>
                        <a:rPr lang="zh-CN" altLang="en-US" dirty="0"/>
                        <a:t>新</a:t>
                      </a:r>
                    </a:p>
                  </a:txBody>
                  <a:tcPr anchor="ctr"/>
                </a:tc>
                <a:tc>
                  <a:txBody>
                    <a:bodyPr/>
                    <a:lstStyle/>
                    <a:p>
                      <a:pPr algn="l"/>
                      <a:r>
                        <a:rPr lang="zh-CN" altLang="zh-CN" sz="1800" kern="1200" dirty="0">
                          <a:solidFill>
                            <a:srgbClr val="0000CC"/>
                          </a:solidFill>
                          <a:effectLst/>
                          <a:latin typeface="+mn-lt"/>
                          <a:ea typeface="+mn-ea"/>
                          <a:cs typeface="+mn-cs"/>
                        </a:rPr>
                        <a:t>创新育人模式和方法</a:t>
                      </a:r>
                      <a:r>
                        <a:rPr lang="zh-CN" altLang="en-US" sz="1800" kern="1200" dirty="0">
                          <a:solidFill>
                            <a:srgbClr val="0000CC"/>
                          </a:solidFill>
                          <a:effectLst/>
                          <a:latin typeface="+mn-lt"/>
                          <a:ea typeface="+mn-ea"/>
                          <a:cs typeface="+mn-cs"/>
                        </a:rPr>
                        <a:t>，做到可推广、可借鉴、可复制</a:t>
                      </a:r>
                      <a:r>
                        <a:rPr lang="zh-CN" altLang="en-US"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提高信息技术应用能力，创新实施网络育人</a:t>
                      </a:r>
                      <a:r>
                        <a:rPr lang="zh-CN" altLang="en-US" sz="1800" kern="1200" dirty="0">
                          <a:solidFill>
                            <a:schemeClr val="dk1"/>
                          </a:solidFill>
                          <a:effectLst/>
                          <a:latin typeface="+mn-lt"/>
                          <a:ea typeface="+mn-ea"/>
                          <a:cs typeface="+mn-cs"/>
                        </a:rPr>
                        <a:t>；分析解决</a:t>
                      </a:r>
                      <a:r>
                        <a:rPr lang="zh-CN" altLang="zh-CN" sz="1800" kern="1200" dirty="0">
                          <a:solidFill>
                            <a:schemeClr val="dk1"/>
                          </a:solidFill>
                          <a:effectLst/>
                          <a:latin typeface="+mn-lt"/>
                          <a:ea typeface="+mn-ea"/>
                          <a:cs typeface="+mn-cs"/>
                        </a:rPr>
                        <a:t>建班育人实践中出现的新情况新问题</a:t>
                      </a:r>
                      <a:r>
                        <a:rPr lang="zh-CN" altLang="en-US"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善于跟踪社会舆论热点</a:t>
                      </a:r>
                      <a:r>
                        <a:rPr lang="zh-CN" altLang="en-US" sz="1800" kern="1200" dirty="0">
                          <a:solidFill>
                            <a:schemeClr val="dk1"/>
                          </a:solidFill>
                          <a:effectLst/>
                          <a:latin typeface="+mn-lt"/>
                          <a:ea typeface="+mn-ea"/>
                          <a:cs typeface="+mn-cs"/>
                        </a:rPr>
                        <a:t>并作出正确的引导分析；</a:t>
                      </a:r>
                      <a:r>
                        <a:rPr lang="zh-CN" altLang="zh-CN" sz="1800" kern="1200" dirty="0">
                          <a:solidFill>
                            <a:schemeClr val="dk1"/>
                          </a:solidFill>
                          <a:effectLst/>
                          <a:latin typeface="+mn-lt"/>
                          <a:ea typeface="+mn-ea"/>
                          <a:cs typeface="+mn-cs"/>
                        </a:rPr>
                        <a:t>做好特殊条件下的班级管理、沟通联络、学生关怀</a:t>
                      </a:r>
                      <a:r>
                        <a:rPr lang="zh-CN" altLang="en-US" sz="1800" kern="1200" dirty="0">
                          <a:solidFill>
                            <a:schemeClr val="dk1"/>
                          </a:solidFill>
                          <a:effectLst/>
                          <a:latin typeface="+mn-lt"/>
                          <a:ea typeface="+mn-ea"/>
                          <a:cs typeface="+mn-cs"/>
                        </a:rPr>
                        <a:t>。</a:t>
                      </a:r>
                      <a:endParaRPr lang="zh-CN" altLang="en-US" dirty="0"/>
                    </a:p>
                  </a:txBody>
                  <a:tcPr anchor="ctr"/>
                </a:tc>
                <a:extLst>
                  <a:ext uri="{0D108BD9-81ED-4DB2-BD59-A6C34878D82A}">
                    <a16:rowId xmlns:a16="http://schemas.microsoft.com/office/drawing/2014/main" val="1680588723"/>
                  </a:ext>
                </a:extLst>
              </a:tr>
            </a:tbl>
          </a:graphicData>
        </a:graphic>
      </p:graphicFrame>
    </p:spTree>
    <p:extLst>
      <p:ext uri="{BB962C8B-B14F-4D97-AF65-F5344CB8AC3E}">
        <p14:creationId xmlns:p14="http://schemas.microsoft.com/office/powerpoint/2010/main" val="1717794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9BD554C-41BD-4A69-8977-CD53871D5CFC}"/>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935494" y="4192570"/>
            <a:ext cx="3250932" cy="2665430"/>
          </a:xfrm>
          <a:prstGeom prst="rect">
            <a:avLst/>
          </a:prstGeom>
        </p:spPr>
      </p:pic>
      <p:sp>
        <p:nvSpPr>
          <p:cNvPr id="2" name="标题 1">
            <a:extLst>
              <a:ext uri="{FF2B5EF4-FFF2-40B4-BE49-F238E27FC236}">
                <a16:creationId xmlns:a16="http://schemas.microsoft.com/office/drawing/2014/main" id="{B4B42F6B-59CD-4CD6-8982-1ABED8FA357B}"/>
              </a:ext>
            </a:extLst>
          </p:cNvPr>
          <p:cNvSpPr>
            <a:spLocks noGrp="1"/>
          </p:cNvSpPr>
          <p:nvPr>
            <p:ph type="title"/>
          </p:nvPr>
        </p:nvSpPr>
        <p:spPr/>
        <p:txBody>
          <a:bodyPr/>
          <a:lstStyle/>
          <a:p>
            <a:r>
              <a:rPr lang="zh-CN" altLang="en-US" dirty="0"/>
              <a:t>四、奖励办法</a:t>
            </a:r>
          </a:p>
        </p:txBody>
      </p:sp>
      <p:sp>
        <p:nvSpPr>
          <p:cNvPr id="36" name="文本框 35">
            <a:extLst>
              <a:ext uri="{FF2B5EF4-FFF2-40B4-BE49-F238E27FC236}">
                <a16:creationId xmlns:a16="http://schemas.microsoft.com/office/drawing/2014/main" id="{5885A863-9A4E-41DF-97F7-02FFBFF23FF2}"/>
              </a:ext>
            </a:extLst>
          </p:cNvPr>
          <p:cNvSpPr txBox="1"/>
          <p:nvPr/>
        </p:nvSpPr>
        <p:spPr>
          <a:xfrm>
            <a:off x="1065944" y="1863368"/>
            <a:ext cx="9495016" cy="2175532"/>
          </a:xfrm>
          <a:prstGeom prst="rect">
            <a:avLst/>
          </a:prstGeom>
          <a:noFill/>
        </p:spPr>
        <p:txBody>
          <a:bodyPr wrap="square" rtlCol="0">
            <a:spAutoFit/>
          </a:bodyPr>
          <a:lstStyle/>
          <a:p>
            <a:pPr indent="457200" algn="l">
              <a:lnSpc>
                <a:spcPts val="3300"/>
              </a:lnSpc>
            </a:pPr>
            <a:r>
              <a:rPr lang="en-US" altLang="zh-CN" sz="2400" kern="100" dirty="0">
                <a:solidFill>
                  <a:srgbClr val="C00000"/>
                </a:solidFill>
                <a:latin typeface="Times New Roman" panose="02020603050405020304" pitchFamily="18" charset="0"/>
                <a:cs typeface="Times New Roman" panose="02020603050405020304" pitchFamily="18" charset="0"/>
              </a:rPr>
              <a:t>1.</a:t>
            </a:r>
            <a:r>
              <a:rPr lang="zh-CN" altLang="zh-CN" sz="2400" kern="100" dirty="0">
                <a:solidFill>
                  <a:srgbClr val="C00000"/>
                </a:solidFill>
                <a:latin typeface="Times New Roman" panose="02020603050405020304" pitchFamily="18" charset="0"/>
                <a:cs typeface="Times New Roman" panose="02020603050405020304" pitchFamily="18" charset="0"/>
              </a:rPr>
              <a:t>个人奖。根据参赛选手总数，按照不超过</a:t>
            </a:r>
            <a:r>
              <a:rPr lang="en-US" altLang="zh-CN" sz="2400" dirty="0">
                <a:solidFill>
                  <a:srgbClr val="0000CC"/>
                </a:solidFill>
                <a:latin typeface="微软雅黑" panose="020B0503020204020204" pitchFamily="34" charset="-122"/>
                <a:ea typeface="微软雅黑" panose="020B0503020204020204" pitchFamily="34" charset="-122"/>
              </a:rPr>
              <a:t>10%</a:t>
            </a:r>
            <a:r>
              <a:rPr lang="zh-CN" altLang="zh-CN" sz="2400" dirty="0">
                <a:solidFill>
                  <a:srgbClr val="0000CC"/>
                </a:solidFill>
                <a:latin typeface="微软雅黑" panose="020B0503020204020204" pitchFamily="34" charset="-122"/>
                <a:ea typeface="微软雅黑" panose="020B0503020204020204" pitchFamily="34" charset="-122"/>
              </a:rPr>
              <a:t>、</a:t>
            </a:r>
            <a:r>
              <a:rPr lang="en-US" altLang="zh-CN" sz="2400" dirty="0">
                <a:solidFill>
                  <a:srgbClr val="0000CC"/>
                </a:solidFill>
                <a:latin typeface="微软雅黑" panose="020B0503020204020204" pitchFamily="34" charset="-122"/>
                <a:ea typeface="微软雅黑" panose="020B0503020204020204" pitchFamily="34" charset="-122"/>
              </a:rPr>
              <a:t>20%</a:t>
            </a:r>
            <a:r>
              <a:rPr lang="zh-CN" altLang="zh-CN" sz="2400" dirty="0">
                <a:solidFill>
                  <a:srgbClr val="0000CC"/>
                </a:solidFill>
                <a:latin typeface="微软雅黑" panose="020B0503020204020204" pitchFamily="34" charset="-122"/>
                <a:ea typeface="微软雅黑" panose="020B0503020204020204" pitchFamily="34" charset="-122"/>
              </a:rPr>
              <a:t>、</a:t>
            </a:r>
            <a:r>
              <a:rPr lang="en-US" altLang="zh-CN" sz="2400" dirty="0">
                <a:solidFill>
                  <a:srgbClr val="0000CC"/>
                </a:solidFill>
                <a:latin typeface="微软雅黑" panose="020B0503020204020204" pitchFamily="34" charset="-122"/>
                <a:ea typeface="微软雅黑" panose="020B0503020204020204" pitchFamily="34" charset="-122"/>
              </a:rPr>
              <a:t>30%</a:t>
            </a:r>
            <a:r>
              <a:rPr lang="zh-CN" altLang="zh-CN" sz="2400" kern="100" dirty="0">
                <a:solidFill>
                  <a:srgbClr val="C00000"/>
                </a:solidFill>
                <a:latin typeface="Times New Roman" panose="02020603050405020304" pitchFamily="18" charset="0"/>
                <a:cs typeface="Times New Roman" panose="02020603050405020304" pitchFamily="18" charset="0"/>
              </a:rPr>
              <a:t>的比例，设置</a:t>
            </a:r>
            <a:r>
              <a:rPr lang="zh-CN" altLang="zh-CN" sz="2400" dirty="0">
                <a:solidFill>
                  <a:srgbClr val="0000CC"/>
                </a:solidFill>
                <a:latin typeface="微软雅黑" panose="020B0503020204020204" pitchFamily="34" charset="-122"/>
                <a:ea typeface="微软雅黑" panose="020B0503020204020204" pitchFamily="34" charset="-122"/>
              </a:rPr>
              <a:t>一、二、三等奖</a:t>
            </a:r>
            <a:r>
              <a:rPr lang="zh-CN" altLang="zh-CN" sz="2400" kern="100" dirty="0">
                <a:solidFill>
                  <a:srgbClr val="C00000"/>
                </a:solidFill>
                <a:latin typeface="Times New Roman" panose="02020603050405020304" pitchFamily="18" charset="0"/>
                <a:cs typeface="Times New Roman" panose="02020603050405020304" pitchFamily="18" charset="0"/>
              </a:rPr>
              <a:t>。</a:t>
            </a:r>
            <a:endParaRPr lang="en-US" altLang="zh-CN" sz="2400" kern="100" dirty="0">
              <a:solidFill>
                <a:srgbClr val="C00000"/>
              </a:solidFill>
              <a:latin typeface="Times New Roman" panose="02020603050405020304" pitchFamily="18" charset="0"/>
              <a:cs typeface="Times New Roman" panose="02020603050405020304" pitchFamily="18" charset="0"/>
            </a:endParaRPr>
          </a:p>
          <a:p>
            <a:pPr indent="457200" algn="l">
              <a:lnSpc>
                <a:spcPts val="3300"/>
              </a:lnSpc>
            </a:pPr>
            <a:endParaRPr lang="zh-CN" altLang="zh-CN" sz="2400" kern="100" dirty="0">
              <a:solidFill>
                <a:srgbClr val="C00000"/>
              </a:solidFill>
              <a:latin typeface="Times New Roman" panose="02020603050405020304" pitchFamily="18" charset="0"/>
              <a:cs typeface="Times New Roman" panose="02020603050405020304" pitchFamily="18" charset="0"/>
            </a:endParaRPr>
          </a:p>
          <a:p>
            <a:pPr indent="457200" algn="l">
              <a:lnSpc>
                <a:spcPts val="3300"/>
              </a:lnSpc>
            </a:pPr>
            <a:r>
              <a:rPr lang="en-US" altLang="zh-CN" sz="2400" kern="100" dirty="0">
                <a:solidFill>
                  <a:srgbClr val="C00000"/>
                </a:solidFill>
                <a:latin typeface="Times New Roman" panose="02020603050405020304" pitchFamily="18" charset="0"/>
                <a:cs typeface="Times New Roman" panose="02020603050405020304" pitchFamily="18" charset="0"/>
              </a:rPr>
              <a:t>2.</a:t>
            </a:r>
            <a:r>
              <a:rPr lang="zh-CN" altLang="zh-CN" sz="2400" kern="100" dirty="0">
                <a:solidFill>
                  <a:srgbClr val="C00000"/>
                </a:solidFill>
                <a:latin typeface="Times New Roman" panose="02020603050405020304" pitchFamily="18" charset="0"/>
                <a:cs typeface="Times New Roman" panose="02020603050405020304" pitchFamily="18" charset="0"/>
              </a:rPr>
              <a:t>团体奖。综合省级比赛组织情况、全国比赛参赛情况、参赛选手资格核实情况、获奖情况等因素，评定</a:t>
            </a:r>
            <a:r>
              <a:rPr lang="zh-CN" altLang="zh-CN" sz="2400" dirty="0">
                <a:solidFill>
                  <a:srgbClr val="0000CC"/>
                </a:solidFill>
                <a:latin typeface="微软雅黑" panose="020B0503020204020204" pitchFamily="34" charset="-122"/>
                <a:ea typeface="微软雅黑" panose="020B0503020204020204" pitchFamily="34" charset="-122"/>
              </a:rPr>
              <a:t>最佳组织奖</a:t>
            </a:r>
            <a:r>
              <a:rPr lang="en-US" altLang="zh-CN" sz="2400" dirty="0">
                <a:solidFill>
                  <a:srgbClr val="0000CC"/>
                </a:solidFill>
                <a:latin typeface="微软雅黑" panose="020B0503020204020204" pitchFamily="34" charset="-122"/>
                <a:ea typeface="微软雅黑" panose="020B0503020204020204" pitchFamily="34" charset="-122"/>
              </a:rPr>
              <a:t>8</a:t>
            </a:r>
            <a:r>
              <a:rPr lang="zh-CN" altLang="zh-CN" sz="2400" dirty="0">
                <a:solidFill>
                  <a:srgbClr val="0000CC"/>
                </a:solidFill>
                <a:latin typeface="微软雅黑" panose="020B0503020204020204" pitchFamily="34" charset="-122"/>
                <a:ea typeface="微软雅黑" panose="020B0503020204020204" pitchFamily="34" charset="-122"/>
              </a:rPr>
              <a:t>个</a:t>
            </a:r>
            <a:r>
              <a:rPr lang="zh-CN" altLang="zh-CN" sz="2400" kern="1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3479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4C8570D-36B3-45D6-9E72-7594A751CE91}"/>
              </a:ext>
            </a:extLst>
          </p:cNvPr>
          <p:cNvSpPr>
            <a:spLocks noGrp="1"/>
          </p:cNvSpPr>
          <p:nvPr>
            <p:ph type="body" sz="quarter" idx="10"/>
          </p:nvPr>
        </p:nvSpPr>
        <p:spPr>
          <a:xfrm>
            <a:off x="2874169" y="3126044"/>
            <a:ext cx="6443662" cy="764312"/>
          </a:xfrm>
        </p:spPr>
        <p:txBody>
          <a:bodyPr/>
          <a:lstStyle/>
          <a:p>
            <a:pPr algn="ctr"/>
            <a:r>
              <a:rPr lang="zh-CN" altLang="en-US" dirty="0"/>
              <a:t>备赛技巧  赛训一体</a:t>
            </a:r>
          </a:p>
        </p:txBody>
      </p:sp>
    </p:spTree>
    <p:extLst>
      <p:ext uri="{BB962C8B-B14F-4D97-AF65-F5344CB8AC3E}">
        <p14:creationId xmlns:p14="http://schemas.microsoft.com/office/powerpoint/2010/main" val="539507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978F34-CEA5-4127-BB18-BCADC3DF471A}"/>
              </a:ext>
            </a:extLst>
          </p:cNvPr>
          <p:cNvSpPr>
            <a:spLocks noGrp="1"/>
          </p:cNvSpPr>
          <p:nvPr>
            <p:ph type="title"/>
          </p:nvPr>
        </p:nvSpPr>
        <p:spPr>
          <a:xfrm>
            <a:off x="482452" y="349260"/>
            <a:ext cx="10515600" cy="242216"/>
          </a:xfrm>
        </p:spPr>
        <p:txBody>
          <a:bodyPr/>
          <a:lstStyle/>
          <a:p>
            <a:pPr algn="ctr"/>
            <a:r>
              <a:rPr lang="zh-CN" altLang="en-US" dirty="0"/>
              <a:t>专业化成长路径：提升专业素养</a:t>
            </a:r>
          </a:p>
        </p:txBody>
      </p:sp>
      <p:sp>
        <p:nvSpPr>
          <p:cNvPr id="20" name="文本框 19">
            <a:extLst>
              <a:ext uri="{FF2B5EF4-FFF2-40B4-BE49-F238E27FC236}">
                <a16:creationId xmlns:a16="http://schemas.microsoft.com/office/drawing/2014/main" id="{43729743-A593-46AC-9BF9-5E5EBD5A8F9A}"/>
              </a:ext>
            </a:extLst>
          </p:cNvPr>
          <p:cNvSpPr txBox="1"/>
          <p:nvPr/>
        </p:nvSpPr>
        <p:spPr>
          <a:xfrm>
            <a:off x="2503908" y="1049217"/>
            <a:ext cx="7718323" cy="523220"/>
          </a:xfrm>
          <a:prstGeom prst="rect">
            <a:avLst/>
          </a:prstGeom>
          <a:noFill/>
        </p:spPr>
        <p:txBody>
          <a:bodyPr wrap="square" rtlCol="0">
            <a:spAutoFit/>
          </a:bodyPr>
          <a:lstStyle/>
          <a:p>
            <a:r>
              <a:rPr lang="zh-CN" altLang="en-US" sz="2800" b="1" dirty="0">
                <a:solidFill>
                  <a:srgbClr val="C00000"/>
                </a:solidFill>
              </a:rPr>
              <a:t>思考：参加班主任能力比赛是为了什么？</a:t>
            </a:r>
          </a:p>
        </p:txBody>
      </p:sp>
      <p:grpSp>
        <p:nvGrpSpPr>
          <p:cNvPr id="4" name="组合 3">
            <a:extLst>
              <a:ext uri="{FF2B5EF4-FFF2-40B4-BE49-F238E27FC236}">
                <a16:creationId xmlns:a16="http://schemas.microsoft.com/office/drawing/2014/main" id="{81DF31E4-10E7-4512-915F-E720622C0E30}"/>
              </a:ext>
            </a:extLst>
          </p:cNvPr>
          <p:cNvGrpSpPr/>
          <p:nvPr/>
        </p:nvGrpSpPr>
        <p:grpSpPr>
          <a:xfrm>
            <a:off x="88490" y="1751121"/>
            <a:ext cx="11516031" cy="4644105"/>
            <a:chOff x="88490" y="1751121"/>
            <a:chExt cx="11516031" cy="4644105"/>
          </a:xfrm>
        </p:grpSpPr>
        <p:grpSp>
          <p:nvGrpSpPr>
            <p:cNvPr id="24" name="组合 23">
              <a:extLst>
                <a:ext uri="{FF2B5EF4-FFF2-40B4-BE49-F238E27FC236}">
                  <a16:creationId xmlns:a16="http://schemas.microsoft.com/office/drawing/2014/main" id="{8148BA9B-D129-4BC1-824C-F424A5448A21}"/>
                </a:ext>
              </a:extLst>
            </p:cNvPr>
            <p:cNvGrpSpPr/>
            <p:nvPr/>
          </p:nvGrpSpPr>
          <p:grpSpPr>
            <a:xfrm>
              <a:off x="88490" y="1751121"/>
              <a:ext cx="4648201" cy="4613787"/>
              <a:chOff x="245806" y="1393722"/>
              <a:chExt cx="4648201" cy="4613787"/>
            </a:xfrm>
          </p:grpSpPr>
          <p:grpSp>
            <p:nvGrpSpPr>
              <p:cNvPr id="23" name="组合 22">
                <a:extLst>
                  <a:ext uri="{FF2B5EF4-FFF2-40B4-BE49-F238E27FC236}">
                    <a16:creationId xmlns:a16="http://schemas.microsoft.com/office/drawing/2014/main" id="{9C0E5575-6285-4DC8-A29C-36B285D982A8}"/>
                  </a:ext>
                </a:extLst>
              </p:cNvPr>
              <p:cNvGrpSpPr/>
              <p:nvPr/>
            </p:nvGrpSpPr>
            <p:grpSpPr>
              <a:xfrm>
                <a:off x="245806" y="1393722"/>
                <a:ext cx="3962400" cy="4613787"/>
                <a:chOff x="245806" y="1393722"/>
                <a:chExt cx="3962400" cy="4613787"/>
              </a:xfrm>
            </p:grpSpPr>
            <p:grpSp>
              <p:nvGrpSpPr>
                <p:cNvPr id="12" name="组合 11">
                  <a:extLst>
                    <a:ext uri="{FF2B5EF4-FFF2-40B4-BE49-F238E27FC236}">
                      <a16:creationId xmlns:a16="http://schemas.microsoft.com/office/drawing/2014/main" id="{787DDE4F-1743-43D9-ABDC-D3AD73071E51}"/>
                    </a:ext>
                  </a:extLst>
                </p:cNvPr>
                <p:cNvGrpSpPr/>
                <p:nvPr/>
              </p:nvGrpSpPr>
              <p:grpSpPr>
                <a:xfrm>
                  <a:off x="245806" y="1393722"/>
                  <a:ext cx="3962400" cy="4613787"/>
                  <a:chOff x="462116" y="1393722"/>
                  <a:chExt cx="3962400" cy="4613787"/>
                </a:xfrm>
              </p:grpSpPr>
              <p:sp>
                <p:nvSpPr>
                  <p:cNvPr id="3" name="等腰三角形 2">
                    <a:extLst>
                      <a:ext uri="{FF2B5EF4-FFF2-40B4-BE49-F238E27FC236}">
                        <a16:creationId xmlns:a16="http://schemas.microsoft.com/office/drawing/2014/main" id="{13A7097E-4F94-4A50-A4A7-831D40FE66F8}"/>
                      </a:ext>
                    </a:extLst>
                  </p:cNvPr>
                  <p:cNvSpPr/>
                  <p:nvPr/>
                </p:nvSpPr>
                <p:spPr>
                  <a:xfrm>
                    <a:off x="462116" y="1393722"/>
                    <a:ext cx="3962400" cy="4613787"/>
                  </a:xfrm>
                  <a:prstGeom prst="triangle">
                    <a:avLst/>
                  </a:prstGeom>
                  <a:solidFill>
                    <a:srgbClr val="006FC0"/>
                  </a:solidFill>
                  <a:ln>
                    <a:solidFill>
                      <a:schemeClr val="accent5">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梯形 4">
                    <a:extLst>
                      <a:ext uri="{FF2B5EF4-FFF2-40B4-BE49-F238E27FC236}">
                        <a16:creationId xmlns:a16="http://schemas.microsoft.com/office/drawing/2014/main" id="{2849A312-0BE9-4867-8DA7-2FAFAADF9F06}"/>
                      </a:ext>
                    </a:extLst>
                  </p:cNvPr>
                  <p:cNvSpPr/>
                  <p:nvPr/>
                </p:nvSpPr>
                <p:spPr>
                  <a:xfrm>
                    <a:off x="1568243" y="3379578"/>
                    <a:ext cx="1745228" cy="49422"/>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梯形 5">
                    <a:extLst>
                      <a:ext uri="{FF2B5EF4-FFF2-40B4-BE49-F238E27FC236}">
                        <a16:creationId xmlns:a16="http://schemas.microsoft.com/office/drawing/2014/main" id="{A4CBBFB4-1302-4EC3-A959-12A7D174A77D}"/>
                      </a:ext>
                    </a:extLst>
                  </p:cNvPr>
                  <p:cNvSpPr/>
                  <p:nvPr/>
                </p:nvSpPr>
                <p:spPr>
                  <a:xfrm>
                    <a:off x="1015176" y="4721594"/>
                    <a:ext cx="2878398" cy="45719"/>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文本框 6">
                  <a:extLst>
                    <a:ext uri="{FF2B5EF4-FFF2-40B4-BE49-F238E27FC236}">
                      <a16:creationId xmlns:a16="http://schemas.microsoft.com/office/drawing/2014/main" id="{44354F3E-CAEA-48EA-9228-DC100D8ED2B3}"/>
                    </a:ext>
                  </a:extLst>
                </p:cNvPr>
                <p:cNvSpPr txBox="1"/>
                <p:nvPr/>
              </p:nvSpPr>
              <p:spPr>
                <a:xfrm>
                  <a:off x="825908" y="5122606"/>
                  <a:ext cx="2635047" cy="523220"/>
                </a:xfrm>
                <a:prstGeom prst="rect">
                  <a:avLst/>
                </a:prstGeom>
                <a:noFill/>
              </p:spPr>
              <p:txBody>
                <a:bodyPr wrap="square" rtlCol="0">
                  <a:spAutoFit/>
                </a:bodyPr>
                <a:lstStyle/>
                <a:p>
                  <a:pPr algn="ctr"/>
                  <a:r>
                    <a:rPr lang="zh-CN" altLang="en-US" sz="2800" b="1" dirty="0">
                      <a:solidFill>
                        <a:schemeClr val="bg1"/>
                      </a:solidFill>
                    </a:rPr>
                    <a:t>专业道德</a:t>
                  </a:r>
                </a:p>
              </p:txBody>
            </p:sp>
            <p:sp>
              <p:nvSpPr>
                <p:cNvPr id="8" name="文本框 7">
                  <a:extLst>
                    <a:ext uri="{FF2B5EF4-FFF2-40B4-BE49-F238E27FC236}">
                      <a16:creationId xmlns:a16="http://schemas.microsoft.com/office/drawing/2014/main" id="{2DDDF222-25F0-4D88-B788-5EE832DBD83F}"/>
                    </a:ext>
                  </a:extLst>
                </p:cNvPr>
                <p:cNvSpPr txBox="1"/>
                <p:nvPr/>
              </p:nvSpPr>
              <p:spPr>
                <a:xfrm>
                  <a:off x="887358" y="3876629"/>
                  <a:ext cx="2635047" cy="523220"/>
                </a:xfrm>
                <a:prstGeom prst="rect">
                  <a:avLst/>
                </a:prstGeom>
                <a:noFill/>
              </p:spPr>
              <p:txBody>
                <a:bodyPr wrap="square" rtlCol="0">
                  <a:spAutoFit/>
                </a:bodyPr>
                <a:lstStyle/>
                <a:p>
                  <a:pPr algn="ctr"/>
                  <a:r>
                    <a:rPr lang="zh-CN" altLang="en-US" sz="2800" b="1" dirty="0">
                      <a:solidFill>
                        <a:schemeClr val="bg1"/>
                      </a:solidFill>
                    </a:rPr>
                    <a:t>专业知识</a:t>
                  </a:r>
                </a:p>
              </p:txBody>
            </p:sp>
            <p:sp>
              <p:nvSpPr>
                <p:cNvPr id="9" name="文本框 8">
                  <a:extLst>
                    <a:ext uri="{FF2B5EF4-FFF2-40B4-BE49-F238E27FC236}">
                      <a16:creationId xmlns:a16="http://schemas.microsoft.com/office/drawing/2014/main" id="{74E7DEBF-D68B-4422-90BA-B2C336161FFC}"/>
                    </a:ext>
                  </a:extLst>
                </p:cNvPr>
                <p:cNvSpPr txBox="1"/>
                <p:nvPr/>
              </p:nvSpPr>
              <p:spPr>
                <a:xfrm>
                  <a:off x="936518" y="2300371"/>
                  <a:ext cx="2635047" cy="954107"/>
                </a:xfrm>
                <a:prstGeom prst="rect">
                  <a:avLst/>
                </a:prstGeom>
                <a:noFill/>
              </p:spPr>
              <p:txBody>
                <a:bodyPr wrap="square" rtlCol="0">
                  <a:spAutoFit/>
                </a:bodyPr>
                <a:lstStyle/>
                <a:p>
                  <a:pPr algn="ctr"/>
                  <a:r>
                    <a:rPr lang="zh-CN" altLang="en-US" sz="2800" b="1" dirty="0">
                      <a:solidFill>
                        <a:schemeClr val="bg1"/>
                      </a:solidFill>
                    </a:rPr>
                    <a:t>专业</a:t>
                  </a:r>
                  <a:endParaRPr lang="en-US" altLang="zh-CN" sz="2800" b="1" dirty="0">
                    <a:solidFill>
                      <a:schemeClr val="bg1"/>
                    </a:solidFill>
                  </a:endParaRPr>
                </a:p>
                <a:p>
                  <a:pPr algn="ctr"/>
                  <a:r>
                    <a:rPr lang="zh-CN" altLang="en-US" sz="2800" b="1" dirty="0">
                      <a:solidFill>
                        <a:schemeClr val="bg1"/>
                      </a:solidFill>
                    </a:rPr>
                    <a:t>技能</a:t>
                  </a:r>
                </a:p>
              </p:txBody>
            </p:sp>
          </p:grpSp>
          <p:sp>
            <p:nvSpPr>
              <p:cNvPr id="17" name="箭头: 右 16">
                <a:extLst>
                  <a:ext uri="{FF2B5EF4-FFF2-40B4-BE49-F238E27FC236}">
                    <a16:creationId xmlns:a16="http://schemas.microsoft.com/office/drawing/2014/main" id="{39DC6F9C-7598-4740-92B4-595BBB9D2BC0}"/>
                  </a:ext>
                </a:extLst>
              </p:cNvPr>
              <p:cNvSpPr/>
              <p:nvPr/>
            </p:nvSpPr>
            <p:spPr>
              <a:xfrm>
                <a:off x="3677264" y="3794586"/>
                <a:ext cx="685801" cy="386900"/>
              </a:xfrm>
              <a:prstGeom prst="rightArrow">
                <a:avLst/>
              </a:prstGeom>
              <a:solidFill>
                <a:schemeClr val="tx1">
                  <a:lumMod val="75000"/>
                  <a:lumOff val="2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右 17">
                <a:extLst>
                  <a:ext uri="{FF2B5EF4-FFF2-40B4-BE49-F238E27FC236}">
                    <a16:creationId xmlns:a16="http://schemas.microsoft.com/office/drawing/2014/main" id="{FBA05C46-C8D3-4586-8351-14EF6EC72459}"/>
                  </a:ext>
                </a:extLst>
              </p:cNvPr>
              <p:cNvSpPr/>
              <p:nvPr/>
            </p:nvSpPr>
            <p:spPr>
              <a:xfrm>
                <a:off x="3097161" y="2390524"/>
                <a:ext cx="685801" cy="386900"/>
              </a:xfrm>
              <a:prstGeom prst="rightArrow">
                <a:avLst/>
              </a:prstGeom>
              <a:solidFill>
                <a:schemeClr val="tx1">
                  <a:lumMod val="75000"/>
                  <a:lumOff val="2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箭头: 右 18">
                <a:extLst>
                  <a:ext uri="{FF2B5EF4-FFF2-40B4-BE49-F238E27FC236}">
                    <a16:creationId xmlns:a16="http://schemas.microsoft.com/office/drawing/2014/main" id="{84378854-D165-4E26-80DC-D0F59FE0B8F3}"/>
                  </a:ext>
                </a:extLst>
              </p:cNvPr>
              <p:cNvSpPr/>
              <p:nvPr/>
            </p:nvSpPr>
            <p:spPr>
              <a:xfrm>
                <a:off x="4208206" y="5198648"/>
                <a:ext cx="685801" cy="386900"/>
              </a:xfrm>
              <a:prstGeom prst="rightArrow">
                <a:avLst/>
              </a:prstGeom>
              <a:solidFill>
                <a:schemeClr val="tx1">
                  <a:lumMod val="75000"/>
                  <a:lumOff val="2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a:extLst>
                <a:ext uri="{FF2B5EF4-FFF2-40B4-BE49-F238E27FC236}">
                  <a16:creationId xmlns:a16="http://schemas.microsoft.com/office/drawing/2014/main" id="{DE3F8734-7CB2-42AA-A87E-95CF70A637CC}"/>
                </a:ext>
              </a:extLst>
            </p:cNvPr>
            <p:cNvSpPr txBox="1"/>
            <p:nvPr/>
          </p:nvSpPr>
          <p:spPr>
            <a:xfrm>
              <a:off x="4948083" y="5271514"/>
              <a:ext cx="6656438" cy="1123712"/>
            </a:xfrm>
            <a:prstGeom prst="round2DiagRect">
              <a:avLst/>
            </a:prstGeom>
            <a:solidFill>
              <a:schemeClr val="tx2">
                <a:lumMod val="60000"/>
                <a:lumOff val="40000"/>
              </a:schemeClr>
            </a:solidFill>
          </p:spPr>
          <p:txBody>
            <a:bodyPr wrap="square" rtlCol="0">
              <a:spAutoFit/>
            </a:bodyPr>
            <a:lstStyle/>
            <a:p>
              <a:r>
                <a:rPr lang="zh-CN" altLang="en-US" sz="2000" b="1" dirty="0">
                  <a:solidFill>
                    <a:srgbClr val="0000CC"/>
                  </a:solidFill>
                </a:rPr>
                <a:t>教育情怀深厚。</a:t>
              </a:r>
              <a:r>
                <a:rPr lang="zh-CN" altLang="en-US" sz="2000" dirty="0">
                  <a:solidFill>
                    <a:schemeClr val="bg1"/>
                  </a:solidFill>
                </a:rPr>
                <a:t>争做“四有”好教师的示范标杆，全心全意做学生锤炼品格、学习知识、创新思维、奉献祖国的引路人。</a:t>
              </a:r>
            </a:p>
          </p:txBody>
        </p:sp>
        <p:sp>
          <p:nvSpPr>
            <p:cNvPr id="26" name="文本框 25">
              <a:extLst>
                <a:ext uri="{FF2B5EF4-FFF2-40B4-BE49-F238E27FC236}">
                  <a16:creationId xmlns:a16="http://schemas.microsoft.com/office/drawing/2014/main" id="{2AE082A3-9AAA-4E88-B5F6-D7BD563B58C0}"/>
                </a:ext>
              </a:extLst>
            </p:cNvPr>
            <p:cNvSpPr txBox="1"/>
            <p:nvPr/>
          </p:nvSpPr>
          <p:spPr>
            <a:xfrm>
              <a:off x="4444180" y="3872943"/>
              <a:ext cx="6656439" cy="1123712"/>
            </a:xfrm>
            <a:prstGeom prst="round2DiagRect">
              <a:avLst/>
            </a:prstGeom>
            <a:solidFill>
              <a:schemeClr val="tx2">
                <a:lumMod val="60000"/>
                <a:lumOff val="40000"/>
              </a:schemeClr>
            </a:solidFill>
          </p:spPr>
          <p:txBody>
            <a:bodyPr wrap="square" rtlCol="0">
              <a:spAutoFit/>
            </a:bodyPr>
            <a:lstStyle/>
            <a:p>
              <a:r>
                <a:rPr lang="zh-CN" altLang="en-US" sz="2000" b="1" dirty="0">
                  <a:solidFill>
                    <a:srgbClr val="0000CC"/>
                  </a:solidFill>
                </a:rPr>
                <a:t>学科知识扎实。</a:t>
              </a:r>
              <a:r>
                <a:rPr lang="zh-CN" altLang="en-US" sz="2000" dirty="0">
                  <a:solidFill>
                    <a:schemeClr val="bg1"/>
                  </a:solidFill>
                </a:rPr>
                <a:t>要熟悉相关政策法规，不断积累教育学、管理学、心理学知识，如教育基本理论、名家教育思想、教育心理学等。</a:t>
              </a:r>
            </a:p>
          </p:txBody>
        </p:sp>
        <p:sp>
          <p:nvSpPr>
            <p:cNvPr id="27" name="文本框 26">
              <a:extLst>
                <a:ext uri="{FF2B5EF4-FFF2-40B4-BE49-F238E27FC236}">
                  <a16:creationId xmlns:a16="http://schemas.microsoft.com/office/drawing/2014/main" id="{BB41D094-8DE9-421E-913E-23E9865E2048}"/>
                </a:ext>
              </a:extLst>
            </p:cNvPr>
            <p:cNvSpPr txBox="1"/>
            <p:nvPr/>
          </p:nvSpPr>
          <p:spPr>
            <a:xfrm>
              <a:off x="4050890" y="2300355"/>
              <a:ext cx="6469626" cy="1123712"/>
            </a:xfrm>
            <a:prstGeom prst="round2DiagRect">
              <a:avLst/>
            </a:prstGeom>
            <a:solidFill>
              <a:schemeClr val="tx2">
                <a:lumMod val="60000"/>
                <a:lumOff val="40000"/>
              </a:schemeClr>
            </a:solidFill>
          </p:spPr>
          <p:txBody>
            <a:bodyPr wrap="square" rtlCol="0">
              <a:spAutoFit/>
            </a:bodyPr>
            <a:lstStyle/>
            <a:p>
              <a:r>
                <a:rPr lang="zh-CN" altLang="en-US" sz="2000" b="1" dirty="0">
                  <a:solidFill>
                    <a:srgbClr val="0000CC"/>
                  </a:solidFill>
                </a:rPr>
                <a:t>专业能力突出。</a:t>
              </a:r>
              <a:r>
                <a:rPr lang="zh-CN" altLang="en-US" sz="2000" dirty="0">
                  <a:solidFill>
                    <a:schemeClr val="bg1"/>
                  </a:solidFill>
                </a:rPr>
                <a:t>要具备</a:t>
              </a:r>
              <a:r>
                <a:rPr lang="zh-CN" altLang="zh-CN" sz="2000" dirty="0">
                  <a:solidFill>
                    <a:schemeClr val="bg1"/>
                  </a:solidFill>
                </a:rPr>
                <a:t>教学能力、组织管理能力、人际沟通能力和职业指导能力</a:t>
              </a:r>
              <a:r>
                <a:rPr lang="zh-CN" altLang="en-US" sz="2000" dirty="0">
                  <a:solidFill>
                    <a:schemeClr val="bg1"/>
                  </a:solidFill>
                </a:rPr>
                <a:t>。善于调动、配置班级管理资源；洞悉学生心理，善于因势利导。</a:t>
              </a:r>
            </a:p>
          </p:txBody>
        </p:sp>
      </p:grpSp>
    </p:spTree>
    <p:extLst>
      <p:ext uri="{BB962C8B-B14F-4D97-AF65-F5344CB8AC3E}">
        <p14:creationId xmlns:p14="http://schemas.microsoft.com/office/powerpoint/2010/main" val="159476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a:extLst>
              <a:ext uri="{FF2B5EF4-FFF2-40B4-BE49-F238E27FC236}">
                <a16:creationId xmlns:a16="http://schemas.microsoft.com/office/drawing/2014/main" id="{EDE250D5-590D-47F6-B387-D36351D342F5}"/>
              </a:ext>
            </a:extLst>
          </p:cNvPr>
          <p:cNvSpPr>
            <a:spLocks noGrp="1"/>
          </p:cNvSpPr>
          <p:nvPr>
            <p:ph type="title"/>
          </p:nvPr>
        </p:nvSpPr>
        <p:spPr>
          <a:xfrm>
            <a:off x="679450" y="336550"/>
            <a:ext cx="10515600" cy="242888"/>
          </a:xfrm>
        </p:spPr>
        <p:txBody>
          <a:bodyPr/>
          <a:lstStyle/>
          <a:p>
            <a:r>
              <a:rPr lang="zh-CN" altLang="en-US" dirty="0"/>
              <a:t>专业素养提升路径一：班级建设方案（基本遵循）</a:t>
            </a:r>
          </a:p>
        </p:txBody>
      </p:sp>
      <p:grpSp>
        <p:nvGrpSpPr>
          <p:cNvPr id="15" name="组合 14">
            <a:extLst>
              <a:ext uri="{FF2B5EF4-FFF2-40B4-BE49-F238E27FC236}">
                <a16:creationId xmlns:a16="http://schemas.microsoft.com/office/drawing/2014/main" id="{44F88C82-5DD0-4029-8958-A412C05E46DE}"/>
              </a:ext>
            </a:extLst>
          </p:cNvPr>
          <p:cNvGrpSpPr/>
          <p:nvPr/>
        </p:nvGrpSpPr>
        <p:grpSpPr>
          <a:xfrm>
            <a:off x="1634177" y="1693634"/>
            <a:ext cx="3454468" cy="3803165"/>
            <a:chOff x="1634177" y="1693634"/>
            <a:chExt cx="3454468" cy="3803165"/>
          </a:xfrm>
        </p:grpSpPr>
        <p:sp>
          <p:nvSpPr>
            <p:cNvPr id="7" name="任意多边形: 形状 6">
              <a:extLst>
                <a:ext uri="{FF2B5EF4-FFF2-40B4-BE49-F238E27FC236}">
                  <a16:creationId xmlns:a16="http://schemas.microsoft.com/office/drawing/2014/main" id="{31C3FD1F-3011-4196-815F-3B84F1E2D9E1}"/>
                </a:ext>
              </a:extLst>
            </p:cNvPr>
            <p:cNvSpPr/>
            <p:nvPr/>
          </p:nvSpPr>
          <p:spPr>
            <a:xfrm>
              <a:off x="4246385" y="1991562"/>
              <a:ext cx="503443" cy="419806"/>
            </a:xfrm>
            <a:custGeom>
              <a:avLst/>
              <a:gdLst>
                <a:gd name="connsiteX0" fmla="*/ 0 w 427836"/>
                <a:gd name="connsiteY0" fmla="*/ 100097 h 500487"/>
                <a:gd name="connsiteX1" fmla="*/ 213918 w 427836"/>
                <a:gd name="connsiteY1" fmla="*/ 100097 h 500487"/>
                <a:gd name="connsiteX2" fmla="*/ 213918 w 427836"/>
                <a:gd name="connsiteY2" fmla="*/ 0 h 500487"/>
                <a:gd name="connsiteX3" fmla="*/ 427836 w 427836"/>
                <a:gd name="connsiteY3" fmla="*/ 250244 h 500487"/>
                <a:gd name="connsiteX4" fmla="*/ 213918 w 427836"/>
                <a:gd name="connsiteY4" fmla="*/ 500487 h 500487"/>
                <a:gd name="connsiteX5" fmla="*/ 213918 w 427836"/>
                <a:gd name="connsiteY5" fmla="*/ 400390 h 500487"/>
                <a:gd name="connsiteX6" fmla="*/ 0 w 427836"/>
                <a:gd name="connsiteY6" fmla="*/ 400390 h 500487"/>
                <a:gd name="connsiteX7" fmla="*/ 0 w 427836"/>
                <a:gd name="connsiteY7" fmla="*/ 100097 h 50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836" h="500487">
                  <a:moveTo>
                    <a:pt x="0" y="100097"/>
                  </a:moveTo>
                  <a:lnTo>
                    <a:pt x="213918" y="100097"/>
                  </a:lnTo>
                  <a:lnTo>
                    <a:pt x="213918" y="0"/>
                  </a:lnTo>
                  <a:lnTo>
                    <a:pt x="427836" y="250244"/>
                  </a:lnTo>
                  <a:lnTo>
                    <a:pt x="213918" y="500487"/>
                  </a:lnTo>
                  <a:lnTo>
                    <a:pt x="213918" y="400390"/>
                  </a:lnTo>
                  <a:lnTo>
                    <a:pt x="0" y="400390"/>
                  </a:lnTo>
                  <a:lnTo>
                    <a:pt x="0" y="10009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0097" rIns="128351" bIns="100097" numCol="1" spcCol="1270" anchor="ctr" anchorCtr="0">
              <a:noAutofit/>
            </a:bodyPr>
            <a:lstStyle/>
            <a:p>
              <a:pPr marL="0" lvl="0" indent="0" algn="ctr" defTabSz="844550">
                <a:lnSpc>
                  <a:spcPct val="90000"/>
                </a:lnSpc>
                <a:spcBef>
                  <a:spcPct val="0"/>
                </a:spcBef>
                <a:spcAft>
                  <a:spcPct val="35000"/>
                </a:spcAft>
                <a:buNone/>
              </a:pPr>
              <a:endParaRPr lang="zh-CN" altLang="en-US" sz="2000" kern="1200"/>
            </a:p>
          </p:txBody>
        </p:sp>
        <p:grpSp>
          <p:nvGrpSpPr>
            <p:cNvPr id="2" name="组合 1">
              <a:extLst>
                <a:ext uri="{FF2B5EF4-FFF2-40B4-BE49-F238E27FC236}">
                  <a16:creationId xmlns:a16="http://schemas.microsoft.com/office/drawing/2014/main" id="{FFCF1C69-68C5-4484-B4C0-585A07F18331}"/>
                </a:ext>
              </a:extLst>
            </p:cNvPr>
            <p:cNvGrpSpPr/>
            <p:nvPr/>
          </p:nvGrpSpPr>
          <p:grpSpPr>
            <a:xfrm>
              <a:off x="1634177" y="1693634"/>
              <a:ext cx="3454468" cy="3803165"/>
              <a:chOff x="1634177" y="1693634"/>
              <a:chExt cx="3454468" cy="3803165"/>
            </a:xfrm>
          </p:grpSpPr>
          <p:sp>
            <p:nvSpPr>
              <p:cNvPr id="6" name="任意多边形: 形状 5">
                <a:extLst>
                  <a:ext uri="{FF2B5EF4-FFF2-40B4-BE49-F238E27FC236}">
                    <a16:creationId xmlns:a16="http://schemas.microsoft.com/office/drawing/2014/main" id="{2A6ACB27-63C1-46BF-95E1-CABD9D7D10EB}"/>
                  </a:ext>
                </a:extLst>
              </p:cNvPr>
              <p:cNvSpPr/>
              <p:nvPr/>
            </p:nvSpPr>
            <p:spPr>
              <a:xfrm>
                <a:off x="1634177" y="1693634"/>
                <a:ext cx="2374733" cy="1015662"/>
              </a:xfrm>
              <a:custGeom>
                <a:avLst/>
                <a:gdLst>
                  <a:gd name="connsiteX0" fmla="*/ 0 w 2018096"/>
                  <a:gd name="connsiteY0" fmla="*/ 121086 h 1210857"/>
                  <a:gd name="connsiteX1" fmla="*/ 121086 w 2018096"/>
                  <a:gd name="connsiteY1" fmla="*/ 0 h 1210857"/>
                  <a:gd name="connsiteX2" fmla="*/ 1897010 w 2018096"/>
                  <a:gd name="connsiteY2" fmla="*/ 0 h 1210857"/>
                  <a:gd name="connsiteX3" fmla="*/ 2018096 w 2018096"/>
                  <a:gd name="connsiteY3" fmla="*/ 121086 h 1210857"/>
                  <a:gd name="connsiteX4" fmla="*/ 2018096 w 2018096"/>
                  <a:gd name="connsiteY4" fmla="*/ 1089771 h 1210857"/>
                  <a:gd name="connsiteX5" fmla="*/ 1897010 w 2018096"/>
                  <a:gd name="connsiteY5" fmla="*/ 1210857 h 1210857"/>
                  <a:gd name="connsiteX6" fmla="*/ 121086 w 2018096"/>
                  <a:gd name="connsiteY6" fmla="*/ 1210857 h 1210857"/>
                  <a:gd name="connsiteX7" fmla="*/ 0 w 2018096"/>
                  <a:gd name="connsiteY7" fmla="*/ 1089771 h 1210857"/>
                  <a:gd name="connsiteX8" fmla="*/ 0 w 2018096"/>
                  <a:gd name="connsiteY8" fmla="*/ 121086 h 121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096" h="1210857">
                    <a:moveTo>
                      <a:pt x="0" y="121086"/>
                    </a:moveTo>
                    <a:cubicBezTo>
                      <a:pt x="0" y="54212"/>
                      <a:pt x="54212" y="0"/>
                      <a:pt x="121086" y="0"/>
                    </a:cubicBezTo>
                    <a:lnTo>
                      <a:pt x="1897010" y="0"/>
                    </a:lnTo>
                    <a:cubicBezTo>
                      <a:pt x="1963884" y="0"/>
                      <a:pt x="2018096" y="54212"/>
                      <a:pt x="2018096" y="121086"/>
                    </a:cubicBezTo>
                    <a:lnTo>
                      <a:pt x="2018096" y="1089771"/>
                    </a:lnTo>
                    <a:cubicBezTo>
                      <a:pt x="2018096" y="1156645"/>
                      <a:pt x="1963884" y="1210857"/>
                      <a:pt x="1897010" y="1210857"/>
                    </a:cubicBezTo>
                    <a:lnTo>
                      <a:pt x="121086" y="1210857"/>
                    </a:lnTo>
                    <a:cubicBezTo>
                      <a:pt x="54212" y="1210857"/>
                      <a:pt x="0" y="1156645"/>
                      <a:pt x="0" y="1089771"/>
                    </a:cubicBezTo>
                    <a:lnTo>
                      <a:pt x="0" y="1210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905" tIns="126905" rIns="126905" bIns="126905"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重实际</a:t>
                </a:r>
                <a:endParaRPr lang="en-US" altLang="zh-CN" sz="2400" b="1" kern="1200" dirty="0"/>
              </a:p>
              <a:p>
                <a:pPr marL="0" lvl="0" indent="0" algn="ctr" defTabSz="1066800">
                  <a:lnSpc>
                    <a:spcPct val="90000"/>
                  </a:lnSpc>
                  <a:spcBef>
                    <a:spcPct val="0"/>
                  </a:spcBef>
                  <a:spcAft>
                    <a:spcPct val="35000"/>
                  </a:spcAft>
                  <a:buNone/>
                </a:pPr>
                <a:r>
                  <a:rPr lang="zh-CN" altLang="en-US" sz="2400" kern="1200" dirty="0"/>
                  <a:t>了解学生情况</a:t>
                </a:r>
              </a:p>
            </p:txBody>
          </p:sp>
          <p:cxnSp>
            <p:nvCxnSpPr>
              <p:cNvPr id="3" name="直接箭头连接符 2">
                <a:extLst>
                  <a:ext uri="{FF2B5EF4-FFF2-40B4-BE49-F238E27FC236}">
                    <a16:creationId xmlns:a16="http://schemas.microsoft.com/office/drawing/2014/main" id="{A3E86AEC-7942-4803-BDA9-E31831C7A6CE}"/>
                  </a:ext>
                </a:extLst>
              </p:cNvPr>
              <p:cNvCxnSpPr/>
              <p:nvPr/>
            </p:nvCxnSpPr>
            <p:spPr>
              <a:xfrm>
                <a:off x="2782528" y="2623781"/>
                <a:ext cx="0" cy="56469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8D80DF04-E6AE-4E91-8695-956052D502B7}"/>
                  </a:ext>
                </a:extLst>
              </p:cNvPr>
              <p:cNvSpPr txBox="1"/>
              <p:nvPr/>
            </p:nvSpPr>
            <p:spPr>
              <a:xfrm>
                <a:off x="1830461" y="3188475"/>
                <a:ext cx="3258184" cy="2308324"/>
              </a:xfrm>
              <a:prstGeom prst="rect">
                <a:avLst/>
              </a:prstGeom>
              <a:noFill/>
            </p:spPr>
            <p:txBody>
              <a:bodyPr wrap="square" rtlCol="0">
                <a:spAutoFit/>
              </a:bodyPr>
              <a:lstStyle/>
              <a:p>
                <a:pPr marL="342900" indent="-342900">
                  <a:buFont typeface="Wingdings" panose="05000000000000000000" pitchFamily="2" charset="2"/>
                  <a:buChar char="Ø"/>
                </a:pPr>
                <a:r>
                  <a:rPr lang="zh-CN" altLang="zh-CN" sz="2400" kern="100" dirty="0">
                    <a:solidFill>
                      <a:srgbClr val="C00000"/>
                    </a:solidFill>
                    <a:effectLst/>
                    <a:latin typeface="Times New Roman" panose="02020603050405020304" pitchFamily="18" charset="0"/>
                    <a:ea typeface="方正仿宋简体"/>
                    <a:cs typeface="Times New Roman" panose="02020603050405020304" pitchFamily="18" charset="0"/>
                  </a:rPr>
                  <a:t>家庭情况</a:t>
                </a:r>
                <a:endParaRPr lang="en-US" altLang="zh-CN" sz="2400" kern="100" dirty="0">
                  <a:solidFill>
                    <a:srgbClr val="C00000"/>
                  </a:solidFill>
                  <a:effectLst/>
                  <a:latin typeface="Times New Roman" panose="02020603050405020304" pitchFamily="18" charset="0"/>
                  <a:ea typeface="方正仿宋简体"/>
                  <a:cs typeface="Times New Roman" panose="02020603050405020304" pitchFamily="18" charset="0"/>
                </a:endParaRPr>
              </a:p>
              <a:p>
                <a:pPr marL="342900" indent="-342900">
                  <a:buFont typeface="Wingdings" panose="05000000000000000000" pitchFamily="2" charset="2"/>
                  <a:buChar char="Ø"/>
                </a:pPr>
                <a:r>
                  <a:rPr lang="zh-CN" altLang="zh-CN" sz="2400" kern="100" dirty="0">
                    <a:solidFill>
                      <a:srgbClr val="C00000"/>
                    </a:solidFill>
                    <a:effectLst/>
                    <a:latin typeface="Times New Roman" panose="02020603050405020304" pitchFamily="18" charset="0"/>
                    <a:ea typeface="方正仿宋简体"/>
                    <a:cs typeface="Times New Roman" panose="02020603050405020304" pitchFamily="18" charset="0"/>
                  </a:rPr>
                  <a:t>身心健康</a:t>
                </a:r>
                <a:endParaRPr lang="en-US" altLang="zh-CN" sz="2400" kern="100" dirty="0">
                  <a:solidFill>
                    <a:srgbClr val="C00000"/>
                  </a:solidFill>
                  <a:effectLst/>
                  <a:latin typeface="Times New Roman" panose="02020603050405020304" pitchFamily="18" charset="0"/>
                  <a:ea typeface="方正仿宋简体"/>
                  <a:cs typeface="Times New Roman" panose="02020603050405020304" pitchFamily="18" charset="0"/>
                </a:endParaRPr>
              </a:p>
              <a:p>
                <a:pPr marL="342900" indent="-342900">
                  <a:buFont typeface="Wingdings" panose="05000000000000000000" pitchFamily="2" charset="2"/>
                  <a:buChar char="Ø"/>
                </a:pPr>
                <a:r>
                  <a:rPr lang="zh-CN" altLang="zh-CN" sz="2400" kern="100" dirty="0">
                    <a:solidFill>
                      <a:srgbClr val="C00000"/>
                    </a:solidFill>
                    <a:effectLst/>
                    <a:latin typeface="Times New Roman" panose="02020603050405020304" pitchFamily="18" charset="0"/>
                    <a:ea typeface="方正仿宋简体"/>
                    <a:cs typeface="Times New Roman" panose="02020603050405020304" pitchFamily="18" charset="0"/>
                  </a:rPr>
                  <a:t>个性特点</a:t>
                </a:r>
                <a:endParaRPr lang="en-US" altLang="zh-CN" sz="2400" kern="100" dirty="0">
                  <a:solidFill>
                    <a:srgbClr val="C00000"/>
                  </a:solidFill>
                  <a:effectLst/>
                  <a:latin typeface="Times New Roman" panose="02020603050405020304" pitchFamily="18" charset="0"/>
                  <a:ea typeface="方正仿宋简体"/>
                  <a:cs typeface="Times New Roman" panose="02020603050405020304" pitchFamily="18" charset="0"/>
                </a:endParaRPr>
              </a:p>
              <a:p>
                <a:pPr marL="342900" indent="-342900">
                  <a:buFont typeface="Wingdings" panose="05000000000000000000" pitchFamily="2" charset="2"/>
                  <a:buChar char="Ø"/>
                </a:pPr>
                <a:r>
                  <a:rPr lang="zh-CN" altLang="zh-CN" sz="2400" kern="100" dirty="0">
                    <a:solidFill>
                      <a:srgbClr val="C00000"/>
                    </a:solidFill>
                    <a:effectLst/>
                    <a:latin typeface="Times New Roman" panose="02020603050405020304" pitchFamily="18" charset="0"/>
                    <a:ea typeface="方正仿宋简体"/>
                    <a:cs typeface="Times New Roman" panose="02020603050405020304" pitchFamily="18" charset="0"/>
                  </a:rPr>
                  <a:t>学业基础</a:t>
                </a:r>
                <a:endParaRPr lang="en-US" altLang="zh-CN" sz="2400" kern="100" dirty="0">
                  <a:solidFill>
                    <a:srgbClr val="C00000"/>
                  </a:solidFill>
                  <a:effectLst/>
                  <a:latin typeface="Times New Roman" panose="02020603050405020304" pitchFamily="18" charset="0"/>
                  <a:ea typeface="方正仿宋简体"/>
                  <a:cs typeface="Times New Roman" panose="02020603050405020304" pitchFamily="18" charset="0"/>
                </a:endParaRPr>
              </a:p>
              <a:p>
                <a:pPr marL="342900" indent="-342900">
                  <a:buFont typeface="Wingdings" panose="05000000000000000000" pitchFamily="2" charset="2"/>
                  <a:buChar char="Ø"/>
                </a:pPr>
                <a:r>
                  <a:rPr lang="zh-CN" altLang="zh-CN" sz="2400" kern="100" dirty="0">
                    <a:solidFill>
                      <a:srgbClr val="C00000"/>
                    </a:solidFill>
                    <a:effectLst/>
                    <a:latin typeface="Times New Roman" panose="02020603050405020304" pitchFamily="18" charset="0"/>
                    <a:ea typeface="方正仿宋简体"/>
                    <a:cs typeface="Times New Roman" panose="02020603050405020304" pitchFamily="18" charset="0"/>
                  </a:rPr>
                  <a:t>爱好特长</a:t>
                </a:r>
                <a:endParaRPr lang="en-US" altLang="zh-CN" sz="2400" kern="100" dirty="0">
                  <a:solidFill>
                    <a:srgbClr val="C00000"/>
                  </a:solidFill>
                  <a:effectLst/>
                  <a:latin typeface="Times New Roman" panose="02020603050405020304" pitchFamily="18" charset="0"/>
                  <a:ea typeface="方正仿宋简体"/>
                  <a:cs typeface="Times New Roman" panose="02020603050405020304" pitchFamily="18" charset="0"/>
                </a:endParaRPr>
              </a:p>
              <a:p>
                <a:pPr marL="342900" indent="-342900">
                  <a:buFont typeface="Wingdings" panose="05000000000000000000" pitchFamily="2" charset="2"/>
                  <a:buChar char="Ø"/>
                </a:pPr>
                <a:r>
                  <a:rPr lang="zh-CN" altLang="en-US" sz="2400" kern="100" dirty="0">
                    <a:solidFill>
                      <a:srgbClr val="C00000"/>
                    </a:solidFill>
                    <a:effectLst/>
                    <a:latin typeface="Times New Roman" panose="02020603050405020304" pitchFamily="18" charset="0"/>
                    <a:ea typeface="方正仿宋简体"/>
                    <a:cs typeface="Times New Roman" panose="02020603050405020304" pitchFamily="18" charset="0"/>
                  </a:rPr>
                  <a:t>个性</a:t>
                </a:r>
                <a:r>
                  <a:rPr lang="zh-CN" altLang="zh-CN" sz="2400" kern="100" dirty="0">
                    <a:solidFill>
                      <a:srgbClr val="C00000"/>
                    </a:solidFill>
                    <a:effectLst/>
                    <a:latin typeface="Times New Roman" panose="02020603050405020304" pitchFamily="18" charset="0"/>
                    <a:ea typeface="方正仿宋简体"/>
                    <a:cs typeface="Times New Roman" panose="02020603050405020304" pitchFamily="18" charset="0"/>
                  </a:rPr>
                  <a:t>发展</a:t>
                </a:r>
                <a:endParaRPr lang="zh-CN" altLang="en-US" sz="2400" dirty="0"/>
              </a:p>
            </p:txBody>
          </p:sp>
        </p:grpSp>
      </p:grpSp>
      <p:grpSp>
        <p:nvGrpSpPr>
          <p:cNvPr id="17" name="组合 16">
            <a:extLst>
              <a:ext uri="{FF2B5EF4-FFF2-40B4-BE49-F238E27FC236}">
                <a16:creationId xmlns:a16="http://schemas.microsoft.com/office/drawing/2014/main" id="{20A69BF1-C4BD-438D-AC3C-DAC46F2E84A4}"/>
              </a:ext>
            </a:extLst>
          </p:cNvPr>
          <p:cNvGrpSpPr/>
          <p:nvPr/>
        </p:nvGrpSpPr>
        <p:grpSpPr>
          <a:xfrm>
            <a:off x="4424285" y="1693634"/>
            <a:ext cx="3650169" cy="3187038"/>
            <a:chOff x="4424285" y="1693634"/>
            <a:chExt cx="3650169" cy="3187038"/>
          </a:xfrm>
        </p:grpSpPr>
        <p:sp>
          <p:nvSpPr>
            <p:cNvPr id="8" name="任意多边形: 形状 7">
              <a:extLst>
                <a:ext uri="{FF2B5EF4-FFF2-40B4-BE49-F238E27FC236}">
                  <a16:creationId xmlns:a16="http://schemas.microsoft.com/office/drawing/2014/main" id="{8C424BBC-B55A-4AEF-AA87-FCA96DD7C290}"/>
                </a:ext>
              </a:extLst>
            </p:cNvPr>
            <p:cNvSpPr/>
            <p:nvPr/>
          </p:nvSpPr>
          <p:spPr>
            <a:xfrm>
              <a:off x="4958805" y="1693634"/>
              <a:ext cx="2374733" cy="1015662"/>
            </a:xfrm>
            <a:custGeom>
              <a:avLst/>
              <a:gdLst>
                <a:gd name="connsiteX0" fmla="*/ 0 w 2018096"/>
                <a:gd name="connsiteY0" fmla="*/ 121086 h 1210857"/>
                <a:gd name="connsiteX1" fmla="*/ 121086 w 2018096"/>
                <a:gd name="connsiteY1" fmla="*/ 0 h 1210857"/>
                <a:gd name="connsiteX2" fmla="*/ 1897010 w 2018096"/>
                <a:gd name="connsiteY2" fmla="*/ 0 h 1210857"/>
                <a:gd name="connsiteX3" fmla="*/ 2018096 w 2018096"/>
                <a:gd name="connsiteY3" fmla="*/ 121086 h 1210857"/>
                <a:gd name="connsiteX4" fmla="*/ 2018096 w 2018096"/>
                <a:gd name="connsiteY4" fmla="*/ 1089771 h 1210857"/>
                <a:gd name="connsiteX5" fmla="*/ 1897010 w 2018096"/>
                <a:gd name="connsiteY5" fmla="*/ 1210857 h 1210857"/>
                <a:gd name="connsiteX6" fmla="*/ 121086 w 2018096"/>
                <a:gd name="connsiteY6" fmla="*/ 1210857 h 1210857"/>
                <a:gd name="connsiteX7" fmla="*/ 0 w 2018096"/>
                <a:gd name="connsiteY7" fmla="*/ 1089771 h 1210857"/>
                <a:gd name="connsiteX8" fmla="*/ 0 w 2018096"/>
                <a:gd name="connsiteY8" fmla="*/ 121086 h 121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096" h="1210857">
                  <a:moveTo>
                    <a:pt x="0" y="121086"/>
                  </a:moveTo>
                  <a:cubicBezTo>
                    <a:pt x="0" y="54212"/>
                    <a:pt x="54212" y="0"/>
                    <a:pt x="121086" y="0"/>
                  </a:cubicBezTo>
                  <a:lnTo>
                    <a:pt x="1897010" y="0"/>
                  </a:lnTo>
                  <a:cubicBezTo>
                    <a:pt x="1963884" y="0"/>
                    <a:pt x="2018096" y="54212"/>
                    <a:pt x="2018096" y="121086"/>
                  </a:cubicBezTo>
                  <a:lnTo>
                    <a:pt x="2018096" y="1089771"/>
                  </a:lnTo>
                  <a:cubicBezTo>
                    <a:pt x="2018096" y="1156645"/>
                    <a:pt x="1963884" y="1210857"/>
                    <a:pt x="1897010" y="1210857"/>
                  </a:cubicBezTo>
                  <a:lnTo>
                    <a:pt x="121086" y="1210857"/>
                  </a:lnTo>
                  <a:cubicBezTo>
                    <a:pt x="54212" y="1210857"/>
                    <a:pt x="0" y="1156645"/>
                    <a:pt x="0" y="1089771"/>
                  </a:cubicBezTo>
                  <a:lnTo>
                    <a:pt x="0" y="1210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905" tIns="126905" rIns="126905" bIns="126905" numCol="1" spcCol="1270" anchor="ctr" anchorCtr="0">
              <a:noAutofit/>
            </a:bodyPr>
            <a:lstStyle/>
            <a:p>
              <a:pPr algn="ctr" defTabSz="1066800">
                <a:lnSpc>
                  <a:spcPct val="90000"/>
                </a:lnSpc>
                <a:spcBef>
                  <a:spcPct val="0"/>
                </a:spcBef>
                <a:spcAft>
                  <a:spcPct val="35000"/>
                </a:spcAft>
              </a:pPr>
              <a:r>
                <a:rPr lang="zh-CN" altLang="en-US" sz="2400" b="1" dirty="0"/>
                <a:t>明方向</a:t>
              </a:r>
              <a:endParaRPr lang="en-US" altLang="zh-CN" sz="2400" b="1" dirty="0"/>
            </a:p>
            <a:p>
              <a:pPr algn="ctr" defTabSz="1066800">
                <a:lnSpc>
                  <a:spcPct val="90000"/>
                </a:lnSpc>
                <a:spcBef>
                  <a:spcPct val="0"/>
                </a:spcBef>
                <a:spcAft>
                  <a:spcPct val="35000"/>
                </a:spcAft>
              </a:pPr>
              <a:r>
                <a:rPr lang="zh-CN" altLang="en-US" sz="2400" dirty="0"/>
                <a:t>结合专业特点</a:t>
              </a:r>
            </a:p>
          </p:txBody>
        </p:sp>
        <p:sp>
          <p:nvSpPr>
            <p:cNvPr id="9" name="任意多边形: 形状 8">
              <a:extLst>
                <a:ext uri="{FF2B5EF4-FFF2-40B4-BE49-F238E27FC236}">
                  <a16:creationId xmlns:a16="http://schemas.microsoft.com/office/drawing/2014/main" id="{107CB567-5D14-479B-83FA-C6A08592921F}"/>
                </a:ext>
              </a:extLst>
            </p:cNvPr>
            <p:cNvSpPr/>
            <p:nvPr/>
          </p:nvSpPr>
          <p:spPr>
            <a:xfrm>
              <a:off x="7571011" y="1991562"/>
              <a:ext cx="503443" cy="419806"/>
            </a:xfrm>
            <a:custGeom>
              <a:avLst/>
              <a:gdLst>
                <a:gd name="connsiteX0" fmla="*/ 0 w 427836"/>
                <a:gd name="connsiteY0" fmla="*/ 100097 h 500487"/>
                <a:gd name="connsiteX1" fmla="*/ 213918 w 427836"/>
                <a:gd name="connsiteY1" fmla="*/ 100097 h 500487"/>
                <a:gd name="connsiteX2" fmla="*/ 213918 w 427836"/>
                <a:gd name="connsiteY2" fmla="*/ 0 h 500487"/>
                <a:gd name="connsiteX3" fmla="*/ 427836 w 427836"/>
                <a:gd name="connsiteY3" fmla="*/ 250244 h 500487"/>
                <a:gd name="connsiteX4" fmla="*/ 213918 w 427836"/>
                <a:gd name="connsiteY4" fmla="*/ 500487 h 500487"/>
                <a:gd name="connsiteX5" fmla="*/ 213918 w 427836"/>
                <a:gd name="connsiteY5" fmla="*/ 400390 h 500487"/>
                <a:gd name="connsiteX6" fmla="*/ 0 w 427836"/>
                <a:gd name="connsiteY6" fmla="*/ 400390 h 500487"/>
                <a:gd name="connsiteX7" fmla="*/ 0 w 427836"/>
                <a:gd name="connsiteY7" fmla="*/ 100097 h 50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836" h="500487">
                  <a:moveTo>
                    <a:pt x="0" y="100097"/>
                  </a:moveTo>
                  <a:lnTo>
                    <a:pt x="213918" y="100097"/>
                  </a:lnTo>
                  <a:lnTo>
                    <a:pt x="213918" y="0"/>
                  </a:lnTo>
                  <a:lnTo>
                    <a:pt x="427836" y="250244"/>
                  </a:lnTo>
                  <a:lnTo>
                    <a:pt x="213918" y="500487"/>
                  </a:lnTo>
                  <a:lnTo>
                    <a:pt x="213918" y="400390"/>
                  </a:lnTo>
                  <a:lnTo>
                    <a:pt x="0" y="400390"/>
                  </a:lnTo>
                  <a:lnTo>
                    <a:pt x="0" y="10009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0097" rIns="128351" bIns="100097" numCol="1" spcCol="1270" anchor="ctr" anchorCtr="0">
              <a:noAutofit/>
            </a:bodyPr>
            <a:lstStyle/>
            <a:p>
              <a:pPr marL="0" lvl="0" indent="0" algn="ctr" defTabSz="844550">
                <a:lnSpc>
                  <a:spcPct val="90000"/>
                </a:lnSpc>
                <a:spcBef>
                  <a:spcPct val="0"/>
                </a:spcBef>
                <a:spcAft>
                  <a:spcPct val="35000"/>
                </a:spcAft>
                <a:buNone/>
              </a:pPr>
              <a:endParaRPr lang="zh-CN" altLang="en-US" sz="2000" kern="1200"/>
            </a:p>
          </p:txBody>
        </p:sp>
        <p:cxnSp>
          <p:nvCxnSpPr>
            <p:cNvPr id="11" name="直接箭头连接符 10">
              <a:extLst>
                <a:ext uri="{FF2B5EF4-FFF2-40B4-BE49-F238E27FC236}">
                  <a16:creationId xmlns:a16="http://schemas.microsoft.com/office/drawing/2014/main" id="{819F332E-B02F-4544-9C15-B442CCCEF0FD}"/>
                </a:ext>
              </a:extLst>
            </p:cNvPr>
            <p:cNvCxnSpPr/>
            <p:nvPr/>
          </p:nvCxnSpPr>
          <p:spPr>
            <a:xfrm>
              <a:off x="6101935" y="2623781"/>
              <a:ext cx="0" cy="56469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AF7D7C0C-7569-4547-928D-6AD7DA9F1BB8}"/>
                </a:ext>
              </a:extLst>
            </p:cNvPr>
            <p:cNvSpPr txBox="1"/>
            <p:nvPr/>
          </p:nvSpPr>
          <p:spPr>
            <a:xfrm>
              <a:off x="4424285" y="3311012"/>
              <a:ext cx="3334385" cy="156966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400" kern="100" dirty="0">
                  <a:solidFill>
                    <a:srgbClr val="C00000"/>
                  </a:solidFill>
                  <a:latin typeface="Times New Roman" panose="02020603050405020304" pitchFamily="18" charset="0"/>
                  <a:ea typeface="方正仿宋简体"/>
                  <a:cs typeface="Times New Roman" panose="02020603050405020304" pitchFamily="18" charset="0"/>
                </a:rPr>
                <a:t>重点关注的工作领域</a:t>
              </a:r>
              <a:endParaRPr lang="en-US" altLang="zh-CN" sz="2400" kern="100" dirty="0">
                <a:solidFill>
                  <a:srgbClr val="C00000"/>
                </a:solidFill>
                <a:latin typeface="Times New Roman" panose="02020603050405020304" pitchFamily="18" charset="0"/>
                <a:ea typeface="方正仿宋简体"/>
                <a:cs typeface="Times New Roman" panose="02020603050405020304" pitchFamily="18" charset="0"/>
              </a:endParaRPr>
            </a:p>
            <a:p>
              <a:pPr marL="342900" indent="-342900">
                <a:buFont typeface="Wingdings" panose="05000000000000000000" pitchFamily="2" charset="2"/>
                <a:buChar char="Ø"/>
              </a:pPr>
              <a:r>
                <a:rPr lang="zh-CN" altLang="en-US" sz="2400" kern="100" dirty="0">
                  <a:solidFill>
                    <a:srgbClr val="C00000"/>
                  </a:solidFill>
                  <a:effectLst/>
                  <a:latin typeface="Times New Roman" panose="02020603050405020304" pitchFamily="18" charset="0"/>
                  <a:ea typeface="方正仿宋简体"/>
                  <a:cs typeface="Times New Roman" panose="02020603050405020304" pitchFamily="18" charset="0"/>
                </a:rPr>
                <a:t>重点关注的学生个体</a:t>
              </a:r>
              <a:endParaRPr lang="en-US" altLang="zh-CN" sz="2400" kern="100" dirty="0">
                <a:solidFill>
                  <a:srgbClr val="C00000"/>
                </a:solidFill>
                <a:effectLst/>
                <a:latin typeface="Times New Roman" panose="02020603050405020304" pitchFamily="18" charset="0"/>
                <a:ea typeface="方正仿宋简体"/>
                <a:cs typeface="Times New Roman" panose="02020603050405020304" pitchFamily="18" charset="0"/>
              </a:endParaRPr>
            </a:p>
            <a:p>
              <a:pPr marL="342900" indent="-342900">
                <a:buFont typeface="Wingdings" panose="05000000000000000000" pitchFamily="2" charset="2"/>
                <a:buChar char="Ø"/>
              </a:pPr>
              <a:r>
                <a:rPr lang="zh-CN" altLang="en-US" sz="2400" kern="100" dirty="0">
                  <a:solidFill>
                    <a:srgbClr val="C00000"/>
                  </a:solidFill>
                  <a:effectLst/>
                  <a:latin typeface="Times New Roman" panose="02020603050405020304" pitchFamily="18" charset="0"/>
                  <a:ea typeface="方正仿宋简体"/>
                  <a:cs typeface="Times New Roman" panose="02020603050405020304" pitchFamily="18" charset="0"/>
                </a:rPr>
                <a:t>可能面临的困难</a:t>
              </a:r>
              <a:endParaRPr lang="en-US" altLang="zh-CN" sz="2400" kern="100" dirty="0">
                <a:solidFill>
                  <a:srgbClr val="C00000"/>
                </a:solidFill>
                <a:effectLst/>
                <a:latin typeface="Times New Roman" panose="02020603050405020304" pitchFamily="18" charset="0"/>
                <a:ea typeface="方正仿宋简体"/>
                <a:cs typeface="Times New Roman" panose="02020603050405020304" pitchFamily="18" charset="0"/>
              </a:endParaRPr>
            </a:p>
            <a:p>
              <a:pPr marL="342900" indent="-342900">
                <a:buFont typeface="Wingdings" panose="05000000000000000000" pitchFamily="2" charset="2"/>
                <a:buChar char="Ø"/>
              </a:pPr>
              <a:r>
                <a:rPr lang="zh-CN" altLang="en-US" sz="2400" kern="100" dirty="0">
                  <a:solidFill>
                    <a:srgbClr val="C00000"/>
                  </a:solidFill>
                  <a:latin typeface="Times New Roman" panose="02020603050405020304" pitchFamily="18" charset="0"/>
                  <a:ea typeface="方正仿宋简体"/>
                  <a:cs typeface="Times New Roman" panose="02020603050405020304" pitchFamily="18" charset="0"/>
                </a:rPr>
                <a:t>需要重点解决的问题</a:t>
              </a:r>
              <a:endParaRPr lang="en-US" altLang="zh-CN" sz="2400" kern="100" dirty="0">
                <a:solidFill>
                  <a:srgbClr val="C00000"/>
                </a:solidFill>
                <a:effectLst/>
                <a:latin typeface="Times New Roman" panose="02020603050405020304" pitchFamily="18" charset="0"/>
                <a:ea typeface="方正仿宋简体"/>
                <a:cs typeface="Times New Roman" panose="02020603050405020304" pitchFamily="18" charset="0"/>
              </a:endParaRPr>
            </a:p>
          </p:txBody>
        </p:sp>
      </p:grpSp>
      <p:grpSp>
        <p:nvGrpSpPr>
          <p:cNvPr id="18" name="组合 17">
            <a:extLst>
              <a:ext uri="{FF2B5EF4-FFF2-40B4-BE49-F238E27FC236}">
                <a16:creationId xmlns:a16="http://schemas.microsoft.com/office/drawing/2014/main" id="{3711B3FF-7575-42C7-B790-68E804440282}"/>
              </a:ext>
            </a:extLst>
          </p:cNvPr>
          <p:cNvGrpSpPr/>
          <p:nvPr/>
        </p:nvGrpSpPr>
        <p:grpSpPr>
          <a:xfrm>
            <a:off x="8074454" y="1693634"/>
            <a:ext cx="3258184" cy="2817707"/>
            <a:chOff x="8074454" y="1693634"/>
            <a:chExt cx="3258184" cy="2817707"/>
          </a:xfrm>
        </p:grpSpPr>
        <p:sp>
          <p:nvSpPr>
            <p:cNvPr id="10" name="任意多边形: 形状 9">
              <a:extLst>
                <a:ext uri="{FF2B5EF4-FFF2-40B4-BE49-F238E27FC236}">
                  <a16:creationId xmlns:a16="http://schemas.microsoft.com/office/drawing/2014/main" id="{6938D35A-17B7-4FAA-AAB6-30C776E393B8}"/>
                </a:ext>
              </a:extLst>
            </p:cNvPr>
            <p:cNvSpPr/>
            <p:nvPr/>
          </p:nvSpPr>
          <p:spPr>
            <a:xfrm>
              <a:off x="8283431" y="1693634"/>
              <a:ext cx="2374733" cy="1015662"/>
            </a:xfrm>
            <a:custGeom>
              <a:avLst/>
              <a:gdLst>
                <a:gd name="connsiteX0" fmla="*/ 0 w 2018096"/>
                <a:gd name="connsiteY0" fmla="*/ 121086 h 1210857"/>
                <a:gd name="connsiteX1" fmla="*/ 121086 w 2018096"/>
                <a:gd name="connsiteY1" fmla="*/ 0 h 1210857"/>
                <a:gd name="connsiteX2" fmla="*/ 1897010 w 2018096"/>
                <a:gd name="connsiteY2" fmla="*/ 0 h 1210857"/>
                <a:gd name="connsiteX3" fmla="*/ 2018096 w 2018096"/>
                <a:gd name="connsiteY3" fmla="*/ 121086 h 1210857"/>
                <a:gd name="connsiteX4" fmla="*/ 2018096 w 2018096"/>
                <a:gd name="connsiteY4" fmla="*/ 1089771 h 1210857"/>
                <a:gd name="connsiteX5" fmla="*/ 1897010 w 2018096"/>
                <a:gd name="connsiteY5" fmla="*/ 1210857 h 1210857"/>
                <a:gd name="connsiteX6" fmla="*/ 121086 w 2018096"/>
                <a:gd name="connsiteY6" fmla="*/ 1210857 h 1210857"/>
                <a:gd name="connsiteX7" fmla="*/ 0 w 2018096"/>
                <a:gd name="connsiteY7" fmla="*/ 1089771 h 1210857"/>
                <a:gd name="connsiteX8" fmla="*/ 0 w 2018096"/>
                <a:gd name="connsiteY8" fmla="*/ 121086 h 121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096" h="1210857">
                  <a:moveTo>
                    <a:pt x="0" y="121086"/>
                  </a:moveTo>
                  <a:cubicBezTo>
                    <a:pt x="0" y="54212"/>
                    <a:pt x="54212" y="0"/>
                    <a:pt x="121086" y="0"/>
                  </a:cubicBezTo>
                  <a:lnTo>
                    <a:pt x="1897010" y="0"/>
                  </a:lnTo>
                  <a:cubicBezTo>
                    <a:pt x="1963884" y="0"/>
                    <a:pt x="2018096" y="54212"/>
                    <a:pt x="2018096" y="121086"/>
                  </a:cubicBezTo>
                  <a:lnTo>
                    <a:pt x="2018096" y="1089771"/>
                  </a:lnTo>
                  <a:cubicBezTo>
                    <a:pt x="2018096" y="1156645"/>
                    <a:pt x="1963884" y="1210857"/>
                    <a:pt x="1897010" y="1210857"/>
                  </a:cubicBezTo>
                  <a:lnTo>
                    <a:pt x="121086" y="1210857"/>
                  </a:lnTo>
                  <a:cubicBezTo>
                    <a:pt x="54212" y="1210857"/>
                    <a:pt x="0" y="1156645"/>
                    <a:pt x="0" y="1089771"/>
                  </a:cubicBezTo>
                  <a:lnTo>
                    <a:pt x="0" y="1210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905" tIns="126905" rIns="126905" bIns="126905" numCol="1" spcCol="1270" anchor="ctr" anchorCtr="0">
              <a:noAutofit/>
            </a:bodyPr>
            <a:lstStyle/>
            <a:p>
              <a:pPr lvl="0" indent="0" algn="ctr" defTabSz="1066800">
                <a:lnSpc>
                  <a:spcPct val="90000"/>
                </a:lnSpc>
                <a:spcBef>
                  <a:spcPct val="0"/>
                </a:spcBef>
                <a:spcAft>
                  <a:spcPct val="35000"/>
                </a:spcAft>
                <a:buNone/>
              </a:pPr>
              <a:r>
                <a:rPr lang="zh-CN" altLang="en-US" sz="2400" b="1" dirty="0"/>
                <a:t>知全局</a:t>
              </a:r>
              <a:endParaRPr lang="en-US" altLang="zh-CN" sz="2400" b="1" dirty="0"/>
            </a:p>
            <a:p>
              <a:pPr lvl="0" indent="0" algn="ctr" defTabSz="1066800">
                <a:lnSpc>
                  <a:spcPct val="90000"/>
                </a:lnSpc>
                <a:spcBef>
                  <a:spcPct val="0"/>
                </a:spcBef>
                <a:spcAft>
                  <a:spcPct val="35000"/>
                </a:spcAft>
                <a:buNone/>
              </a:pPr>
              <a:r>
                <a:rPr lang="zh-CN" altLang="en-US" sz="2400" dirty="0"/>
                <a:t>打造班级特色</a:t>
              </a:r>
            </a:p>
          </p:txBody>
        </p:sp>
        <p:cxnSp>
          <p:nvCxnSpPr>
            <p:cNvPr id="12" name="直接箭头连接符 11">
              <a:extLst>
                <a:ext uri="{FF2B5EF4-FFF2-40B4-BE49-F238E27FC236}">
                  <a16:creationId xmlns:a16="http://schemas.microsoft.com/office/drawing/2014/main" id="{6D6FE6F6-064F-4243-8E24-402E331404C1}"/>
                </a:ext>
              </a:extLst>
            </p:cNvPr>
            <p:cNvCxnSpPr/>
            <p:nvPr/>
          </p:nvCxnSpPr>
          <p:spPr>
            <a:xfrm>
              <a:off x="9467264" y="2623781"/>
              <a:ext cx="0" cy="56469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C23A7971-BA17-4B38-BC45-F8213C547F03}"/>
                </a:ext>
              </a:extLst>
            </p:cNvPr>
            <p:cNvSpPr txBox="1"/>
            <p:nvPr/>
          </p:nvSpPr>
          <p:spPr>
            <a:xfrm>
              <a:off x="8074454" y="3311012"/>
              <a:ext cx="3258184" cy="1200329"/>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400" kern="100" dirty="0">
                  <a:solidFill>
                    <a:srgbClr val="C00000"/>
                  </a:solidFill>
                  <a:latin typeface="Times New Roman" panose="02020603050405020304" pitchFamily="18" charset="0"/>
                  <a:ea typeface="方正仿宋简体"/>
                  <a:cs typeface="Times New Roman" panose="02020603050405020304" pitchFamily="18" charset="0"/>
                </a:rPr>
                <a:t>国家层面育人要求</a:t>
              </a:r>
              <a:endParaRPr lang="en-US" altLang="zh-CN" sz="2400" kern="100" dirty="0">
                <a:solidFill>
                  <a:srgbClr val="C00000"/>
                </a:solidFill>
                <a:latin typeface="Times New Roman" panose="02020603050405020304" pitchFamily="18" charset="0"/>
                <a:ea typeface="方正仿宋简体"/>
                <a:cs typeface="Times New Roman" panose="02020603050405020304" pitchFamily="18" charset="0"/>
              </a:endParaRPr>
            </a:p>
            <a:p>
              <a:pPr marL="342900" indent="-342900">
                <a:buFont typeface="Wingdings" panose="05000000000000000000" pitchFamily="2" charset="2"/>
                <a:buChar char="Ø"/>
              </a:pPr>
              <a:r>
                <a:rPr lang="zh-CN" altLang="en-US" sz="2400" kern="100" dirty="0">
                  <a:solidFill>
                    <a:srgbClr val="C00000"/>
                  </a:solidFill>
                  <a:latin typeface="Times New Roman" panose="02020603050405020304" pitchFamily="18" charset="0"/>
                  <a:ea typeface="方正仿宋简体"/>
                  <a:cs typeface="Times New Roman" panose="02020603050405020304" pitchFamily="18" charset="0"/>
                </a:rPr>
                <a:t>专业人才培养方案</a:t>
              </a:r>
              <a:endParaRPr lang="en-US" altLang="zh-CN" sz="2400" kern="100" dirty="0">
                <a:solidFill>
                  <a:srgbClr val="C00000"/>
                </a:solidFill>
                <a:latin typeface="Times New Roman" panose="02020603050405020304" pitchFamily="18" charset="0"/>
                <a:ea typeface="方正仿宋简体"/>
                <a:cs typeface="Times New Roman" panose="02020603050405020304" pitchFamily="18" charset="0"/>
              </a:endParaRPr>
            </a:p>
            <a:p>
              <a:pPr marL="342900" indent="-342900">
                <a:buFont typeface="Wingdings" panose="05000000000000000000" pitchFamily="2" charset="2"/>
                <a:buChar char="Ø"/>
              </a:pPr>
              <a:r>
                <a:rPr lang="zh-CN" altLang="en-US" sz="2400" kern="100" dirty="0">
                  <a:solidFill>
                    <a:srgbClr val="C00000"/>
                  </a:solidFill>
                  <a:latin typeface="Times New Roman" panose="02020603050405020304" pitchFamily="18" charset="0"/>
                  <a:ea typeface="方正仿宋简体"/>
                  <a:cs typeface="Times New Roman" panose="02020603050405020304" pitchFamily="18" charset="0"/>
                </a:rPr>
                <a:t>班级层面班情学情</a:t>
              </a:r>
              <a:endParaRPr lang="en-US" altLang="zh-CN" sz="2400" kern="100" dirty="0">
                <a:solidFill>
                  <a:srgbClr val="C00000"/>
                </a:solidFill>
                <a:latin typeface="Times New Roman" panose="02020603050405020304" pitchFamily="18" charset="0"/>
                <a:ea typeface="方正仿宋简体"/>
                <a:cs typeface="Times New Roman" panose="02020603050405020304" pitchFamily="18" charset="0"/>
              </a:endParaRPr>
            </a:p>
          </p:txBody>
        </p:sp>
      </p:grpSp>
    </p:spTree>
    <p:extLst>
      <p:ext uri="{BB962C8B-B14F-4D97-AF65-F5344CB8AC3E}">
        <p14:creationId xmlns:p14="http://schemas.microsoft.com/office/powerpoint/2010/main" val="9188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a:extLst>
              <a:ext uri="{FF2B5EF4-FFF2-40B4-BE49-F238E27FC236}">
                <a16:creationId xmlns:a16="http://schemas.microsoft.com/office/drawing/2014/main" id="{EDE250D5-590D-47F6-B387-D36351D342F5}"/>
              </a:ext>
            </a:extLst>
          </p:cNvPr>
          <p:cNvSpPr>
            <a:spLocks noGrp="1"/>
          </p:cNvSpPr>
          <p:nvPr>
            <p:ph type="title"/>
          </p:nvPr>
        </p:nvSpPr>
        <p:spPr>
          <a:xfrm>
            <a:off x="679450" y="336550"/>
            <a:ext cx="10515600" cy="242888"/>
          </a:xfrm>
        </p:spPr>
        <p:txBody>
          <a:bodyPr/>
          <a:lstStyle/>
          <a:p>
            <a:r>
              <a:rPr lang="zh-CN" altLang="en-US" dirty="0"/>
              <a:t>专业素养提升路径一：班级建设方案（案例解析）</a:t>
            </a:r>
          </a:p>
        </p:txBody>
      </p:sp>
      <p:sp>
        <p:nvSpPr>
          <p:cNvPr id="17" name="文本框 16">
            <a:extLst>
              <a:ext uri="{FF2B5EF4-FFF2-40B4-BE49-F238E27FC236}">
                <a16:creationId xmlns:a16="http://schemas.microsoft.com/office/drawing/2014/main" id="{048EE148-D288-47D1-8E58-CA9A5B3C6CD8}"/>
              </a:ext>
            </a:extLst>
          </p:cNvPr>
          <p:cNvSpPr txBox="1"/>
          <p:nvPr/>
        </p:nvSpPr>
        <p:spPr>
          <a:xfrm>
            <a:off x="679450" y="2061806"/>
            <a:ext cx="11345402" cy="523220"/>
          </a:xfrm>
          <a:prstGeom prst="rect">
            <a:avLst/>
          </a:prstGeom>
          <a:noFill/>
        </p:spPr>
        <p:txBody>
          <a:bodyPr wrap="square">
            <a:spAutoFit/>
          </a:bodyPr>
          <a:lstStyle/>
          <a:p>
            <a:r>
              <a:rPr lang="zh-CN" altLang="en-US" sz="2800" b="1" dirty="0">
                <a:solidFill>
                  <a:srgbClr val="C00000"/>
                </a:solidFill>
                <a:hlinkClick r:id="rId2" action="ppaction://hlinkfile">
                  <a:extLst>
                    <a:ext uri="{A12FA001-AC4F-418D-AE19-62706E023703}">
                      <ahyp:hlinkClr xmlns:ahyp="http://schemas.microsoft.com/office/drawing/2018/hyperlinkcolor" val="tx"/>
                    </a:ext>
                  </a:extLst>
                </a:hlinkClick>
              </a:rPr>
              <a:t>护理有方展技之长，医者仁心铸国之梦——2018级护理班班级建设方案</a:t>
            </a:r>
            <a:endParaRPr lang="zh-CN" altLang="en-US" sz="2800" b="1" dirty="0">
              <a:solidFill>
                <a:srgbClr val="C00000"/>
              </a:solidFill>
            </a:endParaRPr>
          </a:p>
        </p:txBody>
      </p:sp>
      <p:sp>
        <p:nvSpPr>
          <p:cNvPr id="18" name="文本框 17">
            <a:extLst>
              <a:ext uri="{FF2B5EF4-FFF2-40B4-BE49-F238E27FC236}">
                <a16:creationId xmlns:a16="http://schemas.microsoft.com/office/drawing/2014/main" id="{A1CB867E-B06F-4D29-B148-22EC6D4CF234}"/>
              </a:ext>
            </a:extLst>
          </p:cNvPr>
          <p:cNvSpPr txBox="1"/>
          <p:nvPr/>
        </p:nvSpPr>
        <p:spPr>
          <a:xfrm>
            <a:off x="679450" y="3145719"/>
            <a:ext cx="11345402" cy="523220"/>
          </a:xfrm>
          <a:prstGeom prst="rect">
            <a:avLst/>
          </a:prstGeom>
          <a:noFill/>
        </p:spPr>
        <p:txBody>
          <a:bodyPr wrap="square">
            <a:spAutoFit/>
          </a:bodyPr>
          <a:lstStyle/>
          <a:p>
            <a:r>
              <a:rPr lang="zh-CN" altLang="en-US" sz="2800" b="1" dirty="0">
                <a:solidFill>
                  <a:srgbClr val="C00000"/>
                </a:solidFill>
                <a:hlinkClick r:id="rId3" action="ppaction://hlinkfile">
                  <a:extLst>
                    <a:ext uri="{A12FA001-AC4F-418D-AE19-62706E023703}">
                      <ahyp:hlinkClr xmlns:ahyp="http://schemas.microsoft.com/office/drawing/2018/hyperlinkcolor" val="tx"/>
                    </a:ext>
                  </a:extLst>
                </a:hlinkClick>
              </a:rPr>
              <a:t>班级建设方案主题总结提炼</a:t>
            </a:r>
            <a:endParaRPr lang="zh-CN" altLang="en-US" sz="2800" b="1" dirty="0">
              <a:solidFill>
                <a:srgbClr val="C00000"/>
              </a:solidFill>
            </a:endParaRPr>
          </a:p>
        </p:txBody>
      </p:sp>
      <p:pic>
        <p:nvPicPr>
          <p:cNvPr id="19" name="图片 18">
            <a:extLst>
              <a:ext uri="{FF2B5EF4-FFF2-40B4-BE49-F238E27FC236}">
                <a16:creationId xmlns:a16="http://schemas.microsoft.com/office/drawing/2014/main" id="{3DF44A31-742E-4F51-9D9A-D2EBF85CF9F2}"/>
              </a:ext>
            </a:extLst>
          </p:cNvPr>
          <p:cNvPicPr>
            <a:picLocks noChangeAspect="1"/>
          </p:cNvPicPr>
          <p:nvPr/>
        </p:nvPicPr>
        <p:blipFill>
          <a:blip r:embed="rId4">
            <a:clrChange>
              <a:clrFrom>
                <a:srgbClr val="D2DD29"/>
              </a:clrFrom>
              <a:clrTo>
                <a:srgbClr val="D2DD29">
                  <a:alpha val="0"/>
                </a:srgbClr>
              </a:clrTo>
            </a:clrChange>
            <a:extLst>
              <a:ext uri="{28A0092B-C50C-407E-A947-70E740481C1C}">
                <a14:useLocalDpi xmlns:a14="http://schemas.microsoft.com/office/drawing/2010/main" val="0"/>
              </a:ext>
            </a:extLst>
          </a:blip>
          <a:stretch>
            <a:fillRect/>
          </a:stretch>
        </p:blipFill>
        <p:spPr>
          <a:xfrm>
            <a:off x="8124722" y="3667431"/>
            <a:ext cx="4450736" cy="3338052"/>
          </a:xfrm>
          <a:prstGeom prst="rect">
            <a:avLst/>
          </a:prstGeom>
        </p:spPr>
      </p:pic>
      <p:sp>
        <p:nvSpPr>
          <p:cNvPr id="6" name="文本框 5">
            <a:extLst>
              <a:ext uri="{FF2B5EF4-FFF2-40B4-BE49-F238E27FC236}">
                <a16:creationId xmlns:a16="http://schemas.microsoft.com/office/drawing/2014/main" id="{223FB204-5792-4580-AD14-6FF1DF4DA7FC}"/>
              </a:ext>
            </a:extLst>
          </p:cNvPr>
          <p:cNvSpPr txBox="1"/>
          <p:nvPr/>
        </p:nvSpPr>
        <p:spPr>
          <a:xfrm>
            <a:off x="679450" y="4332013"/>
            <a:ext cx="11345402" cy="523220"/>
          </a:xfrm>
          <a:prstGeom prst="rect">
            <a:avLst/>
          </a:prstGeom>
          <a:noFill/>
        </p:spPr>
        <p:txBody>
          <a:bodyPr wrap="square">
            <a:spAutoFit/>
          </a:bodyPr>
          <a:lstStyle/>
          <a:p>
            <a:r>
              <a:rPr lang="zh-CN" altLang="en-US" sz="2800" b="1" dirty="0">
                <a:solidFill>
                  <a:srgbClr val="C00000"/>
                </a:solidFill>
                <a:hlinkClick r:id="rId5" action="ppaction://hlinkfile">
                  <a:extLst>
                    <a:ext uri="{A12FA001-AC4F-418D-AE19-62706E023703}">
                      <ahyp:hlinkClr xmlns:ahyp="http://schemas.microsoft.com/office/drawing/2018/hyperlinkcolor" val="tx"/>
                    </a:ext>
                  </a:extLst>
                </a:hlinkClick>
              </a:rPr>
              <a:t>德技并修</a:t>
            </a:r>
            <a:endParaRPr lang="zh-CN" altLang="en-US" sz="2800" b="1" dirty="0">
              <a:solidFill>
                <a:srgbClr val="C00000"/>
              </a:solidFill>
            </a:endParaRPr>
          </a:p>
        </p:txBody>
      </p:sp>
    </p:spTree>
    <p:extLst>
      <p:ext uri="{BB962C8B-B14F-4D97-AF65-F5344CB8AC3E}">
        <p14:creationId xmlns:p14="http://schemas.microsoft.com/office/powerpoint/2010/main" val="223583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3DAB1FA2-F3FB-48A6-BBFA-8393530C3A79}"/>
              </a:ext>
            </a:extLst>
          </p:cNvPr>
          <p:cNvSpPr>
            <a:spLocks noGrp="1"/>
          </p:cNvSpPr>
          <p:nvPr>
            <p:ph type="title"/>
          </p:nvPr>
        </p:nvSpPr>
        <p:spPr>
          <a:xfrm>
            <a:off x="679097" y="165700"/>
            <a:ext cx="10515600" cy="523220"/>
          </a:xfrm>
        </p:spPr>
        <p:txBody>
          <a:bodyPr/>
          <a:lstStyle/>
          <a:p>
            <a:pPr algn="ctr"/>
            <a:r>
              <a:rPr lang="zh-CN" altLang="en-US" dirty="0"/>
              <a:t>大赛历程</a:t>
            </a:r>
          </a:p>
        </p:txBody>
      </p:sp>
      <p:cxnSp>
        <p:nvCxnSpPr>
          <p:cNvPr id="3" name="直接连接符 2">
            <a:extLst>
              <a:ext uri="{FF2B5EF4-FFF2-40B4-BE49-F238E27FC236}">
                <a16:creationId xmlns:a16="http://schemas.microsoft.com/office/drawing/2014/main" id="{7179CB37-3E94-4F1E-8742-881C414A5CD1}"/>
              </a:ext>
            </a:extLst>
          </p:cNvPr>
          <p:cNvCxnSpPr/>
          <p:nvPr/>
        </p:nvCxnSpPr>
        <p:spPr>
          <a:xfrm>
            <a:off x="0" y="3595691"/>
            <a:ext cx="12192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1243C351-DBAE-4E48-98A3-F0D8CCC75E3C}"/>
              </a:ext>
            </a:extLst>
          </p:cNvPr>
          <p:cNvGrpSpPr/>
          <p:nvPr/>
        </p:nvGrpSpPr>
        <p:grpSpPr>
          <a:xfrm>
            <a:off x="388225" y="1663173"/>
            <a:ext cx="345266" cy="1927755"/>
            <a:chOff x="919169" y="1663173"/>
            <a:chExt cx="345266" cy="1927755"/>
          </a:xfrm>
        </p:grpSpPr>
        <p:cxnSp>
          <p:nvCxnSpPr>
            <p:cNvPr id="4" name="直接连接符 3">
              <a:extLst>
                <a:ext uri="{FF2B5EF4-FFF2-40B4-BE49-F238E27FC236}">
                  <a16:creationId xmlns:a16="http://schemas.microsoft.com/office/drawing/2014/main" id="{9B91A26E-5302-4F8E-9E1B-AA9D1E8ED186}"/>
                </a:ext>
              </a:extLst>
            </p:cNvPr>
            <p:cNvCxnSpPr>
              <a:cxnSpLocks/>
            </p:cNvCxnSpPr>
            <p:nvPr/>
          </p:nvCxnSpPr>
          <p:spPr>
            <a:xfrm>
              <a:off x="919169" y="1663173"/>
              <a:ext cx="0" cy="19277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等腰三角形 4">
              <a:extLst>
                <a:ext uri="{FF2B5EF4-FFF2-40B4-BE49-F238E27FC236}">
                  <a16:creationId xmlns:a16="http://schemas.microsoft.com/office/drawing/2014/main" id="{1D78E944-6CBA-4F25-BA0C-9C09FF99B9DB}"/>
                </a:ext>
              </a:extLst>
            </p:cNvPr>
            <p:cNvSpPr/>
            <p:nvPr/>
          </p:nvSpPr>
          <p:spPr>
            <a:xfrm rot="5400000">
              <a:off x="901836" y="1690032"/>
              <a:ext cx="389458" cy="3357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ea typeface="阿里巴巴普惠体 R" panose="00020600040101010101" pitchFamily="18" charset="-122"/>
              </a:endParaRPr>
            </a:p>
          </p:txBody>
        </p:sp>
      </p:grpSp>
      <p:sp>
        <p:nvSpPr>
          <p:cNvPr id="6" name="文本框 5">
            <a:extLst>
              <a:ext uri="{FF2B5EF4-FFF2-40B4-BE49-F238E27FC236}">
                <a16:creationId xmlns:a16="http://schemas.microsoft.com/office/drawing/2014/main" id="{06093700-A809-49F7-9D2D-5D7318D75DE3}"/>
              </a:ext>
            </a:extLst>
          </p:cNvPr>
          <p:cNvSpPr txBox="1"/>
          <p:nvPr/>
        </p:nvSpPr>
        <p:spPr>
          <a:xfrm>
            <a:off x="415299" y="1890777"/>
            <a:ext cx="3420533" cy="1537152"/>
          </a:xfrm>
          <a:prstGeom prst="rect">
            <a:avLst/>
          </a:prstGeom>
          <a:noFill/>
        </p:spPr>
        <p:txBody>
          <a:bodyPr wrap="square" rtlCol="0">
            <a:spAutoFit/>
          </a:bodyPr>
          <a:lstStyle/>
          <a:p>
            <a:pPr>
              <a:lnSpc>
                <a:spcPct val="130000"/>
              </a:lnSpc>
            </a:pPr>
            <a:r>
              <a:rPr lang="en-US" altLang="zh-CN" sz="2000" b="1" dirty="0">
                <a:solidFill>
                  <a:schemeClr val="accent1"/>
                </a:solidFill>
                <a:latin typeface="阿里巴巴普惠体 R" panose="00020600040101010101" pitchFamily="18" charset="-122"/>
                <a:ea typeface="阿里巴巴普惠体 R" panose="00020600040101010101" pitchFamily="18" charset="-122"/>
              </a:rPr>
              <a:t>2016</a:t>
            </a:r>
            <a:r>
              <a:rPr lang="zh-CN" altLang="en-US" sz="2000" b="1" dirty="0">
                <a:solidFill>
                  <a:schemeClr val="accent1"/>
                </a:solidFill>
                <a:latin typeface="阿里巴巴普惠体 R" panose="00020600040101010101" pitchFamily="18" charset="-122"/>
                <a:ea typeface="阿里巴巴普惠体 R" panose="00020600040101010101" pitchFamily="18" charset="-122"/>
              </a:rPr>
              <a:t>年</a:t>
            </a:r>
            <a:endParaRPr lang="en-US" altLang="zh-CN" sz="2000" b="1" dirty="0">
              <a:solidFill>
                <a:schemeClr val="accent1"/>
              </a:solidFill>
              <a:latin typeface="阿里巴巴普惠体 R" panose="00020600040101010101" pitchFamily="18" charset="-122"/>
              <a:ea typeface="阿里巴巴普惠体 R" panose="00020600040101010101" pitchFamily="18" charset="-122"/>
            </a:endParaRPr>
          </a:p>
          <a:p>
            <a:pPr>
              <a:lnSpc>
                <a:spcPct val="130000"/>
              </a:lnSpc>
            </a:pPr>
            <a:r>
              <a:rPr lang="zh-CN" altLang="en-US" dirty="0">
                <a:solidFill>
                  <a:schemeClr val="tx1">
                    <a:lumMod val="75000"/>
                    <a:lumOff val="25000"/>
                  </a:schemeClr>
                </a:solidFill>
                <a:ea typeface="阿里巴巴普惠体 R" panose="00020600040101010101" pitchFamily="18" charset="-122"/>
              </a:rPr>
              <a:t>中国职业技术教育学会德育工作委员会在东莞创办“第一届全国中等职业学校班主任</a:t>
            </a:r>
            <a:r>
              <a:rPr lang="zh-CN" altLang="en-US" dirty="0">
                <a:solidFill>
                  <a:srgbClr val="0000CC"/>
                </a:solidFill>
                <a:ea typeface="阿里巴巴普惠体 R" panose="00020600040101010101" pitchFamily="18" charset="-122"/>
              </a:rPr>
              <a:t>基本功</a:t>
            </a:r>
            <a:r>
              <a:rPr lang="zh-CN" altLang="en-US" dirty="0">
                <a:solidFill>
                  <a:schemeClr val="tx1">
                    <a:lumMod val="75000"/>
                    <a:lumOff val="25000"/>
                  </a:schemeClr>
                </a:solidFill>
                <a:ea typeface="阿里巴巴普惠体 R" panose="00020600040101010101" pitchFamily="18" charset="-122"/>
              </a:rPr>
              <a:t>大赛”</a:t>
            </a:r>
            <a:endParaRPr lang="en-US" altLang="zh-CN" dirty="0">
              <a:solidFill>
                <a:schemeClr val="tx1">
                  <a:lumMod val="75000"/>
                  <a:lumOff val="25000"/>
                </a:schemeClr>
              </a:solidFill>
              <a:ea typeface="阿里巴巴普惠体 R" panose="00020600040101010101" pitchFamily="18" charset="-122"/>
            </a:endParaRPr>
          </a:p>
        </p:txBody>
      </p:sp>
      <p:grpSp>
        <p:nvGrpSpPr>
          <p:cNvPr id="17" name="组合 16">
            <a:extLst>
              <a:ext uri="{FF2B5EF4-FFF2-40B4-BE49-F238E27FC236}">
                <a16:creationId xmlns:a16="http://schemas.microsoft.com/office/drawing/2014/main" id="{D7AD2F84-E89D-49DA-89F5-79F2152BFF6F}"/>
              </a:ext>
            </a:extLst>
          </p:cNvPr>
          <p:cNvGrpSpPr/>
          <p:nvPr/>
        </p:nvGrpSpPr>
        <p:grpSpPr>
          <a:xfrm>
            <a:off x="805066" y="3596570"/>
            <a:ext cx="345266" cy="1927755"/>
            <a:chOff x="3507460" y="3595691"/>
            <a:chExt cx="345266" cy="1927755"/>
          </a:xfrm>
        </p:grpSpPr>
        <p:cxnSp>
          <p:nvCxnSpPr>
            <p:cNvPr id="8" name="直接连接符 7">
              <a:extLst>
                <a:ext uri="{FF2B5EF4-FFF2-40B4-BE49-F238E27FC236}">
                  <a16:creationId xmlns:a16="http://schemas.microsoft.com/office/drawing/2014/main" id="{B7DB62C4-326A-4621-AAE3-D5BBA449A73D}"/>
                </a:ext>
              </a:extLst>
            </p:cNvPr>
            <p:cNvCxnSpPr/>
            <p:nvPr/>
          </p:nvCxnSpPr>
          <p:spPr>
            <a:xfrm flipV="1">
              <a:off x="3507460" y="3595691"/>
              <a:ext cx="0" cy="19277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等腰三角形 8">
              <a:extLst>
                <a:ext uri="{FF2B5EF4-FFF2-40B4-BE49-F238E27FC236}">
                  <a16:creationId xmlns:a16="http://schemas.microsoft.com/office/drawing/2014/main" id="{60B25CCE-98A4-497B-8DD0-B86B43CA5C10}"/>
                </a:ext>
              </a:extLst>
            </p:cNvPr>
            <p:cNvSpPr/>
            <p:nvPr/>
          </p:nvSpPr>
          <p:spPr>
            <a:xfrm rot="16200000" flipV="1">
              <a:off x="3490127" y="5160448"/>
              <a:ext cx="389458" cy="3357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ea typeface="阿里巴巴普惠体 R" panose="00020600040101010101" pitchFamily="18" charset="-122"/>
              </a:endParaRPr>
            </a:p>
          </p:txBody>
        </p:sp>
      </p:grpSp>
      <p:grpSp>
        <p:nvGrpSpPr>
          <p:cNvPr id="18" name="组合 17">
            <a:extLst>
              <a:ext uri="{FF2B5EF4-FFF2-40B4-BE49-F238E27FC236}">
                <a16:creationId xmlns:a16="http://schemas.microsoft.com/office/drawing/2014/main" id="{AD90E5FF-F1F4-4A3B-A02C-71AED6927F12}"/>
              </a:ext>
            </a:extLst>
          </p:cNvPr>
          <p:cNvGrpSpPr/>
          <p:nvPr/>
        </p:nvGrpSpPr>
        <p:grpSpPr>
          <a:xfrm>
            <a:off x="4372197" y="1663173"/>
            <a:ext cx="345266" cy="1927755"/>
            <a:chOff x="6095751" y="1667936"/>
            <a:chExt cx="345266" cy="1927755"/>
          </a:xfrm>
        </p:grpSpPr>
        <p:cxnSp>
          <p:nvCxnSpPr>
            <p:cNvPr id="10" name="直接连接符 9">
              <a:extLst>
                <a:ext uri="{FF2B5EF4-FFF2-40B4-BE49-F238E27FC236}">
                  <a16:creationId xmlns:a16="http://schemas.microsoft.com/office/drawing/2014/main" id="{01AC3280-81FD-4676-8FF8-7ED565D3E593}"/>
                </a:ext>
              </a:extLst>
            </p:cNvPr>
            <p:cNvCxnSpPr/>
            <p:nvPr/>
          </p:nvCxnSpPr>
          <p:spPr>
            <a:xfrm>
              <a:off x="6095751" y="1667936"/>
              <a:ext cx="0" cy="19277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等腰三角形 10">
              <a:extLst>
                <a:ext uri="{FF2B5EF4-FFF2-40B4-BE49-F238E27FC236}">
                  <a16:creationId xmlns:a16="http://schemas.microsoft.com/office/drawing/2014/main" id="{9D339681-3E91-4B57-AA61-49EC8532AA05}"/>
                </a:ext>
              </a:extLst>
            </p:cNvPr>
            <p:cNvSpPr/>
            <p:nvPr/>
          </p:nvSpPr>
          <p:spPr>
            <a:xfrm rot="5400000">
              <a:off x="6078418" y="1695194"/>
              <a:ext cx="389458" cy="3357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ea typeface="阿里巴巴普惠体 R" panose="00020600040101010101" pitchFamily="18" charset="-122"/>
              </a:endParaRPr>
            </a:p>
          </p:txBody>
        </p:sp>
      </p:grpSp>
      <p:grpSp>
        <p:nvGrpSpPr>
          <p:cNvPr id="19" name="组合 18">
            <a:extLst>
              <a:ext uri="{FF2B5EF4-FFF2-40B4-BE49-F238E27FC236}">
                <a16:creationId xmlns:a16="http://schemas.microsoft.com/office/drawing/2014/main" id="{9243C5F0-89ED-45A4-9B5A-BE056844A8AF}"/>
              </a:ext>
            </a:extLst>
          </p:cNvPr>
          <p:cNvGrpSpPr/>
          <p:nvPr/>
        </p:nvGrpSpPr>
        <p:grpSpPr>
          <a:xfrm>
            <a:off x="4773886" y="3609772"/>
            <a:ext cx="345266" cy="1927755"/>
            <a:chOff x="8684042" y="3590928"/>
            <a:chExt cx="345266" cy="1927755"/>
          </a:xfrm>
        </p:grpSpPr>
        <p:cxnSp>
          <p:nvCxnSpPr>
            <p:cNvPr id="12" name="直接连接符 11">
              <a:extLst>
                <a:ext uri="{FF2B5EF4-FFF2-40B4-BE49-F238E27FC236}">
                  <a16:creationId xmlns:a16="http://schemas.microsoft.com/office/drawing/2014/main" id="{80A47A22-7BD8-413A-9ABA-87ED2BD5966F}"/>
                </a:ext>
              </a:extLst>
            </p:cNvPr>
            <p:cNvCxnSpPr/>
            <p:nvPr/>
          </p:nvCxnSpPr>
          <p:spPr>
            <a:xfrm flipV="1">
              <a:off x="8684042" y="3590928"/>
              <a:ext cx="0" cy="19277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a:extLst>
                <a:ext uri="{FF2B5EF4-FFF2-40B4-BE49-F238E27FC236}">
                  <a16:creationId xmlns:a16="http://schemas.microsoft.com/office/drawing/2014/main" id="{4651833A-8EA5-4304-AE4E-E1D1C04A24DF}"/>
                </a:ext>
              </a:extLst>
            </p:cNvPr>
            <p:cNvSpPr/>
            <p:nvPr/>
          </p:nvSpPr>
          <p:spPr>
            <a:xfrm rot="16200000" flipV="1">
              <a:off x="8666709" y="5155685"/>
              <a:ext cx="389458" cy="3357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ea typeface="阿里巴巴普惠体 R" panose="00020600040101010101" pitchFamily="18" charset="-122"/>
              </a:endParaRPr>
            </a:p>
          </p:txBody>
        </p:sp>
      </p:grpSp>
      <p:sp>
        <p:nvSpPr>
          <p:cNvPr id="14" name="文本框 13">
            <a:extLst>
              <a:ext uri="{FF2B5EF4-FFF2-40B4-BE49-F238E27FC236}">
                <a16:creationId xmlns:a16="http://schemas.microsoft.com/office/drawing/2014/main" id="{C2CA3446-8F57-4CDE-AA3E-D29DEF0D5668}"/>
              </a:ext>
            </a:extLst>
          </p:cNvPr>
          <p:cNvSpPr txBox="1"/>
          <p:nvPr/>
        </p:nvSpPr>
        <p:spPr>
          <a:xfrm>
            <a:off x="4532477" y="1741636"/>
            <a:ext cx="3721182" cy="1897251"/>
          </a:xfrm>
          <a:prstGeom prst="rect">
            <a:avLst/>
          </a:prstGeom>
          <a:noFill/>
        </p:spPr>
        <p:txBody>
          <a:bodyPr wrap="square" rtlCol="0">
            <a:spAutoFit/>
          </a:bodyPr>
          <a:lstStyle/>
          <a:p>
            <a:pPr>
              <a:lnSpc>
                <a:spcPct val="130000"/>
              </a:lnSpc>
            </a:pPr>
            <a:r>
              <a:rPr lang="en-US" altLang="zh-CN" sz="2000" b="1" dirty="0">
                <a:solidFill>
                  <a:schemeClr val="accent1"/>
                </a:solidFill>
                <a:latin typeface="阿里巴巴普惠体 R" panose="00020600040101010101" pitchFamily="18" charset="-122"/>
                <a:ea typeface="阿里巴巴普惠体 R" panose="00020600040101010101" pitchFamily="18" charset="-122"/>
              </a:rPr>
              <a:t>2018</a:t>
            </a:r>
            <a:r>
              <a:rPr lang="zh-CN" altLang="en-US" sz="2000" b="1" dirty="0">
                <a:solidFill>
                  <a:schemeClr val="accent1"/>
                </a:solidFill>
                <a:latin typeface="阿里巴巴普惠体 R" panose="00020600040101010101" pitchFamily="18" charset="-122"/>
                <a:ea typeface="阿里巴巴普惠体 R" panose="00020600040101010101" pitchFamily="18" charset="-122"/>
              </a:rPr>
              <a:t>年</a:t>
            </a:r>
            <a:endParaRPr lang="en-US" altLang="zh-CN" sz="2000" b="1" dirty="0">
              <a:solidFill>
                <a:schemeClr val="accent1"/>
              </a:solidFill>
              <a:latin typeface="阿里巴巴普惠体 R" panose="00020600040101010101" pitchFamily="18" charset="-122"/>
              <a:ea typeface="阿里巴巴普惠体 R" panose="00020600040101010101" pitchFamily="18" charset="-122"/>
            </a:endParaRPr>
          </a:p>
          <a:p>
            <a:pPr>
              <a:lnSpc>
                <a:spcPct val="130000"/>
              </a:lnSpc>
            </a:pPr>
            <a:r>
              <a:rPr lang="zh-CN" altLang="en-US" dirty="0">
                <a:solidFill>
                  <a:schemeClr val="tx1">
                    <a:lumMod val="75000"/>
                    <a:lumOff val="25000"/>
                  </a:schemeClr>
                </a:solidFill>
                <a:ea typeface="阿里巴巴普惠体 R" panose="00020600040101010101" pitchFamily="18" charset="-122"/>
              </a:rPr>
              <a:t>将“第三届全国中等职业学校班主任基本功大赛”调整为“</a:t>
            </a:r>
            <a:r>
              <a:rPr lang="zh-CN" altLang="en-US" dirty="0">
                <a:solidFill>
                  <a:srgbClr val="0000CC"/>
                </a:solidFill>
                <a:ea typeface="阿里巴巴普惠体 R" panose="00020600040101010101" pitchFamily="18" charset="-122"/>
              </a:rPr>
              <a:t>全国中等职业学校班主任专业能力研学提升活动（</a:t>
            </a:r>
            <a:r>
              <a:rPr lang="en-US" altLang="zh-CN" dirty="0">
                <a:solidFill>
                  <a:srgbClr val="0000CC"/>
                </a:solidFill>
                <a:ea typeface="阿里巴巴普惠体 R" panose="00020600040101010101" pitchFamily="18" charset="-122"/>
              </a:rPr>
              <a:t>2018</a:t>
            </a:r>
            <a:r>
              <a:rPr lang="zh-CN" altLang="en-US" dirty="0">
                <a:solidFill>
                  <a:srgbClr val="0000CC"/>
                </a:solidFill>
                <a:ea typeface="阿里巴巴普惠体 R" panose="00020600040101010101" pitchFamily="18" charset="-122"/>
              </a:rPr>
              <a:t>年）</a:t>
            </a:r>
            <a:r>
              <a:rPr lang="zh-CN" altLang="en-US" dirty="0">
                <a:solidFill>
                  <a:schemeClr val="tx1">
                    <a:lumMod val="75000"/>
                    <a:lumOff val="25000"/>
                  </a:schemeClr>
                </a:solidFill>
                <a:ea typeface="阿里巴巴普惠体 R" panose="00020600040101010101" pitchFamily="18" charset="-122"/>
              </a:rPr>
              <a:t>”，在郑州举办</a:t>
            </a:r>
            <a:endParaRPr lang="en-US" altLang="zh-CN" dirty="0">
              <a:solidFill>
                <a:schemeClr val="tx1">
                  <a:lumMod val="75000"/>
                  <a:lumOff val="25000"/>
                </a:schemeClr>
              </a:solidFill>
              <a:ea typeface="阿里巴巴普惠体 R" panose="00020600040101010101" pitchFamily="18" charset="-122"/>
            </a:endParaRPr>
          </a:p>
        </p:txBody>
      </p:sp>
      <p:sp>
        <p:nvSpPr>
          <p:cNvPr id="15" name="文本框 14">
            <a:extLst>
              <a:ext uri="{FF2B5EF4-FFF2-40B4-BE49-F238E27FC236}">
                <a16:creationId xmlns:a16="http://schemas.microsoft.com/office/drawing/2014/main" id="{19D56EB8-F5E2-401B-A1A6-272AB0C2F62D}"/>
              </a:ext>
            </a:extLst>
          </p:cNvPr>
          <p:cNvSpPr txBox="1"/>
          <p:nvPr/>
        </p:nvSpPr>
        <p:spPr>
          <a:xfrm>
            <a:off x="958186" y="3882425"/>
            <a:ext cx="3420533" cy="1177053"/>
          </a:xfrm>
          <a:prstGeom prst="rect">
            <a:avLst/>
          </a:prstGeom>
          <a:noFill/>
        </p:spPr>
        <p:txBody>
          <a:bodyPr wrap="square" rtlCol="0">
            <a:spAutoFit/>
          </a:bodyPr>
          <a:lstStyle/>
          <a:p>
            <a:pPr>
              <a:lnSpc>
                <a:spcPct val="130000"/>
              </a:lnSpc>
            </a:pPr>
            <a:r>
              <a:rPr lang="en-US" altLang="zh-CN" sz="2000" b="1" dirty="0">
                <a:solidFill>
                  <a:schemeClr val="accent1"/>
                </a:solidFill>
                <a:latin typeface="阿里巴巴普惠体 R" panose="00020600040101010101" pitchFamily="18" charset="-122"/>
                <a:ea typeface="阿里巴巴普惠体 R" panose="00020600040101010101" pitchFamily="18" charset="-122"/>
              </a:rPr>
              <a:t>2017</a:t>
            </a:r>
            <a:r>
              <a:rPr lang="zh-CN" altLang="en-US" sz="2000" b="1" dirty="0">
                <a:solidFill>
                  <a:schemeClr val="accent1"/>
                </a:solidFill>
                <a:latin typeface="阿里巴巴普惠体 R" panose="00020600040101010101" pitchFamily="18" charset="-122"/>
                <a:ea typeface="阿里巴巴普惠体 R" panose="00020600040101010101" pitchFamily="18" charset="-122"/>
              </a:rPr>
              <a:t>年</a:t>
            </a:r>
            <a:endParaRPr lang="en-US" altLang="zh-CN" sz="2000" b="1" dirty="0">
              <a:solidFill>
                <a:schemeClr val="accent1"/>
              </a:solidFill>
              <a:latin typeface="阿里巴巴普惠体 R" panose="00020600040101010101" pitchFamily="18" charset="-122"/>
              <a:ea typeface="阿里巴巴普惠体 R" panose="00020600040101010101" pitchFamily="18" charset="-122"/>
            </a:endParaRPr>
          </a:p>
          <a:p>
            <a:pPr>
              <a:lnSpc>
                <a:spcPct val="130000"/>
              </a:lnSpc>
            </a:pPr>
            <a:r>
              <a:rPr lang="zh-CN" altLang="en-US" dirty="0">
                <a:solidFill>
                  <a:schemeClr val="tx1">
                    <a:lumMod val="75000"/>
                    <a:lumOff val="25000"/>
                  </a:schemeClr>
                </a:solidFill>
                <a:ea typeface="阿里巴巴普惠体 R" panose="00020600040101010101" pitchFamily="18" charset="-122"/>
              </a:rPr>
              <a:t>在南京举办“第二届全国中等职业学校班主任</a:t>
            </a:r>
            <a:r>
              <a:rPr lang="zh-CN" altLang="en-US" dirty="0">
                <a:solidFill>
                  <a:srgbClr val="0000CC"/>
                </a:solidFill>
                <a:ea typeface="阿里巴巴普惠体 R" panose="00020600040101010101" pitchFamily="18" charset="-122"/>
              </a:rPr>
              <a:t>基本功</a:t>
            </a:r>
            <a:r>
              <a:rPr lang="zh-CN" altLang="en-US" dirty="0">
                <a:solidFill>
                  <a:schemeClr val="tx1">
                    <a:lumMod val="75000"/>
                    <a:lumOff val="25000"/>
                  </a:schemeClr>
                </a:solidFill>
                <a:ea typeface="阿里巴巴普惠体 R" panose="00020600040101010101" pitchFamily="18" charset="-122"/>
              </a:rPr>
              <a:t>大赛”</a:t>
            </a:r>
            <a:endParaRPr lang="en-US" altLang="zh-CN" dirty="0">
              <a:solidFill>
                <a:schemeClr val="tx1">
                  <a:lumMod val="75000"/>
                  <a:lumOff val="25000"/>
                </a:schemeClr>
              </a:solidFill>
              <a:ea typeface="阿里巴巴普惠体 R" panose="00020600040101010101" pitchFamily="18" charset="-122"/>
            </a:endParaRPr>
          </a:p>
        </p:txBody>
      </p:sp>
      <p:sp>
        <p:nvSpPr>
          <p:cNvPr id="16" name="文本框 15">
            <a:extLst>
              <a:ext uri="{FF2B5EF4-FFF2-40B4-BE49-F238E27FC236}">
                <a16:creationId xmlns:a16="http://schemas.microsoft.com/office/drawing/2014/main" id="{38785401-B330-451F-ABDC-4399B5B3B4F0}"/>
              </a:ext>
            </a:extLst>
          </p:cNvPr>
          <p:cNvSpPr txBox="1"/>
          <p:nvPr/>
        </p:nvSpPr>
        <p:spPr>
          <a:xfrm>
            <a:off x="4877103" y="3875239"/>
            <a:ext cx="3420533" cy="1897251"/>
          </a:xfrm>
          <a:prstGeom prst="rect">
            <a:avLst/>
          </a:prstGeom>
          <a:noFill/>
        </p:spPr>
        <p:txBody>
          <a:bodyPr wrap="square" rtlCol="0">
            <a:spAutoFit/>
          </a:bodyPr>
          <a:lstStyle/>
          <a:p>
            <a:pPr>
              <a:lnSpc>
                <a:spcPct val="130000"/>
              </a:lnSpc>
            </a:pPr>
            <a:r>
              <a:rPr lang="en-US" altLang="zh-CN" sz="2000" b="1" dirty="0">
                <a:solidFill>
                  <a:schemeClr val="accent1"/>
                </a:solidFill>
                <a:latin typeface="阿里巴巴普惠体 R" panose="00020600040101010101" pitchFamily="18" charset="-122"/>
                <a:ea typeface="阿里巴巴普惠体 R" panose="00020600040101010101" pitchFamily="18" charset="-122"/>
              </a:rPr>
              <a:t>2019</a:t>
            </a:r>
          </a:p>
          <a:p>
            <a:pPr>
              <a:lnSpc>
                <a:spcPct val="130000"/>
              </a:lnSpc>
            </a:pPr>
            <a:r>
              <a:rPr lang="zh-CN" altLang="en-US" dirty="0">
                <a:solidFill>
                  <a:schemeClr val="tx1">
                    <a:lumMod val="75000"/>
                    <a:lumOff val="25000"/>
                  </a:schemeClr>
                </a:solidFill>
                <a:ea typeface="阿里巴巴普惠体 R" panose="00020600040101010101" pitchFamily="18" charset="-122"/>
              </a:rPr>
              <a:t>发布</a:t>
            </a:r>
            <a:r>
              <a:rPr lang="en-US" altLang="zh-CN" dirty="0">
                <a:solidFill>
                  <a:schemeClr val="tx1">
                    <a:lumMod val="75000"/>
                    <a:lumOff val="25000"/>
                  </a:schemeClr>
                </a:solidFill>
                <a:ea typeface="阿里巴巴普惠体 R" panose="00020600040101010101" pitchFamily="18" charset="-122"/>
              </a:rPr>
              <a:t>《</a:t>
            </a:r>
            <a:r>
              <a:rPr lang="zh-CN" altLang="zh-CN" dirty="0">
                <a:solidFill>
                  <a:schemeClr val="tx1">
                    <a:lumMod val="75000"/>
                    <a:lumOff val="25000"/>
                  </a:schemeClr>
                </a:solidFill>
                <a:ea typeface="阿里巴巴普惠体 R" panose="00020600040101010101" pitchFamily="18" charset="-122"/>
              </a:rPr>
              <a:t>全国中等职业学校班主任专业能力（素养）研学提升活动章程（征求意见稿）</a:t>
            </a:r>
            <a:r>
              <a:rPr lang="en-US" altLang="zh-CN" dirty="0">
                <a:solidFill>
                  <a:schemeClr val="tx1">
                    <a:lumMod val="75000"/>
                    <a:lumOff val="25000"/>
                  </a:schemeClr>
                </a:solidFill>
                <a:ea typeface="阿里巴巴普惠体 R" panose="00020600040101010101" pitchFamily="18" charset="-122"/>
              </a:rPr>
              <a:t>》</a:t>
            </a:r>
            <a:r>
              <a:rPr lang="zh-CN" altLang="en-US" dirty="0">
                <a:solidFill>
                  <a:schemeClr val="tx1">
                    <a:lumMod val="75000"/>
                    <a:lumOff val="25000"/>
                  </a:schemeClr>
                </a:solidFill>
                <a:ea typeface="阿里巴巴普惠体 R" panose="00020600040101010101" pitchFamily="18" charset="-122"/>
              </a:rPr>
              <a:t>，优化中职班主任能力比赛形式</a:t>
            </a:r>
            <a:endParaRPr lang="en-US" altLang="zh-CN" dirty="0">
              <a:solidFill>
                <a:schemeClr val="tx1">
                  <a:lumMod val="75000"/>
                  <a:lumOff val="25000"/>
                </a:schemeClr>
              </a:solidFill>
              <a:ea typeface="阿里巴巴普惠体 R" panose="00020600040101010101" pitchFamily="18" charset="-122"/>
            </a:endParaRPr>
          </a:p>
        </p:txBody>
      </p:sp>
      <p:grpSp>
        <p:nvGrpSpPr>
          <p:cNvPr id="20" name="组合 19">
            <a:extLst>
              <a:ext uri="{FF2B5EF4-FFF2-40B4-BE49-F238E27FC236}">
                <a16:creationId xmlns:a16="http://schemas.microsoft.com/office/drawing/2014/main" id="{0055FE2A-2550-42A3-91FB-569581C7B615}"/>
              </a:ext>
            </a:extLst>
          </p:cNvPr>
          <p:cNvGrpSpPr/>
          <p:nvPr/>
        </p:nvGrpSpPr>
        <p:grpSpPr>
          <a:xfrm>
            <a:off x="8192029" y="1676469"/>
            <a:ext cx="345266" cy="1927755"/>
            <a:chOff x="6095751" y="1667936"/>
            <a:chExt cx="345266" cy="1927755"/>
          </a:xfrm>
        </p:grpSpPr>
        <p:cxnSp>
          <p:nvCxnSpPr>
            <p:cNvPr id="21" name="直接连接符 20">
              <a:extLst>
                <a:ext uri="{FF2B5EF4-FFF2-40B4-BE49-F238E27FC236}">
                  <a16:creationId xmlns:a16="http://schemas.microsoft.com/office/drawing/2014/main" id="{CEE96255-3DCE-4609-A1AB-17E46989A7C5}"/>
                </a:ext>
              </a:extLst>
            </p:cNvPr>
            <p:cNvCxnSpPr/>
            <p:nvPr/>
          </p:nvCxnSpPr>
          <p:spPr>
            <a:xfrm>
              <a:off x="6095751" y="1667936"/>
              <a:ext cx="0" cy="19277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等腰三角形 21">
              <a:extLst>
                <a:ext uri="{FF2B5EF4-FFF2-40B4-BE49-F238E27FC236}">
                  <a16:creationId xmlns:a16="http://schemas.microsoft.com/office/drawing/2014/main" id="{7F5F693F-30DC-4A8C-A0CA-F9ABE5EDF984}"/>
                </a:ext>
              </a:extLst>
            </p:cNvPr>
            <p:cNvSpPr/>
            <p:nvPr/>
          </p:nvSpPr>
          <p:spPr>
            <a:xfrm rot="5400000">
              <a:off x="6078418" y="1695194"/>
              <a:ext cx="389458" cy="3357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ea typeface="阿里巴巴普惠体 R" panose="00020600040101010101" pitchFamily="18" charset="-122"/>
              </a:endParaRPr>
            </a:p>
          </p:txBody>
        </p:sp>
      </p:grpSp>
      <p:sp>
        <p:nvSpPr>
          <p:cNvPr id="23" name="文本框 22">
            <a:extLst>
              <a:ext uri="{FF2B5EF4-FFF2-40B4-BE49-F238E27FC236}">
                <a16:creationId xmlns:a16="http://schemas.microsoft.com/office/drawing/2014/main" id="{8B44EE5B-38AF-402F-A5C8-D0309EA2D08F}"/>
              </a:ext>
            </a:extLst>
          </p:cNvPr>
          <p:cNvSpPr txBox="1"/>
          <p:nvPr/>
        </p:nvSpPr>
        <p:spPr>
          <a:xfrm>
            <a:off x="8375935" y="1741637"/>
            <a:ext cx="3632323" cy="1897251"/>
          </a:xfrm>
          <a:prstGeom prst="rect">
            <a:avLst/>
          </a:prstGeom>
          <a:noFill/>
        </p:spPr>
        <p:txBody>
          <a:bodyPr wrap="square" rtlCol="0">
            <a:spAutoFit/>
          </a:bodyPr>
          <a:lstStyle/>
          <a:p>
            <a:pPr>
              <a:lnSpc>
                <a:spcPct val="130000"/>
              </a:lnSpc>
            </a:pPr>
            <a:r>
              <a:rPr lang="en-US" altLang="zh-CN" sz="2000" b="1" dirty="0">
                <a:solidFill>
                  <a:schemeClr val="accent1"/>
                </a:solidFill>
                <a:latin typeface="阿里巴巴普惠体 R" panose="00020600040101010101" pitchFamily="18" charset="-122"/>
                <a:ea typeface="阿里巴巴普惠体 R" panose="00020600040101010101" pitchFamily="18" charset="-122"/>
              </a:rPr>
              <a:t>2020</a:t>
            </a:r>
            <a:r>
              <a:rPr lang="zh-CN" altLang="en-US" sz="2000" b="1" dirty="0">
                <a:solidFill>
                  <a:schemeClr val="accent1"/>
                </a:solidFill>
                <a:latin typeface="阿里巴巴普惠体 R" panose="00020600040101010101" pitchFamily="18" charset="-122"/>
                <a:ea typeface="阿里巴巴普惠体 R" panose="00020600040101010101" pitchFamily="18" charset="-122"/>
              </a:rPr>
              <a:t>年</a:t>
            </a:r>
            <a:endParaRPr lang="en-US" altLang="zh-CN" sz="2000" b="1" dirty="0">
              <a:solidFill>
                <a:schemeClr val="accent1"/>
              </a:solidFill>
              <a:latin typeface="阿里巴巴普惠体 R" panose="00020600040101010101" pitchFamily="18" charset="-122"/>
              <a:ea typeface="阿里巴巴普惠体 R" panose="00020600040101010101" pitchFamily="18" charset="-122"/>
            </a:endParaRPr>
          </a:p>
          <a:p>
            <a:pPr>
              <a:lnSpc>
                <a:spcPct val="130000"/>
              </a:lnSpc>
            </a:pPr>
            <a:r>
              <a:rPr lang="en-US" altLang="zh-CN" dirty="0">
                <a:solidFill>
                  <a:schemeClr val="tx1">
                    <a:lumMod val="75000"/>
                    <a:lumOff val="25000"/>
                  </a:schemeClr>
                </a:solidFill>
                <a:ea typeface="阿里巴巴普惠体 R" panose="00020600040101010101" pitchFamily="18" charset="-122"/>
              </a:rPr>
              <a:t>2020</a:t>
            </a:r>
            <a:r>
              <a:rPr lang="zh-CN" altLang="en-US" dirty="0">
                <a:solidFill>
                  <a:schemeClr val="tx1">
                    <a:lumMod val="75000"/>
                    <a:lumOff val="25000"/>
                  </a:schemeClr>
                </a:solidFill>
                <a:ea typeface="阿里巴巴普惠体 R" panose="00020600040101010101" pitchFamily="18" charset="-122"/>
              </a:rPr>
              <a:t>年全国职业院校技能大赛中等职业学校班主任</a:t>
            </a:r>
            <a:r>
              <a:rPr lang="zh-CN" altLang="en-US" dirty="0">
                <a:solidFill>
                  <a:srgbClr val="0000CC"/>
                </a:solidFill>
                <a:ea typeface="阿里巴巴普惠体 R" panose="00020600040101010101" pitchFamily="18" charset="-122"/>
              </a:rPr>
              <a:t>能力</a:t>
            </a:r>
            <a:r>
              <a:rPr lang="zh-CN" altLang="en-US" dirty="0">
                <a:solidFill>
                  <a:schemeClr val="tx1">
                    <a:lumMod val="75000"/>
                    <a:lumOff val="25000"/>
                  </a:schemeClr>
                </a:solidFill>
                <a:ea typeface="阿里巴巴普惠体 R" panose="00020600040101010101" pitchFamily="18" charset="-122"/>
              </a:rPr>
              <a:t>比赛在长沙举办，教育部首次将班主任业务能力纳入全国职业院校技能大赛序列</a:t>
            </a:r>
            <a:endParaRPr lang="en-US" altLang="zh-CN" dirty="0">
              <a:solidFill>
                <a:schemeClr val="tx1">
                  <a:lumMod val="75000"/>
                  <a:lumOff val="25000"/>
                </a:schemeClr>
              </a:solidFill>
              <a:ea typeface="阿里巴巴普惠体 R" panose="00020600040101010101" pitchFamily="18" charset="-122"/>
            </a:endParaRPr>
          </a:p>
        </p:txBody>
      </p:sp>
      <p:grpSp>
        <p:nvGrpSpPr>
          <p:cNvPr id="24" name="组合 23">
            <a:extLst>
              <a:ext uri="{FF2B5EF4-FFF2-40B4-BE49-F238E27FC236}">
                <a16:creationId xmlns:a16="http://schemas.microsoft.com/office/drawing/2014/main" id="{A6CFAB15-78C0-451A-8968-6579A955D14E}"/>
              </a:ext>
            </a:extLst>
          </p:cNvPr>
          <p:cNvGrpSpPr/>
          <p:nvPr/>
        </p:nvGrpSpPr>
        <p:grpSpPr>
          <a:xfrm>
            <a:off x="8692804" y="3609373"/>
            <a:ext cx="345266" cy="1927755"/>
            <a:chOff x="8684042" y="3590928"/>
            <a:chExt cx="345266" cy="1927755"/>
          </a:xfrm>
        </p:grpSpPr>
        <p:cxnSp>
          <p:nvCxnSpPr>
            <p:cNvPr id="25" name="直接连接符 24">
              <a:extLst>
                <a:ext uri="{FF2B5EF4-FFF2-40B4-BE49-F238E27FC236}">
                  <a16:creationId xmlns:a16="http://schemas.microsoft.com/office/drawing/2014/main" id="{BE22BC2D-A68E-45D3-9C72-44898757FAE1}"/>
                </a:ext>
              </a:extLst>
            </p:cNvPr>
            <p:cNvCxnSpPr/>
            <p:nvPr/>
          </p:nvCxnSpPr>
          <p:spPr>
            <a:xfrm flipV="1">
              <a:off x="8684042" y="3590928"/>
              <a:ext cx="0" cy="19277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等腰三角形 25">
              <a:extLst>
                <a:ext uri="{FF2B5EF4-FFF2-40B4-BE49-F238E27FC236}">
                  <a16:creationId xmlns:a16="http://schemas.microsoft.com/office/drawing/2014/main" id="{70A715E9-9F4D-4DE9-A3E5-829E11BC82C4}"/>
                </a:ext>
              </a:extLst>
            </p:cNvPr>
            <p:cNvSpPr/>
            <p:nvPr/>
          </p:nvSpPr>
          <p:spPr>
            <a:xfrm rot="16200000" flipV="1">
              <a:off x="8666709" y="5155685"/>
              <a:ext cx="389458" cy="3357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ea typeface="阿里巴巴普惠体 R" panose="00020600040101010101" pitchFamily="18" charset="-122"/>
              </a:endParaRPr>
            </a:p>
          </p:txBody>
        </p:sp>
      </p:grpSp>
      <p:sp>
        <p:nvSpPr>
          <p:cNvPr id="27" name="文本框 26">
            <a:extLst>
              <a:ext uri="{FF2B5EF4-FFF2-40B4-BE49-F238E27FC236}">
                <a16:creationId xmlns:a16="http://schemas.microsoft.com/office/drawing/2014/main" id="{F54B5AF8-2D5E-4B97-90CE-D7032B62D655}"/>
              </a:ext>
            </a:extLst>
          </p:cNvPr>
          <p:cNvSpPr txBox="1"/>
          <p:nvPr/>
        </p:nvSpPr>
        <p:spPr>
          <a:xfrm>
            <a:off x="8870200" y="3688698"/>
            <a:ext cx="3420533" cy="1895071"/>
          </a:xfrm>
          <a:prstGeom prst="rect">
            <a:avLst/>
          </a:prstGeom>
          <a:noFill/>
        </p:spPr>
        <p:txBody>
          <a:bodyPr wrap="square" rtlCol="0">
            <a:spAutoFit/>
          </a:bodyPr>
          <a:lstStyle/>
          <a:p>
            <a:pPr>
              <a:lnSpc>
                <a:spcPct val="130000"/>
              </a:lnSpc>
            </a:pPr>
            <a:r>
              <a:rPr lang="en-US" altLang="zh-CN" sz="2000" b="1" dirty="0">
                <a:solidFill>
                  <a:schemeClr val="accent1"/>
                </a:solidFill>
                <a:latin typeface="阿里巴巴普惠体 R" panose="00020600040101010101" pitchFamily="18" charset="-122"/>
                <a:ea typeface="阿里巴巴普惠体 R" panose="00020600040101010101" pitchFamily="18" charset="-122"/>
              </a:rPr>
              <a:t>2021</a:t>
            </a:r>
            <a:r>
              <a:rPr lang="zh-CN" altLang="en-US" sz="2000" b="1" dirty="0">
                <a:solidFill>
                  <a:schemeClr val="accent1"/>
                </a:solidFill>
                <a:latin typeface="阿里巴巴普惠体 R" panose="00020600040101010101" pitchFamily="18" charset="-122"/>
                <a:ea typeface="阿里巴巴普惠体 R" panose="00020600040101010101" pitchFamily="18" charset="-122"/>
              </a:rPr>
              <a:t>年</a:t>
            </a:r>
            <a:r>
              <a:rPr lang="en-US" altLang="zh-CN" sz="2000" b="1" dirty="0">
                <a:solidFill>
                  <a:schemeClr val="accent1"/>
                </a:solidFill>
                <a:latin typeface="阿里巴巴普惠体 R" panose="00020600040101010101" pitchFamily="18" charset="-122"/>
                <a:ea typeface="阿里巴巴普惠体 R" panose="00020600040101010101" pitchFamily="18" charset="-122"/>
              </a:rPr>
              <a:t>7</a:t>
            </a:r>
            <a:r>
              <a:rPr lang="zh-CN" altLang="en-US" sz="2000" b="1" dirty="0">
                <a:solidFill>
                  <a:schemeClr val="accent1"/>
                </a:solidFill>
                <a:latin typeface="阿里巴巴普惠体 R" panose="00020600040101010101" pitchFamily="18" charset="-122"/>
                <a:ea typeface="阿里巴巴普惠体 R" panose="00020600040101010101" pitchFamily="18" charset="-122"/>
              </a:rPr>
              <a:t>月</a:t>
            </a:r>
            <a:r>
              <a:rPr lang="en-US" altLang="zh-CN" sz="2000" b="1" dirty="0">
                <a:solidFill>
                  <a:schemeClr val="accent1"/>
                </a:solidFill>
                <a:latin typeface="阿里巴巴普惠体 R" panose="00020600040101010101" pitchFamily="18" charset="-122"/>
                <a:ea typeface="阿里巴巴普惠体 R" panose="00020600040101010101" pitchFamily="18" charset="-122"/>
              </a:rPr>
              <a:t>1</a:t>
            </a:r>
            <a:r>
              <a:rPr lang="zh-CN" altLang="en-US" sz="2000" b="1" dirty="0">
                <a:solidFill>
                  <a:schemeClr val="accent1"/>
                </a:solidFill>
                <a:latin typeface="阿里巴巴普惠体 R" panose="00020600040101010101" pitchFamily="18" charset="-122"/>
                <a:ea typeface="阿里巴巴普惠体 R" panose="00020600040101010101" pitchFamily="18" charset="-122"/>
              </a:rPr>
              <a:t>日</a:t>
            </a:r>
            <a:endParaRPr lang="en-US" altLang="zh-CN" sz="2000" b="1" dirty="0">
              <a:solidFill>
                <a:schemeClr val="accent1"/>
              </a:solidFill>
              <a:latin typeface="阿里巴巴普惠体 R" panose="00020600040101010101" pitchFamily="18" charset="-122"/>
              <a:ea typeface="阿里巴巴普惠体 R" panose="00020600040101010101" pitchFamily="18" charset="-122"/>
            </a:endParaRPr>
          </a:p>
          <a:p>
            <a:pPr>
              <a:lnSpc>
                <a:spcPct val="130000"/>
              </a:lnSpc>
            </a:pPr>
            <a:r>
              <a:rPr lang="en-US" altLang="zh-CN" dirty="0">
                <a:solidFill>
                  <a:schemeClr val="tx1">
                    <a:lumMod val="75000"/>
                    <a:lumOff val="25000"/>
                  </a:schemeClr>
                </a:solidFill>
                <a:ea typeface="阿里巴巴普惠体 R" panose="00020600040101010101" pitchFamily="18" charset="-122"/>
              </a:rPr>
              <a:t>2021</a:t>
            </a:r>
            <a:r>
              <a:rPr lang="zh-CN" altLang="en-US" dirty="0">
                <a:solidFill>
                  <a:schemeClr val="tx1">
                    <a:lumMod val="75000"/>
                    <a:lumOff val="25000"/>
                  </a:schemeClr>
                </a:solidFill>
                <a:ea typeface="阿里巴巴普惠体 R" panose="00020600040101010101" pitchFamily="18" charset="-122"/>
              </a:rPr>
              <a:t>年全国职业院校技能大赛中等职业学校班主任</a:t>
            </a:r>
            <a:r>
              <a:rPr lang="zh-CN" altLang="en-US" dirty="0">
                <a:solidFill>
                  <a:srgbClr val="0000CC"/>
                </a:solidFill>
                <a:ea typeface="阿里巴巴普惠体 R" panose="00020600040101010101" pitchFamily="18" charset="-122"/>
              </a:rPr>
              <a:t>能力</a:t>
            </a:r>
            <a:r>
              <a:rPr lang="zh-CN" altLang="en-US" dirty="0">
                <a:solidFill>
                  <a:schemeClr val="tx1">
                    <a:lumMod val="75000"/>
                    <a:lumOff val="25000"/>
                  </a:schemeClr>
                </a:solidFill>
                <a:ea typeface="阿里巴巴普惠体 R" panose="00020600040101010101" pitchFamily="18" charset="-122"/>
              </a:rPr>
              <a:t>比赛方案（征求意见稿）发布</a:t>
            </a:r>
            <a:endParaRPr lang="en-US" altLang="zh-CN" dirty="0">
              <a:solidFill>
                <a:schemeClr val="tx1">
                  <a:lumMod val="75000"/>
                  <a:lumOff val="25000"/>
                </a:schemeClr>
              </a:solidFill>
              <a:ea typeface="阿里巴巴普惠体 R" panose="00020600040101010101" pitchFamily="18" charset="-122"/>
            </a:endParaRPr>
          </a:p>
          <a:p>
            <a:pPr>
              <a:lnSpc>
                <a:spcPct val="130000"/>
              </a:lnSpc>
            </a:pPr>
            <a:endParaRPr lang="en-US" altLang="zh-CN" dirty="0">
              <a:solidFill>
                <a:schemeClr val="tx1">
                  <a:lumMod val="75000"/>
                  <a:lumOff val="25000"/>
                </a:schemeClr>
              </a:solidFill>
              <a:ea typeface="阿里巴巴普惠体 R" panose="00020600040101010101" pitchFamily="18" charset="-122"/>
            </a:endParaRPr>
          </a:p>
        </p:txBody>
      </p:sp>
    </p:spTree>
    <p:extLst>
      <p:ext uri="{BB962C8B-B14F-4D97-AF65-F5344CB8AC3E}">
        <p14:creationId xmlns:p14="http://schemas.microsoft.com/office/powerpoint/2010/main" val="1838983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a:extLst>
              <a:ext uri="{FF2B5EF4-FFF2-40B4-BE49-F238E27FC236}">
                <a16:creationId xmlns:a16="http://schemas.microsoft.com/office/drawing/2014/main" id="{EDE250D5-590D-47F6-B387-D36351D342F5}"/>
              </a:ext>
            </a:extLst>
          </p:cNvPr>
          <p:cNvSpPr>
            <a:spLocks noGrp="1"/>
          </p:cNvSpPr>
          <p:nvPr>
            <p:ph type="title"/>
          </p:nvPr>
        </p:nvSpPr>
        <p:spPr>
          <a:xfrm>
            <a:off x="679450" y="336550"/>
            <a:ext cx="10515600" cy="242888"/>
          </a:xfrm>
        </p:spPr>
        <p:txBody>
          <a:bodyPr/>
          <a:lstStyle/>
          <a:p>
            <a:r>
              <a:rPr lang="zh-CN" altLang="en-US" dirty="0"/>
              <a:t>专业素养提升路径一：班级建设方案（备赛技巧）</a:t>
            </a:r>
          </a:p>
        </p:txBody>
      </p:sp>
      <p:pic>
        <p:nvPicPr>
          <p:cNvPr id="18" name="图片 17">
            <a:extLst>
              <a:ext uri="{FF2B5EF4-FFF2-40B4-BE49-F238E27FC236}">
                <a16:creationId xmlns:a16="http://schemas.microsoft.com/office/drawing/2014/main" id="{6B730F33-D1EA-4637-9FFF-7B76DDD3A1C2}"/>
              </a:ext>
            </a:extLst>
          </p:cNvPr>
          <p:cNvPicPr>
            <a:picLocks noChangeAspect="1"/>
          </p:cNvPicPr>
          <p:nvPr/>
        </p:nvPicPr>
        <p:blipFill>
          <a:blip r:embed="rId2"/>
          <a:stretch>
            <a:fillRect/>
          </a:stretch>
        </p:blipFill>
        <p:spPr>
          <a:xfrm>
            <a:off x="2129590" y="901497"/>
            <a:ext cx="8423986" cy="5475239"/>
          </a:xfrm>
          <a:prstGeom prst="rect">
            <a:avLst/>
          </a:prstGeom>
        </p:spPr>
      </p:pic>
      <p:sp>
        <p:nvSpPr>
          <p:cNvPr id="19" name="文本框 18">
            <a:extLst>
              <a:ext uri="{FF2B5EF4-FFF2-40B4-BE49-F238E27FC236}">
                <a16:creationId xmlns:a16="http://schemas.microsoft.com/office/drawing/2014/main" id="{655FE2AD-37E8-4F53-814B-68788344FF83}"/>
              </a:ext>
            </a:extLst>
          </p:cNvPr>
          <p:cNvSpPr txBox="1"/>
          <p:nvPr/>
        </p:nvSpPr>
        <p:spPr>
          <a:xfrm>
            <a:off x="845575" y="1561624"/>
            <a:ext cx="471949" cy="4154984"/>
          </a:xfrm>
          <a:prstGeom prst="rect">
            <a:avLst/>
          </a:prstGeom>
          <a:noFill/>
        </p:spPr>
        <p:txBody>
          <a:bodyPr wrap="square" rtlCol="0">
            <a:spAutoFit/>
          </a:bodyPr>
          <a:lstStyle/>
          <a:p>
            <a:r>
              <a:rPr lang="zh-CN" altLang="en-US" sz="2400" b="1" dirty="0"/>
              <a:t>班级文化构建的统领作用</a:t>
            </a:r>
            <a:endParaRPr lang="en-US" altLang="zh-CN" sz="2400" b="1" dirty="0"/>
          </a:p>
        </p:txBody>
      </p:sp>
    </p:spTree>
    <p:extLst>
      <p:ext uri="{BB962C8B-B14F-4D97-AF65-F5344CB8AC3E}">
        <p14:creationId xmlns:p14="http://schemas.microsoft.com/office/powerpoint/2010/main" val="1304174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a:extLst>
              <a:ext uri="{FF2B5EF4-FFF2-40B4-BE49-F238E27FC236}">
                <a16:creationId xmlns:a16="http://schemas.microsoft.com/office/drawing/2014/main" id="{EDE250D5-590D-47F6-B387-D36351D342F5}"/>
              </a:ext>
            </a:extLst>
          </p:cNvPr>
          <p:cNvSpPr>
            <a:spLocks noGrp="1"/>
          </p:cNvSpPr>
          <p:nvPr>
            <p:ph type="title"/>
          </p:nvPr>
        </p:nvSpPr>
        <p:spPr>
          <a:xfrm>
            <a:off x="679450" y="336550"/>
            <a:ext cx="10515600" cy="242888"/>
          </a:xfrm>
        </p:spPr>
        <p:txBody>
          <a:bodyPr/>
          <a:lstStyle/>
          <a:p>
            <a:r>
              <a:rPr lang="zh-CN" altLang="en-US" dirty="0"/>
              <a:t>专业素养提升路径一：班级建设方案（备赛技巧）</a:t>
            </a:r>
          </a:p>
        </p:txBody>
      </p:sp>
      <p:grpSp>
        <p:nvGrpSpPr>
          <p:cNvPr id="3" name="组合 2">
            <a:extLst>
              <a:ext uri="{FF2B5EF4-FFF2-40B4-BE49-F238E27FC236}">
                <a16:creationId xmlns:a16="http://schemas.microsoft.com/office/drawing/2014/main" id="{982881B7-2CB6-476F-AB2A-D9D38637E0CC}"/>
              </a:ext>
            </a:extLst>
          </p:cNvPr>
          <p:cNvGrpSpPr/>
          <p:nvPr/>
        </p:nvGrpSpPr>
        <p:grpSpPr>
          <a:xfrm>
            <a:off x="642854" y="1434970"/>
            <a:ext cx="10906291" cy="2126377"/>
            <a:chOff x="2036715" y="2950949"/>
            <a:chExt cx="8118569" cy="1062193"/>
          </a:xfrm>
        </p:grpSpPr>
        <p:sp>
          <p:nvSpPr>
            <p:cNvPr id="5" name="任意多边形: 形状 4">
              <a:extLst>
                <a:ext uri="{FF2B5EF4-FFF2-40B4-BE49-F238E27FC236}">
                  <a16:creationId xmlns:a16="http://schemas.microsoft.com/office/drawing/2014/main" id="{A9D0B9C9-66E7-41A1-AE22-CCA6EC6703B3}"/>
                </a:ext>
              </a:extLst>
            </p:cNvPr>
            <p:cNvSpPr/>
            <p:nvPr/>
          </p:nvSpPr>
          <p:spPr>
            <a:xfrm>
              <a:off x="2036715" y="2959049"/>
              <a:ext cx="1063982" cy="373048"/>
            </a:xfrm>
            <a:custGeom>
              <a:avLst/>
              <a:gdLst>
                <a:gd name="connsiteX0" fmla="*/ 0 w 1063982"/>
                <a:gd name="connsiteY0" fmla="*/ 37305 h 373048"/>
                <a:gd name="connsiteX1" fmla="*/ 37305 w 1063982"/>
                <a:gd name="connsiteY1" fmla="*/ 0 h 373048"/>
                <a:gd name="connsiteX2" fmla="*/ 1026677 w 1063982"/>
                <a:gd name="connsiteY2" fmla="*/ 0 h 373048"/>
                <a:gd name="connsiteX3" fmla="*/ 1063982 w 1063982"/>
                <a:gd name="connsiteY3" fmla="*/ 37305 h 373048"/>
                <a:gd name="connsiteX4" fmla="*/ 1063982 w 1063982"/>
                <a:gd name="connsiteY4" fmla="*/ 335743 h 373048"/>
                <a:gd name="connsiteX5" fmla="*/ 1026677 w 1063982"/>
                <a:gd name="connsiteY5" fmla="*/ 373048 h 373048"/>
                <a:gd name="connsiteX6" fmla="*/ 37305 w 1063982"/>
                <a:gd name="connsiteY6" fmla="*/ 373048 h 373048"/>
                <a:gd name="connsiteX7" fmla="*/ 0 w 1063982"/>
                <a:gd name="connsiteY7" fmla="*/ 335743 h 373048"/>
                <a:gd name="connsiteX8" fmla="*/ 0 w 1063982"/>
                <a:gd name="connsiteY8" fmla="*/ 37305 h 37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982" h="373048">
                  <a:moveTo>
                    <a:pt x="0" y="37305"/>
                  </a:moveTo>
                  <a:cubicBezTo>
                    <a:pt x="0" y="16702"/>
                    <a:pt x="16702" y="0"/>
                    <a:pt x="37305" y="0"/>
                  </a:cubicBezTo>
                  <a:lnTo>
                    <a:pt x="1026677" y="0"/>
                  </a:lnTo>
                  <a:cubicBezTo>
                    <a:pt x="1047280" y="0"/>
                    <a:pt x="1063982" y="16702"/>
                    <a:pt x="1063982" y="37305"/>
                  </a:cubicBezTo>
                  <a:lnTo>
                    <a:pt x="1063982" y="335743"/>
                  </a:lnTo>
                  <a:cubicBezTo>
                    <a:pt x="1063982" y="356346"/>
                    <a:pt x="1047280" y="373048"/>
                    <a:pt x="1026677" y="373048"/>
                  </a:cubicBezTo>
                  <a:lnTo>
                    <a:pt x="37305" y="373048"/>
                  </a:lnTo>
                  <a:cubicBezTo>
                    <a:pt x="16702" y="373048"/>
                    <a:pt x="0" y="356346"/>
                    <a:pt x="0" y="335743"/>
                  </a:cubicBezTo>
                  <a:lnTo>
                    <a:pt x="0" y="373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56896" rIns="56896" bIns="154829" numCol="1" spcCol="1270" anchor="t" anchorCtr="0">
              <a:noAutofit/>
            </a:bodyPr>
            <a:lstStyle/>
            <a:p>
              <a:pPr marL="0" lvl="0" indent="0" algn="l" defTabSz="355600">
                <a:lnSpc>
                  <a:spcPct val="90000"/>
                </a:lnSpc>
                <a:spcBef>
                  <a:spcPct val="0"/>
                </a:spcBef>
                <a:spcAft>
                  <a:spcPct val="35000"/>
                </a:spcAft>
                <a:buNone/>
              </a:pPr>
              <a:r>
                <a:rPr lang="zh-CN" altLang="en-US" kern="1200" dirty="0"/>
                <a:t>指导思想</a:t>
              </a:r>
            </a:p>
          </p:txBody>
        </p:sp>
        <p:sp>
          <p:nvSpPr>
            <p:cNvPr id="6" name="任意多边形: 形状 5">
              <a:extLst>
                <a:ext uri="{FF2B5EF4-FFF2-40B4-BE49-F238E27FC236}">
                  <a16:creationId xmlns:a16="http://schemas.microsoft.com/office/drawing/2014/main" id="{807D3739-7D46-4990-9518-E950A276188F}"/>
                </a:ext>
              </a:extLst>
            </p:cNvPr>
            <p:cNvSpPr/>
            <p:nvPr/>
          </p:nvSpPr>
          <p:spPr>
            <a:xfrm>
              <a:off x="2254640" y="3207749"/>
              <a:ext cx="1063982" cy="805393"/>
            </a:xfrm>
            <a:custGeom>
              <a:avLst/>
              <a:gdLst>
                <a:gd name="connsiteX0" fmla="*/ 0 w 1063982"/>
                <a:gd name="connsiteY0" fmla="*/ 69120 h 691200"/>
                <a:gd name="connsiteX1" fmla="*/ 69120 w 1063982"/>
                <a:gd name="connsiteY1" fmla="*/ 0 h 691200"/>
                <a:gd name="connsiteX2" fmla="*/ 994862 w 1063982"/>
                <a:gd name="connsiteY2" fmla="*/ 0 h 691200"/>
                <a:gd name="connsiteX3" fmla="*/ 1063982 w 1063982"/>
                <a:gd name="connsiteY3" fmla="*/ 69120 h 691200"/>
                <a:gd name="connsiteX4" fmla="*/ 1063982 w 1063982"/>
                <a:gd name="connsiteY4" fmla="*/ 622080 h 691200"/>
                <a:gd name="connsiteX5" fmla="*/ 994862 w 1063982"/>
                <a:gd name="connsiteY5" fmla="*/ 691200 h 691200"/>
                <a:gd name="connsiteX6" fmla="*/ 69120 w 1063982"/>
                <a:gd name="connsiteY6" fmla="*/ 691200 h 691200"/>
                <a:gd name="connsiteX7" fmla="*/ 0 w 1063982"/>
                <a:gd name="connsiteY7" fmla="*/ 622080 h 691200"/>
                <a:gd name="connsiteX8" fmla="*/ 0 w 1063982"/>
                <a:gd name="connsiteY8" fmla="*/ 6912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982" h="691200">
                  <a:moveTo>
                    <a:pt x="0" y="69120"/>
                  </a:moveTo>
                  <a:cubicBezTo>
                    <a:pt x="0" y="30946"/>
                    <a:pt x="30946" y="0"/>
                    <a:pt x="69120" y="0"/>
                  </a:cubicBezTo>
                  <a:lnTo>
                    <a:pt x="994862" y="0"/>
                  </a:lnTo>
                  <a:cubicBezTo>
                    <a:pt x="1033036" y="0"/>
                    <a:pt x="1063982" y="30946"/>
                    <a:pt x="1063982" y="69120"/>
                  </a:cubicBezTo>
                  <a:lnTo>
                    <a:pt x="1063982" y="622080"/>
                  </a:lnTo>
                  <a:cubicBezTo>
                    <a:pt x="1063982" y="660254"/>
                    <a:pt x="1033036" y="691200"/>
                    <a:pt x="994862" y="691200"/>
                  </a:cubicBezTo>
                  <a:lnTo>
                    <a:pt x="69120" y="691200"/>
                  </a:lnTo>
                  <a:cubicBezTo>
                    <a:pt x="30946" y="691200"/>
                    <a:pt x="0" y="660254"/>
                    <a:pt x="0" y="622080"/>
                  </a:cubicBezTo>
                  <a:lnTo>
                    <a:pt x="0" y="6912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141" tIns="77141" rIns="77141" bIns="77141" numCol="1" spcCol="1270" anchor="t" anchorCtr="0">
              <a:noAutofit/>
            </a:bodyPr>
            <a:lstStyle/>
            <a:p>
              <a:pPr marL="57150" lvl="1" indent="-57150" algn="l" defTabSz="355600">
                <a:lnSpc>
                  <a:spcPct val="90000"/>
                </a:lnSpc>
                <a:spcBef>
                  <a:spcPct val="0"/>
                </a:spcBef>
                <a:spcAft>
                  <a:spcPct val="15000"/>
                </a:spcAft>
                <a:buChar char="•"/>
              </a:pPr>
              <a:r>
                <a:rPr lang="zh-CN" altLang="en-US" kern="1200" dirty="0">
                  <a:solidFill>
                    <a:srgbClr val="C00000"/>
                  </a:solidFill>
                </a:rPr>
                <a:t>相关政策文件要求</a:t>
              </a:r>
            </a:p>
            <a:p>
              <a:pPr marL="57150" lvl="1" indent="-57150" algn="l" defTabSz="355600">
                <a:lnSpc>
                  <a:spcPct val="90000"/>
                </a:lnSpc>
                <a:spcBef>
                  <a:spcPct val="0"/>
                </a:spcBef>
                <a:spcAft>
                  <a:spcPct val="15000"/>
                </a:spcAft>
                <a:buChar char="•"/>
              </a:pPr>
              <a:r>
                <a:rPr lang="zh-CN" altLang="en-US" kern="1200" dirty="0">
                  <a:solidFill>
                    <a:srgbClr val="C00000"/>
                  </a:solidFill>
                </a:rPr>
                <a:t>专业人才培养需求</a:t>
              </a:r>
            </a:p>
            <a:p>
              <a:pPr marL="57150" lvl="1" indent="-57150" algn="l" defTabSz="355600">
                <a:lnSpc>
                  <a:spcPct val="90000"/>
                </a:lnSpc>
                <a:spcBef>
                  <a:spcPct val="0"/>
                </a:spcBef>
                <a:spcAft>
                  <a:spcPct val="15000"/>
                </a:spcAft>
                <a:buChar char="•"/>
              </a:pPr>
              <a:r>
                <a:rPr lang="zh-CN" altLang="en-US" kern="1200" dirty="0">
                  <a:solidFill>
                    <a:srgbClr val="C00000"/>
                  </a:solidFill>
                </a:rPr>
                <a:t>学生个人成长谋求</a:t>
              </a:r>
            </a:p>
          </p:txBody>
        </p:sp>
        <p:sp>
          <p:nvSpPr>
            <p:cNvPr id="7" name="任意多边形: 形状 6">
              <a:extLst>
                <a:ext uri="{FF2B5EF4-FFF2-40B4-BE49-F238E27FC236}">
                  <a16:creationId xmlns:a16="http://schemas.microsoft.com/office/drawing/2014/main" id="{EEE58CAF-6D67-4FD2-985D-552E1538044F}"/>
                </a:ext>
              </a:extLst>
            </p:cNvPr>
            <p:cNvSpPr/>
            <p:nvPr/>
          </p:nvSpPr>
          <p:spPr>
            <a:xfrm>
              <a:off x="3261993" y="2950949"/>
              <a:ext cx="341947" cy="264900"/>
            </a:xfrm>
            <a:custGeom>
              <a:avLst/>
              <a:gdLst>
                <a:gd name="connsiteX0" fmla="*/ 0 w 341947"/>
                <a:gd name="connsiteY0" fmla="*/ 52980 h 264900"/>
                <a:gd name="connsiteX1" fmla="*/ 209497 w 341947"/>
                <a:gd name="connsiteY1" fmla="*/ 52980 h 264900"/>
                <a:gd name="connsiteX2" fmla="*/ 209497 w 341947"/>
                <a:gd name="connsiteY2" fmla="*/ 0 h 264900"/>
                <a:gd name="connsiteX3" fmla="*/ 341947 w 341947"/>
                <a:gd name="connsiteY3" fmla="*/ 132450 h 264900"/>
                <a:gd name="connsiteX4" fmla="*/ 209497 w 341947"/>
                <a:gd name="connsiteY4" fmla="*/ 264900 h 264900"/>
                <a:gd name="connsiteX5" fmla="*/ 209497 w 341947"/>
                <a:gd name="connsiteY5" fmla="*/ 211920 h 264900"/>
                <a:gd name="connsiteX6" fmla="*/ 0 w 341947"/>
                <a:gd name="connsiteY6" fmla="*/ 211920 h 264900"/>
                <a:gd name="connsiteX7" fmla="*/ 0 w 341947"/>
                <a:gd name="connsiteY7" fmla="*/ 52980 h 26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947" h="264900">
                  <a:moveTo>
                    <a:pt x="0" y="52980"/>
                  </a:moveTo>
                  <a:lnTo>
                    <a:pt x="209497" y="52980"/>
                  </a:lnTo>
                  <a:lnTo>
                    <a:pt x="209497" y="0"/>
                  </a:lnTo>
                  <a:lnTo>
                    <a:pt x="341947" y="132450"/>
                  </a:lnTo>
                  <a:lnTo>
                    <a:pt x="209497" y="264900"/>
                  </a:lnTo>
                  <a:lnTo>
                    <a:pt x="209497" y="211920"/>
                  </a:lnTo>
                  <a:lnTo>
                    <a:pt x="0" y="211920"/>
                  </a:lnTo>
                  <a:lnTo>
                    <a:pt x="0" y="5298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2980" rIns="79470" bIns="52980" numCol="1" spcCol="1270" anchor="ctr" anchorCtr="0">
              <a:noAutofit/>
            </a:bodyPr>
            <a:lstStyle/>
            <a:p>
              <a:pPr marL="0" lvl="0" indent="0" algn="ctr" defTabSz="266700">
                <a:lnSpc>
                  <a:spcPct val="90000"/>
                </a:lnSpc>
                <a:spcBef>
                  <a:spcPct val="0"/>
                </a:spcBef>
                <a:spcAft>
                  <a:spcPct val="35000"/>
                </a:spcAft>
                <a:buNone/>
              </a:pPr>
              <a:endParaRPr lang="zh-CN" altLang="en-US" sz="1400" kern="1200"/>
            </a:p>
          </p:txBody>
        </p:sp>
        <p:sp>
          <p:nvSpPr>
            <p:cNvPr id="8" name="任意多边形: 形状 7">
              <a:extLst>
                <a:ext uri="{FF2B5EF4-FFF2-40B4-BE49-F238E27FC236}">
                  <a16:creationId xmlns:a16="http://schemas.microsoft.com/office/drawing/2014/main" id="{E63F28E6-2845-4244-819A-ED53ED8F1EFC}"/>
                </a:ext>
              </a:extLst>
            </p:cNvPr>
            <p:cNvSpPr/>
            <p:nvPr/>
          </p:nvSpPr>
          <p:spPr>
            <a:xfrm>
              <a:off x="3745881" y="2959049"/>
              <a:ext cx="1063982" cy="373048"/>
            </a:xfrm>
            <a:custGeom>
              <a:avLst/>
              <a:gdLst>
                <a:gd name="connsiteX0" fmla="*/ 0 w 1063982"/>
                <a:gd name="connsiteY0" fmla="*/ 37305 h 373048"/>
                <a:gd name="connsiteX1" fmla="*/ 37305 w 1063982"/>
                <a:gd name="connsiteY1" fmla="*/ 0 h 373048"/>
                <a:gd name="connsiteX2" fmla="*/ 1026677 w 1063982"/>
                <a:gd name="connsiteY2" fmla="*/ 0 h 373048"/>
                <a:gd name="connsiteX3" fmla="*/ 1063982 w 1063982"/>
                <a:gd name="connsiteY3" fmla="*/ 37305 h 373048"/>
                <a:gd name="connsiteX4" fmla="*/ 1063982 w 1063982"/>
                <a:gd name="connsiteY4" fmla="*/ 335743 h 373048"/>
                <a:gd name="connsiteX5" fmla="*/ 1026677 w 1063982"/>
                <a:gd name="connsiteY5" fmla="*/ 373048 h 373048"/>
                <a:gd name="connsiteX6" fmla="*/ 37305 w 1063982"/>
                <a:gd name="connsiteY6" fmla="*/ 373048 h 373048"/>
                <a:gd name="connsiteX7" fmla="*/ 0 w 1063982"/>
                <a:gd name="connsiteY7" fmla="*/ 335743 h 373048"/>
                <a:gd name="connsiteX8" fmla="*/ 0 w 1063982"/>
                <a:gd name="connsiteY8" fmla="*/ 37305 h 37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982" h="373048">
                  <a:moveTo>
                    <a:pt x="0" y="37305"/>
                  </a:moveTo>
                  <a:cubicBezTo>
                    <a:pt x="0" y="16702"/>
                    <a:pt x="16702" y="0"/>
                    <a:pt x="37305" y="0"/>
                  </a:cubicBezTo>
                  <a:lnTo>
                    <a:pt x="1026677" y="0"/>
                  </a:lnTo>
                  <a:cubicBezTo>
                    <a:pt x="1047280" y="0"/>
                    <a:pt x="1063982" y="16702"/>
                    <a:pt x="1063982" y="37305"/>
                  </a:cubicBezTo>
                  <a:lnTo>
                    <a:pt x="1063982" y="335743"/>
                  </a:lnTo>
                  <a:cubicBezTo>
                    <a:pt x="1063982" y="356346"/>
                    <a:pt x="1047280" y="373048"/>
                    <a:pt x="1026677" y="373048"/>
                  </a:cubicBezTo>
                  <a:lnTo>
                    <a:pt x="37305" y="373048"/>
                  </a:lnTo>
                  <a:cubicBezTo>
                    <a:pt x="16702" y="373048"/>
                    <a:pt x="0" y="356346"/>
                    <a:pt x="0" y="335743"/>
                  </a:cubicBezTo>
                  <a:lnTo>
                    <a:pt x="0" y="373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56896" rIns="56896" bIns="154829" numCol="1" spcCol="1270" anchor="t" anchorCtr="0">
              <a:noAutofit/>
            </a:bodyPr>
            <a:lstStyle/>
            <a:p>
              <a:pPr marL="0" lvl="0" indent="0" algn="l" defTabSz="355600">
                <a:lnSpc>
                  <a:spcPct val="90000"/>
                </a:lnSpc>
                <a:spcBef>
                  <a:spcPct val="0"/>
                </a:spcBef>
                <a:spcAft>
                  <a:spcPct val="35000"/>
                </a:spcAft>
                <a:buNone/>
              </a:pPr>
              <a:r>
                <a:rPr lang="zh-CN" altLang="en-US" kern="1200" dirty="0"/>
                <a:t>班情分析</a:t>
              </a:r>
            </a:p>
          </p:txBody>
        </p:sp>
        <p:sp>
          <p:nvSpPr>
            <p:cNvPr id="9" name="任意多边形: 形状 8">
              <a:extLst>
                <a:ext uri="{FF2B5EF4-FFF2-40B4-BE49-F238E27FC236}">
                  <a16:creationId xmlns:a16="http://schemas.microsoft.com/office/drawing/2014/main" id="{73B4A6CB-E1D5-493A-9F95-3D7E518EF436}"/>
                </a:ext>
              </a:extLst>
            </p:cNvPr>
            <p:cNvSpPr/>
            <p:nvPr/>
          </p:nvSpPr>
          <p:spPr>
            <a:xfrm>
              <a:off x="3963805" y="3207749"/>
              <a:ext cx="1063982" cy="805393"/>
            </a:xfrm>
            <a:custGeom>
              <a:avLst/>
              <a:gdLst>
                <a:gd name="connsiteX0" fmla="*/ 0 w 1063982"/>
                <a:gd name="connsiteY0" fmla="*/ 69120 h 691200"/>
                <a:gd name="connsiteX1" fmla="*/ 69120 w 1063982"/>
                <a:gd name="connsiteY1" fmla="*/ 0 h 691200"/>
                <a:gd name="connsiteX2" fmla="*/ 994862 w 1063982"/>
                <a:gd name="connsiteY2" fmla="*/ 0 h 691200"/>
                <a:gd name="connsiteX3" fmla="*/ 1063982 w 1063982"/>
                <a:gd name="connsiteY3" fmla="*/ 69120 h 691200"/>
                <a:gd name="connsiteX4" fmla="*/ 1063982 w 1063982"/>
                <a:gd name="connsiteY4" fmla="*/ 622080 h 691200"/>
                <a:gd name="connsiteX5" fmla="*/ 994862 w 1063982"/>
                <a:gd name="connsiteY5" fmla="*/ 691200 h 691200"/>
                <a:gd name="connsiteX6" fmla="*/ 69120 w 1063982"/>
                <a:gd name="connsiteY6" fmla="*/ 691200 h 691200"/>
                <a:gd name="connsiteX7" fmla="*/ 0 w 1063982"/>
                <a:gd name="connsiteY7" fmla="*/ 622080 h 691200"/>
                <a:gd name="connsiteX8" fmla="*/ 0 w 1063982"/>
                <a:gd name="connsiteY8" fmla="*/ 6912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982" h="691200">
                  <a:moveTo>
                    <a:pt x="0" y="69120"/>
                  </a:moveTo>
                  <a:cubicBezTo>
                    <a:pt x="0" y="30946"/>
                    <a:pt x="30946" y="0"/>
                    <a:pt x="69120" y="0"/>
                  </a:cubicBezTo>
                  <a:lnTo>
                    <a:pt x="994862" y="0"/>
                  </a:lnTo>
                  <a:cubicBezTo>
                    <a:pt x="1033036" y="0"/>
                    <a:pt x="1063982" y="30946"/>
                    <a:pt x="1063982" y="69120"/>
                  </a:cubicBezTo>
                  <a:lnTo>
                    <a:pt x="1063982" y="622080"/>
                  </a:lnTo>
                  <a:cubicBezTo>
                    <a:pt x="1063982" y="660254"/>
                    <a:pt x="1033036" y="691200"/>
                    <a:pt x="994862" y="691200"/>
                  </a:cubicBezTo>
                  <a:lnTo>
                    <a:pt x="69120" y="691200"/>
                  </a:lnTo>
                  <a:cubicBezTo>
                    <a:pt x="30946" y="691200"/>
                    <a:pt x="0" y="660254"/>
                    <a:pt x="0" y="622080"/>
                  </a:cubicBezTo>
                  <a:lnTo>
                    <a:pt x="0" y="6912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141" tIns="77141" rIns="77141" bIns="77141" numCol="1" spcCol="1270" anchor="t" anchorCtr="0">
              <a:noAutofit/>
            </a:bodyPr>
            <a:lstStyle/>
            <a:p>
              <a:pPr marL="57150" lvl="1" indent="-57150" algn="l" defTabSz="355600">
                <a:lnSpc>
                  <a:spcPct val="90000"/>
                </a:lnSpc>
                <a:spcBef>
                  <a:spcPct val="0"/>
                </a:spcBef>
                <a:spcAft>
                  <a:spcPct val="15000"/>
                </a:spcAft>
                <a:buChar char="•"/>
              </a:pPr>
              <a:r>
                <a:rPr lang="zh-CN" altLang="en-US" kern="1200" dirty="0">
                  <a:solidFill>
                    <a:srgbClr val="C00000"/>
                  </a:solidFill>
                </a:rPr>
                <a:t>情况概述</a:t>
              </a:r>
            </a:p>
            <a:p>
              <a:pPr marL="57150" lvl="1" indent="-57150" algn="l" defTabSz="355600">
                <a:lnSpc>
                  <a:spcPct val="90000"/>
                </a:lnSpc>
                <a:spcBef>
                  <a:spcPct val="0"/>
                </a:spcBef>
                <a:spcAft>
                  <a:spcPct val="15000"/>
                </a:spcAft>
                <a:buChar char="•"/>
              </a:pPr>
              <a:r>
                <a:rPr lang="zh-CN" altLang="en-US" kern="1200" dirty="0">
                  <a:solidFill>
                    <a:srgbClr val="C00000"/>
                  </a:solidFill>
                </a:rPr>
                <a:t>分析结论</a:t>
              </a:r>
            </a:p>
            <a:p>
              <a:pPr marL="57150" lvl="1" indent="-57150" algn="l" defTabSz="355600">
                <a:lnSpc>
                  <a:spcPct val="90000"/>
                </a:lnSpc>
                <a:spcBef>
                  <a:spcPct val="0"/>
                </a:spcBef>
                <a:spcAft>
                  <a:spcPct val="15000"/>
                </a:spcAft>
                <a:buChar char="•"/>
              </a:pPr>
              <a:r>
                <a:rPr lang="zh-CN" altLang="en-US" kern="1200" dirty="0">
                  <a:solidFill>
                    <a:srgbClr val="C00000"/>
                  </a:solidFill>
                </a:rPr>
                <a:t>言明重难</a:t>
              </a:r>
            </a:p>
          </p:txBody>
        </p:sp>
        <p:sp>
          <p:nvSpPr>
            <p:cNvPr id="10" name="任意多边形: 形状 9">
              <a:extLst>
                <a:ext uri="{FF2B5EF4-FFF2-40B4-BE49-F238E27FC236}">
                  <a16:creationId xmlns:a16="http://schemas.microsoft.com/office/drawing/2014/main" id="{2BD9312B-DE0F-4981-8754-E235280A9766}"/>
                </a:ext>
              </a:extLst>
            </p:cNvPr>
            <p:cNvSpPr/>
            <p:nvPr/>
          </p:nvSpPr>
          <p:spPr>
            <a:xfrm>
              <a:off x="4971159" y="2950949"/>
              <a:ext cx="341947" cy="264900"/>
            </a:xfrm>
            <a:custGeom>
              <a:avLst/>
              <a:gdLst>
                <a:gd name="connsiteX0" fmla="*/ 0 w 341947"/>
                <a:gd name="connsiteY0" fmla="*/ 52980 h 264900"/>
                <a:gd name="connsiteX1" fmla="*/ 209497 w 341947"/>
                <a:gd name="connsiteY1" fmla="*/ 52980 h 264900"/>
                <a:gd name="connsiteX2" fmla="*/ 209497 w 341947"/>
                <a:gd name="connsiteY2" fmla="*/ 0 h 264900"/>
                <a:gd name="connsiteX3" fmla="*/ 341947 w 341947"/>
                <a:gd name="connsiteY3" fmla="*/ 132450 h 264900"/>
                <a:gd name="connsiteX4" fmla="*/ 209497 w 341947"/>
                <a:gd name="connsiteY4" fmla="*/ 264900 h 264900"/>
                <a:gd name="connsiteX5" fmla="*/ 209497 w 341947"/>
                <a:gd name="connsiteY5" fmla="*/ 211920 h 264900"/>
                <a:gd name="connsiteX6" fmla="*/ 0 w 341947"/>
                <a:gd name="connsiteY6" fmla="*/ 211920 h 264900"/>
                <a:gd name="connsiteX7" fmla="*/ 0 w 341947"/>
                <a:gd name="connsiteY7" fmla="*/ 52980 h 26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947" h="264900">
                  <a:moveTo>
                    <a:pt x="0" y="52980"/>
                  </a:moveTo>
                  <a:lnTo>
                    <a:pt x="209497" y="52980"/>
                  </a:lnTo>
                  <a:lnTo>
                    <a:pt x="209497" y="0"/>
                  </a:lnTo>
                  <a:lnTo>
                    <a:pt x="341947" y="132450"/>
                  </a:lnTo>
                  <a:lnTo>
                    <a:pt x="209497" y="264900"/>
                  </a:lnTo>
                  <a:lnTo>
                    <a:pt x="209497" y="211920"/>
                  </a:lnTo>
                  <a:lnTo>
                    <a:pt x="0" y="211920"/>
                  </a:lnTo>
                  <a:lnTo>
                    <a:pt x="0" y="5298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2980" rIns="79470" bIns="52980" numCol="1" spcCol="1270" anchor="ctr" anchorCtr="0">
              <a:noAutofit/>
            </a:bodyPr>
            <a:lstStyle/>
            <a:p>
              <a:pPr marL="0" lvl="0" indent="0" algn="ctr" defTabSz="266700">
                <a:lnSpc>
                  <a:spcPct val="90000"/>
                </a:lnSpc>
                <a:spcBef>
                  <a:spcPct val="0"/>
                </a:spcBef>
                <a:spcAft>
                  <a:spcPct val="35000"/>
                </a:spcAft>
                <a:buNone/>
              </a:pPr>
              <a:endParaRPr lang="zh-CN" altLang="en-US" sz="1400" kern="1200"/>
            </a:p>
          </p:txBody>
        </p:sp>
        <p:sp>
          <p:nvSpPr>
            <p:cNvPr id="11" name="任意多边形: 形状 10">
              <a:extLst>
                <a:ext uri="{FF2B5EF4-FFF2-40B4-BE49-F238E27FC236}">
                  <a16:creationId xmlns:a16="http://schemas.microsoft.com/office/drawing/2014/main" id="{2248C5BA-B1DD-4AAC-88BD-AC141F1E7F40}"/>
                </a:ext>
              </a:extLst>
            </p:cNvPr>
            <p:cNvSpPr/>
            <p:nvPr/>
          </p:nvSpPr>
          <p:spPr>
            <a:xfrm>
              <a:off x="5455046" y="2959049"/>
              <a:ext cx="1063982" cy="373048"/>
            </a:xfrm>
            <a:custGeom>
              <a:avLst/>
              <a:gdLst>
                <a:gd name="connsiteX0" fmla="*/ 0 w 1063982"/>
                <a:gd name="connsiteY0" fmla="*/ 37305 h 373048"/>
                <a:gd name="connsiteX1" fmla="*/ 37305 w 1063982"/>
                <a:gd name="connsiteY1" fmla="*/ 0 h 373048"/>
                <a:gd name="connsiteX2" fmla="*/ 1026677 w 1063982"/>
                <a:gd name="connsiteY2" fmla="*/ 0 h 373048"/>
                <a:gd name="connsiteX3" fmla="*/ 1063982 w 1063982"/>
                <a:gd name="connsiteY3" fmla="*/ 37305 h 373048"/>
                <a:gd name="connsiteX4" fmla="*/ 1063982 w 1063982"/>
                <a:gd name="connsiteY4" fmla="*/ 335743 h 373048"/>
                <a:gd name="connsiteX5" fmla="*/ 1026677 w 1063982"/>
                <a:gd name="connsiteY5" fmla="*/ 373048 h 373048"/>
                <a:gd name="connsiteX6" fmla="*/ 37305 w 1063982"/>
                <a:gd name="connsiteY6" fmla="*/ 373048 h 373048"/>
                <a:gd name="connsiteX7" fmla="*/ 0 w 1063982"/>
                <a:gd name="connsiteY7" fmla="*/ 335743 h 373048"/>
                <a:gd name="connsiteX8" fmla="*/ 0 w 1063982"/>
                <a:gd name="connsiteY8" fmla="*/ 37305 h 37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982" h="373048">
                  <a:moveTo>
                    <a:pt x="0" y="37305"/>
                  </a:moveTo>
                  <a:cubicBezTo>
                    <a:pt x="0" y="16702"/>
                    <a:pt x="16702" y="0"/>
                    <a:pt x="37305" y="0"/>
                  </a:cubicBezTo>
                  <a:lnTo>
                    <a:pt x="1026677" y="0"/>
                  </a:lnTo>
                  <a:cubicBezTo>
                    <a:pt x="1047280" y="0"/>
                    <a:pt x="1063982" y="16702"/>
                    <a:pt x="1063982" y="37305"/>
                  </a:cubicBezTo>
                  <a:lnTo>
                    <a:pt x="1063982" y="335743"/>
                  </a:lnTo>
                  <a:cubicBezTo>
                    <a:pt x="1063982" y="356346"/>
                    <a:pt x="1047280" y="373048"/>
                    <a:pt x="1026677" y="373048"/>
                  </a:cubicBezTo>
                  <a:lnTo>
                    <a:pt x="37305" y="373048"/>
                  </a:lnTo>
                  <a:cubicBezTo>
                    <a:pt x="16702" y="373048"/>
                    <a:pt x="0" y="356346"/>
                    <a:pt x="0" y="335743"/>
                  </a:cubicBezTo>
                  <a:lnTo>
                    <a:pt x="0" y="373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56896" rIns="56896" bIns="154829" numCol="1" spcCol="1270" anchor="t" anchorCtr="0">
              <a:noAutofit/>
            </a:bodyPr>
            <a:lstStyle/>
            <a:p>
              <a:pPr marL="0" lvl="0" indent="0" algn="l" defTabSz="355600">
                <a:lnSpc>
                  <a:spcPct val="90000"/>
                </a:lnSpc>
                <a:spcBef>
                  <a:spcPct val="0"/>
                </a:spcBef>
                <a:spcAft>
                  <a:spcPct val="35000"/>
                </a:spcAft>
                <a:buNone/>
              </a:pPr>
              <a:r>
                <a:rPr lang="zh-CN" altLang="en-US" kern="1200" dirty="0"/>
                <a:t>班级建设目标</a:t>
              </a:r>
            </a:p>
          </p:txBody>
        </p:sp>
        <p:sp>
          <p:nvSpPr>
            <p:cNvPr id="12" name="任意多边形: 形状 11">
              <a:extLst>
                <a:ext uri="{FF2B5EF4-FFF2-40B4-BE49-F238E27FC236}">
                  <a16:creationId xmlns:a16="http://schemas.microsoft.com/office/drawing/2014/main" id="{31A8A602-C12F-48DD-9931-50240F19C3DB}"/>
                </a:ext>
              </a:extLst>
            </p:cNvPr>
            <p:cNvSpPr/>
            <p:nvPr/>
          </p:nvSpPr>
          <p:spPr>
            <a:xfrm>
              <a:off x="5672970" y="3207748"/>
              <a:ext cx="1063982" cy="805393"/>
            </a:xfrm>
            <a:custGeom>
              <a:avLst/>
              <a:gdLst>
                <a:gd name="connsiteX0" fmla="*/ 0 w 1063982"/>
                <a:gd name="connsiteY0" fmla="*/ 69120 h 691200"/>
                <a:gd name="connsiteX1" fmla="*/ 69120 w 1063982"/>
                <a:gd name="connsiteY1" fmla="*/ 0 h 691200"/>
                <a:gd name="connsiteX2" fmla="*/ 994862 w 1063982"/>
                <a:gd name="connsiteY2" fmla="*/ 0 h 691200"/>
                <a:gd name="connsiteX3" fmla="*/ 1063982 w 1063982"/>
                <a:gd name="connsiteY3" fmla="*/ 69120 h 691200"/>
                <a:gd name="connsiteX4" fmla="*/ 1063982 w 1063982"/>
                <a:gd name="connsiteY4" fmla="*/ 622080 h 691200"/>
                <a:gd name="connsiteX5" fmla="*/ 994862 w 1063982"/>
                <a:gd name="connsiteY5" fmla="*/ 691200 h 691200"/>
                <a:gd name="connsiteX6" fmla="*/ 69120 w 1063982"/>
                <a:gd name="connsiteY6" fmla="*/ 691200 h 691200"/>
                <a:gd name="connsiteX7" fmla="*/ 0 w 1063982"/>
                <a:gd name="connsiteY7" fmla="*/ 622080 h 691200"/>
                <a:gd name="connsiteX8" fmla="*/ 0 w 1063982"/>
                <a:gd name="connsiteY8" fmla="*/ 6912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982" h="691200">
                  <a:moveTo>
                    <a:pt x="0" y="69120"/>
                  </a:moveTo>
                  <a:cubicBezTo>
                    <a:pt x="0" y="30946"/>
                    <a:pt x="30946" y="0"/>
                    <a:pt x="69120" y="0"/>
                  </a:cubicBezTo>
                  <a:lnTo>
                    <a:pt x="994862" y="0"/>
                  </a:lnTo>
                  <a:cubicBezTo>
                    <a:pt x="1033036" y="0"/>
                    <a:pt x="1063982" y="30946"/>
                    <a:pt x="1063982" y="69120"/>
                  </a:cubicBezTo>
                  <a:lnTo>
                    <a:pt x="1063982" y="622080"/>
                  </a:lnTo>
                  <a:cubicBezTo>
                    <a:pt x="1063982" y="660254"/>
                    <a:pt x="1033036" y="691200"/>
                    <a:pt x="994862" y="691200"/>
                  </a:cubicBezTo>
                  <a:lnTo>
                    <a:pt x="69120" y="691200"/>
                  </a:lnTo>
                  <a:cubicBezTo>
                    <a:pt x="30946" y="691200"/>
                    <a:pt x="0" y="660254"/>
                    <a:pt x="0" y="622080"/>
                  </a:cubicBezTo>
                  <a:lnTo>
                    <a:pt x="0" y="6912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141" tIns="77141" rIns="77141" bIns="77141" numCol="1" spcCol="1270" anchor="t" anchorCtr="0">
              <a:noAutofit/>
            </a:bodyPr>
            <a:lstStyle/>
            <a:p>
              <a:pPr marL="57150" lvl="1" indent="-57150" algn="l" defTabSz="355600">
                <a:lnSpc>
                  <a:spcPct val="90000"/>
                </a:lnSpc>
                <a:spcBef>
                  <a:spcPct val="0"/>
                </a:spcBef>
                <a:spcAft>
                  <a:spcPct val="15000"/>
                </a:spcAft>
                <a:buChar char="•"/>
              </a:pPr>
              <a:r>
                <a:rPr lang="zh-CN" altLang="en-US" kern="1200" dirty="0">
                  <a:solidFill>
                    <a:srgbClr val="C00000"/>
                  </a:solidFill>
                </a:rPr>
                <a:t>整体目标</a:t>
              </a:r>
            </a:p>
            <a:p>
              <a:pPr marL="57150" lvl="1" indent="-57150" algn="l" defTabSz="355600">
                <a:lnSpc>
                  <a:spcPct val="90000"/>
                </a:lnSpc>
                <a:spcBef>
                  <a:spcPct val="0"/>
                </a:spcBef>
                <a:spcAft>
                  <a:spcPct val="15000"/>
                </a:spcAft>
                <a:buChar char="•"/>
              </a:pPr>
              <a:r>
                <a:rPr lang="zh-CN" altLang="en-US" kern="1200" dirty="0">
                  <a:solidFill>
                    <a:srgbClr val="C00000"/>
                  </a:solidFill>
                </a:rPr>
                <a:t>阶段目标</a:t>
              </a:r>
            </a:p>
            <a:p>
              <a:pPr marL="57150" lvl="1" indent="-57150" algn="l" defTabSz="355600">
                <a:lnSpc>
                  <a:spcPct val="90000"/>
                </a:lnSpc>
                <a:spcBef>
                  <a:spcPct val="0"/>
                </a:spcBef>
                <a:spcAft>
                  <a:spcPct val="15000"/>
                </a:spcAft>
                <a:buChar char="•"/>
              </a:pPr>
              <a:r>
                <a:rPr lang="zh-CN" altLang="en-US" kern="1200" dirty="0">
                  <a:solidFill>
                    <a:srgbClr val="C00000"/>
                  </a:solidFill>
                </a:rPr>
                <a:t>学生个体发展</a:t>
              </a:r>
            </a:p>
          </p:txBody>
        </p:sp>
        <p:sp>
          <p:nvSpPr>
            <p:cNvPr id="13" name="任意多边形: 形状 12">
              <a:extLst>
                <a:ext uri="{FF2B5EF4-FFF2-40B4-BE49-F238E27FC236}">
                  <a16:creationId xmlns:a16="http://schemas.microsoft.com/office/drawing/2014/main" id="{95BD5936-F724-4BC6-968F-AEDE93CA5EFE}"/>
                </a:ext>
              </a:extLst>
            </p:cNvPr>
            <p:cNvSpPr/>
            <p:nvPr/>
          </p:nvSpPr>
          <p:spPr>
            <a:xfrm>
              <a:off x="6680324" y="2950949"/>
              <a:ext cx="341947" cy="264900"/>
            </a:xfrm>
            <a:custGeom>
              <a:avLst/>
              <a:gdLst>
                <a:gd name="connsiteX0" fmla="*/ 0 w 341947"/>
                <a:gd name="connsiteY0" fmla="*/ 52980 h 264900"/>
                <a:gd name="connsiteX1" fmla="*/ 209497 w 341947"/>
                <a:gd name="connsiteY1" fmla="*/ 52980 h 264900"/>
                <a:gd name="connsiteX2" fmla="*/ 209497 w 341947"/>
                <a:gd name="connsiteY2" fmla="*/ 0 h 264900"/>
                <a:gd name="connsiteX3" fmla="*/ 341947 w 341947"/>
                <a:gd name="connsiteY3" fmla="*/ 132450 h 264900"/>
                <a:gd name="connsiteX4" fmla="*/ 209497 w 341947"/>
                <a:gd name="connsiteY4" fmla="*/ 264900 h 264900"/>
                <a:gd name="connsiteX5" fmla="*/ 209497 w 341947"/>
                <a:gd name="connsiteY5" fmla="*/ 211920 h 264900"/>
                <a:gd name="connsiteX6" fmla="*/ 0 w 341947"/>
                <a:gd name="connsiteY6" fmla="*/ 211920 h 264900"/>
                <a:gd name="connsiteX7" fmla="*/ 0 w 341947"/>
                <a:gd name="connsiteY7" fmla="*/ 52980 h 26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947" h="264900">
                  <a:moveTo>
                    <a:pt x="0" y="52980"/>
                  </a:moveTo>
                  <a:lnTo>
                    <a:pt x="209497" y="52980"/>
                  </a:lnTo>
                  <a:lnTo>
                    <a:pt x="209497" y="0"/>
                  </a:lnTo>
                  <a:lnTo>
                    <a:pt x="341947" y="132450"/>
                  </a:lnTo>
                  <a:lnTo>
                    <a:pt x="209497" y="264900"/>
                  </a:lnTo>
                  <a:lnTo>
                    <a:pt x="209497" y="211920"/>
                  </a:lnTo>
                  <a:lnTo>
                    <a:pt x="0" y="211920"/>
                  </a:lnTo>
                  <a:lnTo>
                    <a:pt x="0" y="5298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2980" rIns="79470" bIns="52980" numCol="1" spcCol="1270" anchor="ctr" anchorCtr="0">
              <a:noAutofit/>
            </a:bodyPr>
            <a:lstStyle/>
            <a:p>
              <a:pPr marL="0" lvl="0" indent="0" algn="ctr" defTabSz="266700">
                <a:lnSpc>
                  <a:spcPct val="90000"/>
                </a:lnSpc>
                <a:spcBef>
                  <a:spcPct val="0"/>
                </a:spcBef>
                <a:spcAft>
                  <a:spcPct val="35000"/>
                </a:spcAft>
                <a:buNone/>
              </a:pPr>
              <a:endParaRPr lang="zh-CN" altLang="en-US" sz="1400" kern="1200"/>
            </a:p>
          </p:txBody>
        </p:sp>
        <p:sp>
          <p:nvSpPr>
            <p:cNvPr id="14" name="任意多边形: 形状 13">
              <a:extLst>
                <a:ext uri="{FF2B5EF4-FFF2-40B4-BE49-F238E27FC236}">
                  <a16:creationId xmlns:a16="http://schemas.microsoft.com/office/drawing/2014/main" id="{5C8F131A-8546-4D70-9E6E-7CEE6A3EB0E2}"/>
                </a:ext>
              </a:extLst>
            </p:cNvPr>
            <p:cNvSpPr/>
            <p:nvPr/>
          </p:nvSpPr>
          <p:spPr>
            <a:xfrm>
              <a:off x="7164212" y="2959049"/>
              <a:ext cx="1063982" cy="373048"/>
            </a:xfrm>
            <a:custGeom>
              <a:avLst/>
              <a:gdLst>
                <a:gd name="connsiteX0" fmla="*/ 0 w 1063982"/>
                <a:gd name="connsiteY0" fmla="*/ 37305 h 373048"/>
                <a:gd name="connsiteX1" fmla="*/ 37305 w 1063982"/>
                <a:gd name="connsiteY1" fmla="*/ 0 h 373048"/>
                <a:gd name="connsiteX2" fmla="*/ 1026677 w 1063982"/>
                <a:gd name="connsiteY2" fmla="*/ 0 h 373048"/>
                <a:gd name="connsiteX3" fmla="*/ 1063982 w 1063982"/>
                <a:gd name="connsiteY3" fmla="*/ 37305 h 373048"/>
                <a:gd name="connsiteX4" fmla="*/ 1063982 w 1063982"/>
                <a:gd name="connsiteY4" fmla="*/ 335743 h 373048"/>
                <a:gd name="connsiteX5" fmla="*/ 1026677 w 1063982"/>
                <a:gd name="connsiteY5" fmla="*/ 373048 h 373048"/>
                <a:gd name="connsiteX6" fmla="*/ 37305 w 1063982"/>
                <a:gd name="connsiteY6" fmla="*/ 373048 h 373048"/>
                <a:gd name="connsiteX7" fmla="*/ 0 w 1063982"/>
                <a:gd name="connsiteY7" fmla="*/ 335743 h 373048"/>
                <a:gd name="connsiteX8" fmla="*/ 0 w 1063982"/>
                <a:gd name="connsiteY8" fmla="*/ 37305 h 37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982" h="373048">
                  <a:moveTo>
                    <a:pt x="0" y="37305"/>
                  </a:moveTo>
                  <a:cubicBezTo>
                    <a:pt x="0" y="16702"/>
                    <a:pt x="16702" y="0"/>
                    <a:pt x="37305" y="0"/>
                  </a:cubicBezTo>
                  <a:lnTo>
                    <a:pt x="1026677" y="0"/>
                  </a:lnTo>
                  <a:cubicBezTo>
                    <a:pt x="1047280" y="0"/>
                    <a:pt x="1063982" y="16702"/>
                    <a:pt x="1063982" y="37305"/>
                  </a:cubicBezTo>
                  <a:lnTo>
                    <a:pt x="1063982" y="335743"/>
                  </a:lnTo>
                  <a:cubicBezTo>
                    <a:pt x="1063982" y="356346"/>
                    <a:pt x="1047280" y="373048"/>
                    <a:pt x="1026677" y="373048"/>
                  </a:cubicBezTo>
                  <a:lnTo>
                    <a:pt x="37305" y="373048"/>
                  </a:lnTo>
                  <a:cubicBezTo>
                    <a:pt x="16702" y="373048"/>
                    <a:pt x="0" y="356346"/>
                    <a:pt x="0" y="335743"/>
                  </a:cubicBezTo>
                  <a:lnTo>
                    <a:pt x="0" y="373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56896" rIns="56896" bIns="154829" numCol="1" spcCol="1270" anchor="t" anchorCtr="0">
              <a:noAutofit/>
            </a:bodyPr>
            <a:lstStyle/>
            <a:p>
              <a:pPr marL="0" lvl="0" indent="0" algn="l" defTabSz="355600">
                <a:lnSpc>
                  <a:spcPct val="90000"/>
                </a:lnSpc>
                <a:spcBef>
                  <a:spcPct val="0"/>
                </a:spcBef>
                <a:spcAft>
                  <a:spcPct val="35000"/>
                </a:spcAft>
                <a:buNone/>
              </a:pPr>
              <a:r>
                <a:rPr lang="zh-CN" altLang="en-US" kern="1200" dirty="0"/>
                <a:t>班级建设内容和措施</a:t>
              </a:r>
            </a:p>
          </p:txBody>
        </p:sp>
        <p:sp>
          <p:nvSpPr>
            <p:cNvPr id="15" name="任意多边形: 形状 14">
              <a:extLst>
                <a:ext uri="{FF2B5EF4-FFF2-40B4-BE49-F238E27FC236}">
                  <a16:creationId xmlns:a16="http://schemas.microsoft.com/office/drawing/2014/main" id="{C6AD5D83-0FC3-4441-8E46-D1032EC737BC}"/>
                </a:ext>
              </a:extLst>
            </p:cNvPr>
            <p:cNvSpPr/>
            <p:nvPr/>
          </p:nvSpPr>
          <p:spPr>
            <a:xfrm>
              <a:off x="7382136" y="3207749"/>
              <a:ext cx="1063982" cy="805392"/>
            </a:xfrm>
            <a:custGeom>
              <a:avLst/>
              <a:gdLst>
                <a:gd name="connsiteX0" fmla="*/ 0 w 1063982"/>
                <a:gd name="connsiteY0" fmla="*/ 69120 h 691200"/>
                <a:gd name="connsiteX1" fmla="*/ 69120 w 1063982"/>
                <a:gd name="connsiteY1" fmla="*/ 0 h 691200"/>
                <a:gd name="connsiteX2" fmla="*/ 994862 w 1063982"/>
                <a:gd name="connsiteY2" fmla="*/ 0 h 691200"/>
                <a:gd name="connsiteX3" fmla="*/ 1063982 w 1063982"/>
                <a:gd name="connsiteY3" fmla="*/ 69120 h 691200"/>
                <a:gd name="connsiteX4" fmla="*/ 1063982 w 1063982"/>
                <a:gd name="connsiteY4" fmla="*/ 622080 h 691200"/>
                <a:gd name="connsiteX5" fmla="*/ 994862 w 1063982"/>
                <a:gd name="connsiteY5" fmla="*/ 691200 h 691200"/>
                <a:gd name="connsiteX6" fmla="*/ 69120 w 1063982"/>
                <a:gd name="connsiteY6" fmla="*/ 691200 h 691200"/>
                <a:gd name="connsiteX7" fmla="*/ 0 w 1063982"/>
                <a:gd name="connsiteY7" fmla="*/ 622080 h 691200"/>
                <a:gd name="connsiteX8" fmla="*/ 0 w 1063982"/>
                <a:gd name="connsiteY8" fmla="*/ 6912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982" h="691200">
                  <a:moveTo>
                    <a:pt x="0" y="69120"/>
                  </a:moveTo>
                  <a:cubicBezTo>
                    <a:pt x="0" y="30946"/>
                    <a:pt x="30946" y="0"/>
                    <a:pt x="69120" y="0"/>
                  </a:cubicBezTo>
                  <a:lnTo>
                    <a:pt x="994862" y="0"/>
                  </a:lnTo>
                  <a:cubicBezTo>
                    <a:pt x="1033036" y="0"/>
                    <a:pt x="1063982" y="30946"/>
                    <a:pt x="1063982" y="69120"/>
                  </a:cubicBezTo>
                  <a:lnTo>
                    <a:pt x="1063982" y="622080"/>
                  </a:lnTo>
                  <a:cubicBezTo>
                    <a:pt x="1063982" y="660254"/>
                    <a:pt x="1033036" y="691200"/>
                    <a:pt x="994862" y="691200"/>
                  </a:cubicBezTo>
                  <a:lnTo>
                    <a:pt x="69120" y="691200"/>
                  </a:lnTo>
                  <a:cubicBezTo>
                    <a:pt x="30946" y="691200"/>
                    <a:pt x="0" y="660254"/>
                    <a:pt x="0" y="622080"/>
                  </a:cubicBezTo>
                  <a:lnTo>
                    <a:pt x="0" y="6912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141" tIns="77141" rIns="77141" bIns="77141" numCol="1" spcCol="1270" anchor="t" anchorCtr="0">
              <a:noAutofit/>
            </a:bodyPr>
            <a:lstStyle/>
            <a:p>
              <a:pPr marL="57150" lvl="1" indent="-57150" algn="l" defTabSz="355600">
                <a:lnSpc>
                  <a:spcPct val="90000"/>
                </a:lnSpc>
                <a:spcBef>
                  <a:spcPct val="0"/>
                </a:spcBef>
                <a:spcAft>
                  <a:spcPct val="15000"/>
                </a:spcAft>
                <a:buChar char="•"/>
              </a:pPr>
              <a:r>
                <a:rPr lang="zh-CN" altLang="en-US" kern="1200" dirty="0">
                  <a:solidFill>
                    <a:srgbClr val="C00000"/>
                  </a:solidFill>
                </a:rPr>
                <a:t>分阶段递进</a:t>
              </a:r>
            </a:p>
            <a:p>
              <a:pPr marL="57150" lvl="1" indent="-57150" algn="l" defTabSz="355600">
                <a:lnSpc>
                  <a:spcPct val="90000"/>
                </a:lnSpc>
                <a:spcBef>
                  <a:spcPct val="0"/>
                </a:spcBef>
                <a:spcAft>
                  <a:spcPct val="15000"/>
                </a:spcAft>
                <a:buChar char="•"/>
              </a:pPr>
              <a:r>
                <a:rPr lang="zh-CN" altLang="en-US" kern="1200" dirty="0">
                  <a:solidFill>
                    <a:srgbClr val="C00000"/>
                  </a:solidFill>
                </a:rPr>
                <a:t>分层级递进</a:t>
              </a:r>
            </a:p>
            <a:p>
              <a:pPr marL="57150" lvl="1" indent="-57150" algn="l" defTabSz="355600">
                <a:lnSpc>
                  <a:spcPct val="90000"/>
                </a:lnSpc>
                <a:spcBef>
                  <a:spcPct val="0"/>
                </a:spcBef>
                <a:spcAft>
                  <a:spcPct val="15000"/>
                </a:spcAft>
                <a:buChar char="•"/>
              </a:pPr>
              <a:r>
                <a:rPr lang="zh-CN" altLang="en-US" kern="1200" dirty="0">
                  <a:solidFill>
                    <a:srgbClr val="C00000"/>
                  </a:solidFill>
                </a:rPr>
                <a:t>多方位联动</a:t>
              </a:r>
            </a:p>
          </p:txBody>
        </p:sp>
        <p:sp>
          <p:nvSpPr>
            <p:cNvPr id="16" name="任意多边形: 形状 15">
              <a:extLst>
                <a:ext uri="{FF2B5EF4-FFF2-40B4-BE49-F238E27FC236}">
                  <a16:creationId xmlns:a16="http://schemas.microsoft.com/office/drawing/2014/main" id="{F358B5EC-2DA0-4C5D-B6AB-1CFA4873E95E}"/>
                </a:ext>
              </a:extLst>
            </p:cNvPr>
            <p:cNvSpPr/>
            <p:nvPr/>
          </p:nvSpPr>
          <p:spPr>
            <a:xfrm>
              <a:off x="8389490" y="2950949"/>
              <a:ext cx="341947" cy="264900"/>
            </a:xfrm>
            <a:custGeom>
              <a:avLst/>
              <a:gdLst>
                <a:gd name="connsiteX0" fmla="*/ 0 w 341947"/>
                <a:gd name="connsiteY0" fmla="*/ 52980 h 264900"/>
                <a:gd name="connsiteX1" fmla="*/ 209497 w 341947"/>
                <a:gd name="connsiteY1" fmla="*/ 52980 h 264900"/>
                <a:gd name="connsiteX2" fmla="*/ 209497 w 341947"/>
                <a:gd name="connsiteY2" fmla="*/ 0 h 264900"/>
                <a:gd name="connsiteX3" fmla="*/ 341947 w 341947"/>
                <a:gd name="connsiteY3" fmla="*/ 132450 h 264900"/>
                <a:gd name="connsiteX4" fmla="*/ 209497 w 341947"/>
                <a:gd name="connsiteY4" fmla="*/ 264900 h 264900"/>
                <a:gd name="connsiteX5" fmla="*/ 209497 w 341947"/>
                <a:gd name="connsiteY5" fmla="*/ 211920 h 264900"/>
                <a:gd name="connsiteX6" fmla="*/ 0 w 341947"/>
                <a:gd name="connsiteY6" fmla="*/ 211920 h 264900"/>
                <a:gd name="connsiteX7" fmla="*/ 0 w 341947"/>
                <a:gd name="connsiteY7" fmla="*/ 52980 h 26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947" h="264900">
                  <a:moveTo>
                    <a:pt x="0" y="52980"/>
                  </a:moveTo>
                  <a:lnTo>
                    <a:pt x="209497" y="52980"/>
                  </a:lnTo>
                  <a:lnTo>
                    <a:pt x="209497" y="0"/>
                  </a:lnTo>
                  <a:lnTo>
                    <a:pt x="341947" y="132450"/>
                  </a:lnTo>
                  <a:lnTo>
                    <a:pt x="209497" y="264900"/>
                  </a:lnTo>
                  <a:lnTo>
                    <a:pt x="209497" y="211920"/>
                  </a:lnTo>
                  <a:lnTo>
                    <a:pt x="0" y="211920"/>
                  </a:lnTo>
                  <a:lnTo>
                    <a:pt x="0" y="5298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2980" rIns="79470" bIns="52980" numCol="1" spcCol="1270" anchor="ctr" anchorCtr="0">
              <a:noAutofit/>
            </a:bodyPr>
            <a:lstStyle/>
            <a:p>
              <a:pPr marL="0" lvl="0" indent="0" algn="ctr" defTabSz="266700">
                <a:lnSpc>
                  <a:spcPct val="90000"/>
                </a:lnSpc>
                <a:spcBef>
                  <a:spcPct val="0"/>
                </a:spcBef>
                <a:spcAft>
                  <a:spcPct val="35000"/>
                </a:spcAft>
                <a:buNone/>
              </a:pPr>
              <a:endParaRPr lang="zh-CN" altLang="en-US" sz="1400" kern="1200"/>
            </a:p>
          </p:txBody>
        </p:sp>
        <p:sp>
          <p:nvSpPr>
            <p:cNvPr id="17" name="任意多边形: 形状 16">
              <a:extLst>
                <a:ext uri="{FF2B5EF4-FFF2-40B4-BE49-F238E27FC236}">
                  <a16:creationId xmlns:a16="http://schemas.microsoft.com/office/drawing/2014/main" id="{17596348-ED8A-4816-B02F-FDBCA7216838}"/>
                </a:ext>
              </a:extLst>
            </p:cNvPr>
            <p:cNvSpPr/>
            <p:nvPr/>
          </p:nvSpPr>
          <p:spPr>
            <a:xfrm>
              <a:off x="8873378" y="2959049"/>
              <a:ext cx="1063982" cy="373048"/>
            </a:xfrm>
            <a:custGeom>
              <a:avLst/>
              <a:gdLst>
                <a:gd name="connsiteX0" fmla="*/ 0 w 1063982"/>
                <a:gd name="connsiteY0" fmla="*/ 37305 h 373048"/>
                <a:gd name="connsiteX1" fmla="*/ 37305 w 1063982"/>
                <a:gd name="connsiteY1" fmla="*/ 0 h 373048"/>
                <a:gd name="connsiteX2" fmla="*/ 1026677 w 1063982"/>
                <a:gd name="connsiteY2" fmla="*/ 0 h 373048"/>
                <a:gd name="connsiteX3" fmla="*/ 1063982 w 1063982"/>
                <a:gd name="connsiteY3" fmla="*/ 37305 h 373048"/>
                <a:gd name="connsiteX4" fmla="*/ 1063982 w 1063982"/>
                <a:gd name="connsiteY4" fmla="*/ 335743 h 373048"/>
                <a:gd name="connsiteX5" fmla="*/ 1026677 w 1063982"/>
                <a:gd name="connsiteY5" fmla="*/ 373048 h 373048"/>
                <a:gd name="connsiteX6" fmla="*/ 37305 w 1063982"/>
                <a:gd name="connsiteY6" fmla="*/ 373048 h 373048"/>
                <a:gd name="connsiteX7" fmla="*/ 0 w 1063982"/>
                <a:gd name="connsiteY7" fmla="*/ 335743 h 373048"/>
                <a:gd name="connsiteX8" fmla="*/ 0 w 1063982"/>
                <a:gd name="connsiteY8" fmla="*/ 37305 h 37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982" h="373048">
                  <a:moveTo>
                    <a:pt x="0" y="37305"/>
                  </a:moveTo>
                  <a:cubicBezTo>
                    <a:pt x="0" y="16702"/>
                    <a:pt x="16702" y="0"/>
                    <a:pt x="37305" y="0"/>
                  </a:cubicBezTo>
                  <a:lnTo>
                    <a:pt x="1026677" y="0"/>
                  </a:lnTo>
                  <a:cubicBezTo>
                    <a:pt x="1047280" y="0"/>
                    <a:pt x="1063982" y="16702"/>
                    <a:pt x="1063982" y="37305"/>
                  </a:cubicBezTo>
                  <a:lnTo>
                    <a:pt x="1063982" y="335743"/>
                  </a:lnTo>
                  <a:cubicBezTo>
                    <a:pt x="1063982" y="356346"/>
                    <a:pt x="1047280" y="373048"/>
                    <a:pt x="1026677" y="373048"/>
                  </a:cubicBezTo>
                  <a:lnTo>
                    <a:pt x="37305" y="373048"/>
                  </a:lnTo>
                  <a:cubicBezTo>
                    <a:pt x="16702" y="373048"/>
                    <a:pt x="0" y="356346"/>
                    <a:pt x="0" y="335743"/>
                  </a:cubicBezTo>
                  <a:lnTo>
                    <a:pt x="0" y="373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56896" rIns="56896" bIns="154829" numCol="1" spcCol="1270" anchor="t" anchorCtr="0">
              <a:noAutofit/>
            </a:bodyPr>
            <a:lstStyle/>
            <a:p>
              <a:pPr marL="0" lvl="0" indent="0" algn="l" defTabSz="355600">
                <a:lnSpc>
                  <a:spcPct val="90000"/>
                </a:lnSpc>
                <a:spcBef>
                  <a:spcPct val="0"/>
                </a:spcBef>
                <a:spcAft>
                  <a:spcPct val="35000"/>
                </a:spcAft>
                <a:buNone/>
              </a:pPr>
              <a:r>
                <a:rPr lang="zh-CN" altLang="en-US" kern="1200" dirty="0"/>
                <a:t>总结展望</a:t>
              </a:r>
            </a:p>
          </p:txBody>
        </p:sp>
        <p:sp>
          <p:nvSpPr>
            <p:cNvPr id="19" name="任意多边形: 形状 18">
              <a:extLst>
                <a:ext uri="{FF2B5EF4-FFF2-40B4-BE49-F238E27FC236}">
                  <a16:creationId xmlns:a16="http://schemas.microsoft.com/office/drawing/2014/main" id="{44F47F75-372C-4C09-95F9-D60619B6F5EB}"/>
                </a:ext>
              </a:extLst>
            </p:cNvPr>
            <p:cNvSpPr/>
            <p:nvPr/>
          </p:nvSpPr>
          <p:spPr>
            <a:xfrm>
              <a:off x="9091302" y="3207748"/>
              <a:ext cx="1063982" cy="805392"/>
            </a:xfrm>
            <a:custGeom>
              <a:avLst/>
              <a:gdLst>
                <a:gd name="connsiteX0" fmla="*/ 0 w 1063982"/>
                <a:gd name="connsiteY0" fmla="*/ 69120 h 691200"/>
                <a:gd name="connsiteX1" fmla="*/ 69120 w 1063982"/>
                <a:gd name="connsiteY1" fmla="*/ 0 h 691200"/>
                <a:gd name="connsiteX2" fmla="*/ 994862 w 1063982"/>
                <a:gd name="connsiteY2" fmla="*/ 0 h 691200"/>
                <a:gd name="connsiteX3" fmla="*/ 1063982 w 1063982"/>
                <a:gd name="connsiteY3" fmla="*/ 69120 h 691200"/>
                <a:gd name="connsiteX4" fmla="*/ 1063982 w 1063982"/>
                <a:gd name="connsiteY4" fmla="*/ 622080 h 691200"/>
                <a:gd name="connsiteX5" fmla="*/ 994862 w 1063982"/>
                <a:gd name="connsiteY5" fmla="*/ 691200 h 691200"/>
                <a:gd name="connsiteX6" fmla="*/ 69120 w 1063982"/>
                <a:gd name="connsiteY6" fmla="*/ 691200 h 691200"/>
                <a:gd name="connsiteX7" fmla="*/ 0 w 1063982"/>
                <a:gd name="connsiteY7" fmla="*/ 622080 h 691200"/>
                <a:gd name="connsiteX8" fmla="*/ 0 w 1063982"/>
                <a:gd name="connsiteY8" fmla="*/ 6912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982" h="691200">
                  <a:moveTo>
                    <a:pt x="0" y="69120"/>
                  </a:moveTo>
                  <a:cubicBezTo>
                    <a:pt x="0" y="30946"/>
                    <a:pt x="30946" y="0"/>
                    <a:pt x="69120" y="0"/>
                  </a:cubicBezTo>
                  <a:lnTo>
                    <a:pt x="994862" y="0"/>
                  </a:lnTo>
                  <a:cubicBezTo>
                    <a:pt x="1033036" y="0"/>
                    <a:pt x="1063982" y="30946"/>
                    <a:pt x="1063982" y="69120"/>
                  </a:cubicBezTo>
                  <a:lnTo>
                    <a:pt x="1063982" y="622080"/>
                  </a:lnTo>
                  <a:cubicBezTo>
                    <a:pt x="1063982" y="660254"/>
                    <a:pt x="1033036" y="691200"/>
                    <a:pt x="994862" y="691200"/>
                  </a:cubicBezTo>
                  <a:lnTo>
                    <a:pt x="69120" y="691200"/>
                  </a:lnTo>
                  <a:cubicBezTo>
                    <a:pt x="30946" y="691200"/>
                    <a:pt x="0" y="660254"/>
                    <a:pt x="0" y="622080"/>
                  </a:cubicBezTo>
                  <a:lnTo>
                    <a:pt x="0" y="6912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141" tIns="77141" rIns="77141" bIns="77141" numCol="1" spcCol="1270" anchor="t" anchorCtr="0">
              <a:noAutofit/>
            </a:bodyPr>
            <a:lstStyle/>
            <a:p>
              <a:pPr marL="57150" lvl="1" indent="-57150" algn="l" defTabSz="355600">
                <a:lnSpc>
                  <a:spcPct val="90000"/>
                </a:lnSpc>
                <a:spcBef>
                  <a:spcPct val="0"/>
                </a:spcBef>
                <a:spcAft>
                  <a:spcPct val="15000"/>
                </a:spcAft>
                <a:buChar char="•"/>
              </a:pPr>
              <a:r>
                <a:rPr lang="zh-CN" altLang="en-US" kern="1200" dirty="0">
                  <a:solidFill>
                    <a:srgbClr val="C00000"/>
                  </a:solidFill>
                </a:rPr>
                <a:t>总结</a:t>
              </a:r>
              <a:r>
                <a:rPr lang="zh-CN" altLang="en-US" dirty="0">
                  <a:solidFill>
                    <a:srgbClr val="C00000"/>
                  </a:solidFill>
                </a:rPr>
                <a:t>经验</a:t>
              </a:r>
              <a:endParaRPr lang="zh-CN" altLang="en-US" kern="1200" dirty="0">
                <a:solidFill>
                  <a:srgbClr val="C00000"/>
                </a:solidFill>
              </a:endParaRPr>
            </a:p>
            <a:p>
              <a:pPr marL="57150" lvl="1" indent="-57150" algn="l" defTabSz="355600">
                <a:lnSpc>
                  <a:spcPct val="90000"/>
                </a:lnSpc>
                <a:spcBef>
                  <a:spcPct val="0"/>
                </a:spcBef>
                <a:spcAft>
                  <a:spcPct val="15000"/>
                </a:spcAft>
                <a:buChar char="•"/>
              </a:pPr>
              <a:r>
                <a:rPr lang="zh-CN" altLang="en-US" kern="1200" dirty="0">
                  <a:solidFill>
                    <a:srgbClr val="C00000"/>
                  </a:solidFill>
                </a:rPr>
                <a:t>反思不足</a:t>
              </a:r>
            </a:p>
            <a:p>
              <a:pPr marL="57150" lvl="1" indent="-57150" algn="l" defTabSz="355600">
                <a:lnSpc>
                  <a:spcPct val="90000"/>
                </a:lnSpc>
                <a:spcBef>
                  <a:spcPct val="0"/>
                </a:spcBef>
                <a:spcAft>
                  <a:spcPct val="15000"/>
                </a:spcAft>
                <a:buChar char="•"/>
              </a:pPr>
              <a:r>
                <a:rPr lang="zh-CN" altLang="en-US" kern="1200" dirty="0">
                  <a:solidFill>
                    <a:srgbClr val="C00000"/>
                  </a:solidFill>
                </a:rPr>
                <a:t>展望未来</a:t>
              </a:r>
            </a:p>
          </p:txBody>
        </p:sp>
      </p:grpSp>
      <p:sp>
        <p:nvSpPr>
          <p:cNvPr id="20" name="文本框 19">
            <a:extLst>
              <a:ext uri="{FF2B5EF4-FFF2-40B4-BE49-F238E27FC236}">
                <a16:creationId xmlns:a16="http://schemas.microsoft.com/office/drawing/2014/main" id="{D1730907-32E3-4F4B-BFF7-8F7B002FABFC}"/>
              </a:ext>
            </a:extLst>
          </p:cNvPr>
          <p:cNvSpPr txBox="1"/>
          <p:nvPr/>
        </p:nvSpPr>
        <p:spPr>
          <a:xfrm>
            <a:off x="935609" y="4005252"/>
            <a:ext cx="10343535" cy="707886"/>
          </a:xfrm>
          <a:prstGeom prst="rect">
            <a:avLst/>
          </a:prstGeom>
          <a:noFill/>
        </p:spPr>
        <p:txBody>
          <a:bodyPr wrap="square" rtlCol="0">
            <a:spAutoFit/>
          </a:bodyPr>
          <a:lstStyle/>
          <a:p>
            <a:pPr indent="457200"/>
            <a:r>
              <a:rPr lang="zh-CN" altLang="en-US" sz="2000" b="1" dirty="0">
                <a:solidFill>
                  <a:srgbClr val="C00000"/>
                </a:solidFill>
              </a:rPr>
              <a:t>班级建设方案实施情况介绍环节，以初赛提交的班级建设方案为蓝本，介绍班级建设成就，推动建班育人从理论层面到实践成效层面。</a:t>
            </a:r>
          </a:p>
        </p:txBody>
      </p:sp>
      <p:sp>
        <p:nvSpPr>
          <p:cNvPr id="21" name="文本框 20">
            <a:extLst>
              <a:ext uri="{FF2B5EF4-FFF2-40B4-BE49-F238E27FC236}">
                <a16:creationId xmlns:a16="http://schemas.microsoft.com/office/drawing/2014/main" id="{F7A3816E-9404-481F-B4D1-E1250C7DDB61}"/>
              </a:ext>
            </a:extLst>
          </p:cNvPr>
          <p:cNvSpPr txBox="1"/>
          <p:nvPr/>
        </p:nvSpPr>
        <p:spPr>
          <a:xfrm>
            <a:off x="1465542" y="4746294"/>
            <a:ext cx="9729508" cy="1669624"/>
          </a:xfrm>
          <a:prstGeom prst="rect">
            <a:avLst/>
          </a:prstGeom>
          <a:noFill/>
        </p:spPr>
        <p:txBody>
          <a:bodyPr wrap="square" rtlCol="0">
            <a:spAutoFit/>
          </a:bodyPr>
          <a:lstStyle/>
          <a:p>
            <a:pPr>
              <a:lnSpc>
                <a:spcPts val="2500"/>
              </a:lnSpc>
            </a:pPr>
            <a:r>
              <a:rPr lang="zh-CN" altLang="en-US" dirty="0">
                <a:solidFill>
                  <a:srgbClr val="0000CC"/>
                </a:solidFill>
              </a:rPr>
              <a:t>简要介绍班级建设的思路和目标；</a:t>
            </a:r>
            <a:endParaRPr lang="en-US" altLang="zh-CN" dirty="0">
              <a:solidFill>
                <a:srgbClr val="0000CC"/>
              </a:solidFill>
            </a:endParaRPr>
          </a:p>
          <a:p>
            <a:pPr>
              <a:lnSpc>
                <a:spcPts val="2500"/>
              </a:lnSpc>
            </a:pPr>
            <a:r>
              <a:rPr lang="zh-CN" altLang="en-US" dirty="0">
                <a:solidFill>
                  <a:srgbClr val="0000CC"/>
                </a:solidFill>
              </a:rPr>
              <a:t>详细阐述建班育人的实施过程及取得的成效</a:t>
            </a:r>
            <a:endParaRPr lang="en-US" altLang="zh-CN" dirty="0">
              <a:solidFill>
                <a:srgbClr val="0000CC"/>
              </a:solidFill>
            </a:endParaRPr>
          </a:p>
          <a:p>
            <a:pPr>
              <a:lnSpc>
                <a:spcPts val="2500"/>
              </a:lnSpc>
            </a:pPr>
            <a:r>
              <a:rPr lang="zh-CN" altLang="en-US" dirty="0">
                <a:solidFill>
                  <a:srgbClr val="0000CC"/>
                </a:solidFill>
              </a:rPr>
              <a:t>略带讲述在班级建设过程中遇到的难点或意外状况，说明如何解决的。</a:t>
            </a:r>
            <a:endParaRPr lang="en-US" altLang="zh-CN" dirty="0">
              <a:solidFill>
                <a:srgbClr val="0000CC"/>
              </a:solidFill>
            </a:endParaRPr>
          </a:p>
          <a:p>
            <a:pPr>
              <a:lnSpc>
                <a:spcPts val="2500"/>
              </a:lnSpc>
            </a:pPr>
            <a:r>
              <a:rPr lang="zh-CN" altLang="en-US" b="1" dirty="0">
                <a:solidFill>
                  <a:srgbClr val="0000CC"/>
                </a:solidFill>
              </a:rPr>
              <a:t>特别提示</a:t>
            </a:r>
            <a:r>
              <a:rPr lang="zh-CN" altLang="en-US" dirty="0">
                <a:solidFill>
                  <a:srgbClr val="0000CC"/>
                </a:solidFill>
              </a:rPr>
              <a:t>：此环节需大量的佐证材料，教师可以准备一些照片、视频、班级和学生取得的荣誉等多种形式的材料，注意日常的材料积累，以更好展示班级建设的特色和成效。</a:t>
            </a:r>
          </a:p>
        </p:txBody>
      </p:sp>
    </p:spTree>
    <p:extLst>
      <p:ext uri="{BB962C8B-B14F-4D97-AF65-F5344CB8AC3E}">
        <p14:creationId xmlns:p14="http://schemas.microsoft.com/office/powerpoint/2010/main" val="3970989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3DAB1FA2-F3FB-48A6-BBFA-8393530C3A79}"/>
              </a:ext>
            </a:extLst>
          </p:cNvPr>
          <p:cNvSpPr>
            <a:spLocks noGrp="1"/>
          </p:cNvSpPr>
          <p:nvPr>
            <p:ph type="title"/>
          </p:nvPr>
        </p:nvSpPr>
        <p:spPr>
          <a:xfrm>
            <a:off x="679097" y="195197"/>
            <a:ext cx="10515600" cy="523220"/>
          </a:xfrm>
        </p:spPr>
        <p:txBody>
          <a:bodyPr/>
          <a:lstStyle/>
          <a:p>
            <a:r>
              <a:rPr lang="zh-CN" altLang="en-US" dirty="0"/>
              <a:t>专业素养提升路径二：班级活动策划（基本遵循）</a:t>
            </a:r>
          </a:p>
        </p:txBody>
      </p:sp>
      <p:sp>
        <p:nvSpPr>
          <p:cNvPr id="4" name="文本框 3">
            <a:extLst>
              <a:ext uri="{FF2B5EF4-FFF2-40B4-BE49-F238E27FC236}">
                <a16:creationId xmlns:a16="http://schemas.microsoft.com/office/drawing/2014/main" id="{22E25896-6166-439D-A228-27775169EFED}"/>
              </a:ext>
            </a:extLst>
          </p:cNvPr>
          <p:cNvSpPr txBox="1"/>
          <p:nvPr/>
        </p:nvSpPr>
        <p:spPr>
          <a:xfrm>
            <a:off x="551498" y="1669229"/>
            <a:ext cx="5464949" cy="3554819"/>
          </a:xfrm>
          <a:prstGeom prst="rect">
            <a:avLst/>
          </a:prstGeom>
          <a:noFill/>
        </p:spPr>
        <p:txBody>
          <a:bodyPr wrap="square">
            <a:spAutoFit/>
          </a:bodyPr>
          <a:lstStyle/>
          <a:p>
            <a:pPr indent="457200">
              <a:lnSpc>
                <a:spcPts val="2800"/>
              </a:lnSpc>
              <a:spcAft>
                <a:spcPts val="600"/>
              </a:spcAft>
            </a:pPr>
            <a:r>
              <a:rPr lang="zh-CN" altLang="en-US" sz="2400" kern="100" dirty="0">
                <a:solidFill>
                  <a:srgbClr val="C00000"/>
                </a:solidFill>
                <a:latin typeface="Times New Roman" panose="02020603050405020304" pitchFamily="18" charset="0"/>
                <a:cs typeface="Times New Roman" panose="02020603050405020304" pitchFamily="18" charset="0"/>
              </a:rPr>
              <a:t>班级活动策划重点在于</a:t>
            </a:r>
            <a:r>
              <a:rPr lang="zh-CN" altLang="en-US" sz="2400" b="1" kern="100" dirty="0">
                <a:solidFill>
                  <a:srgbClr val="0000CC"/>
                </a:solidFill>
                <a:latin typeface="Times New Roman" panose="02020603050405020304" pitchFamily="18" charset="0"/>
                <a:cs typeface="Times New Roman" panose="02020603050405020304" pitchFamily="18" charset="0"/>
              </a:rPr>
              <a:t>活动育人</a:t>
            </a:r>
            <a:r>
              <a:rPr lang="zh-CN" altLang="en-US" sz="2400" kern="100" dirty="0">
                <a:solidFill>
                  <a:srgbClr val="C00000"/>
                </a:solidFill>
                <a:latin typeface="Times New Roman" panose="02020603050405020304" pitchFamily="18" charset="0"/>
                <a:cs typeface="Times New Roman" panose="02020603050405020304" pitchFamily="18" charset="0"/>
              </a:rPr>
              <a:t>。</a:t>
            </a:r>
            <a:endParaRPr lang="en-US" altLang="zh-CN" sz="2400" kern="100" dirty="0">
              <a:solidFill>
                <a:srgbClr val="C00000"/>
              </a:solidFill>
              <a:latin typeface="Times New Roman" panose="02020603050405020304" pitchFamily="18" charset="0"/>
              <a:cs typeface="Times New Roman" panose="02020603050405020304" pitchFamily="18" charset="0"/>
            </a:endParaRPr>
          </a:p>
          <a:p>
            <a:pPr indent="457200">
              <a:lnSpc>
                <a:spcPts val="2800"/>
              </a:lnSpc>
              <a:spcAft>
                <a:spcPts val="600"/>
              </a:spcAft>
            </a:pPr>
            <a:r>
              <a:rPr lang="zh-CN" altLang="en-US" sz="2400" kern="100" dirty="0">
                <a:solidFill>
                  <a:srgbClr val="C00000"/>
                </a:solidFill>
                <a:latin typeface="Times New Roman" panose="02020603050405020304" pitchFamily="18" charset="0"/>
                <a:cs typeface="Times New Roman" panose="02020603050405020304" pitchFamily="18" charset="0"/>
              </a:rPr>
              <a:t>活动育人就是</a:t>
            </a:r>
            <a:r>
              <a:rPr lang="zh-CN" altLang="en-US" sz="2400" b="1" kern="100" dirty="0">
                <a:solidFill>
                  <a:srgbClr val="0000CC"/>
                </a:solidFill>
                <a:latin typeface="Times New Roman" panose="02020603050405020304" pitchFamily="18" charset="0"/>
                <a:cs typeface="Times New Roman" panose="02020603050405020304" pitchFamily="18" charset="0"/>
              </a:rPr>
              <a:t>以学生为主体，以活动为载体</a:t>
            </a:r>
            <a:r>
              <a:rPr lang="zh-CN" altLang="en-US" sz="2400" kern="100" dirty="0">
                <a:solidFill>
                  <a:srgbClr val="C00000"/>
                </a:solidFill>
                <a:latin typeface="Times New Roman" panose="02020603050405020304" pitchFamily="18" charset="0"/>
                <a:cs typeface="Times New Roman" panose="02020603050405020304" pitchFamily="18" charset="0"/>
              </a:rPr>
              <a:t>，通过活动体验获取知识、激发情感、明白道理、培养能力、促成行动，是将认知转化为行为的教育过程。</a:t>
            </a:r>
            <a:endParaRPr lang="en-US" altLang="zh-CN" sz="2400" kern="100" dirty="0">
              <a:solidFill>
                <a:srgbClr val="C00000"/>
              </a:solidFill>
              <a:latin typeface="Times New Roman" panose="02020603050405020304" pitchFamily="18" charset="0"/>
              <a:cs typeface="Times New Roman" panose="02020603050405020304" pitchFamily="18" charset="0"/>
            </a:endParaRPr>
          </a:p>
          <a:p>
            <a:pPr indent="457200">
              <a:lnSpc>
                <a:spcPts val="2800"/>
              </a:lnSpc>
              <a:spcAft>
                <a:spcPts val="600"/>
              </a:spcAft>
            </a:pPr>
            <a:r>
              <a:rPr lang="zh-CN" altLang="en-US" sz="2400" kern="100" dirty="0">
                <a:solidFill>
                  <a:srgbClr val="C00000"/>
                </a:solidFill>
                <a:latin typeface="Times New Roman" panose="02020603050405020304" pitchFamily="18" charset="0"/>
                <a:cs typeface="Times New Roman" panose="02020603050405020304" pitchFamily="18" charset="0"/>
              </a:rPr>
              <a:t>苏霍姆林斯基说：“没有活动就没有教育。”</a:t>
            </a:r>
            <a:endParaRPr lang="en-US" altLang="zh-CN" sz="2400" kern="100" dirty="0">
              <a:solidFill>
                <a:srgbClr val="C00000"/>
              </a:solidFill>
              <a:latin typeface="Times New Roman" panose="02020603050405020304" pitchFamily="18" charset="0"/>
              <a:cs typeface="Times New Roman" panose="02020603050405020304" pitchFamily="18" charset="0"/>
            </a:endParaRPr>
          </a:p>
          <a:p>
            <a:pPr indent="457200">
              <a:lnSpc>
                <a:spcPts val="2800"/>
              </a:lnSpc>
              <a:spcAft>
                <a:spcPts val="600"/>
              </a:spcAft>
            </a:pPr>
            <a:r>
              <a:rPr lang="zh-CN" altLang="en-US" sz="2400" kern="100" dirty="0">
                <a:solidFill>
                  <a:srgbClr val="C00000"/>
                </a:solidFill>
                <a:latin typeface="Times New Roman" panose="02020603050405020304" pitchFamily="18" charset="0"/>
                <a:cs typeface="Times New Roman" panose="02020603050405020304" pitchFamily="18" charset="0"/>
              </a:rPr>
              <a:t>陶行知提出：“生活即教育，学校即社会，教学做合一。”</a:t>
            </a:r>
            <a:endParaRPr lang="en-US" altLang="zh-CN" sz="2400" kern="100" dirty="0">
              <a:solidFill>
                <a:srgbClr val="C00000"/>
              </a:solidFill>
              <a:latin typeface="Times New Roman" panose="02020603050405020304" pitchFamily="18" charset="0"/>
              <a:cs typeface="Times New Roman" panose="02020603050405020304" pitchFamily="18" charset="0"/>
            </a:endParaRPr>
          </a:p>
        </p:txBody>
      </p:sp>
      <p:grpSp>
        <p:nvGrpSpPr>
          <p:cNvPr id="2" name="组合 1">
            <a:extLst>
              <a:ext uri="{FF2B5EF4-FFF2-40B4-BE49-F238E27FC236}">
                <a16:creationId xmlns:a16="http://schemas.microsoft.com/office/drawing/2014/main" id="{93BB0DB4-3D11-452F-9D87-C4500389B141}"/>
              </a:ext>
            </a:extLst>
          </p:cNvPr>
          <p:cNvGrpSpPr/>
          <p:nvPr/>
        </p:nvGrpSpPr>
        <p:grpSpPr>
          <a:xfrm>
            <a:off x="6469626" y="1473498"/>
            <a:ext cx="4803729" cy="4053512"/>
            <a:chOff x="-1780903" y="1083782"/>
            <a:chExt cx="6314732" cy="5417185"/>
          </a:xfrm>
        </p:grpSpPr>
        <p:sp>
          <p:nvSpPr>
            <p:cNvPr id="3" name="任意多边形: 形状 2">
              <a:extLst>
                <a:ext uri="{FF2B5EF4-FFF2-40B4-BE49-F238E27FC236}">
                  <a16:creationId xmlns:a16="http://schemas.microsoft.com/office/drawing/2014/main" id="{09D39001-E6F4-4587-B134-92AB8628057E}"/>
                </a:ext>
              </a:extLst>
            </p:cNvPr>
            <p:cNvSpPr/>
            <p:nvPr/>
          </p:nvSpPr>
          <p:spPr>
            <a:xfrm>
              <a:off x="256303" y="3630572"/>
              <a:ext cx="1301473" cy="2418963"/>
            </a:xfrm>
            <a:custGeom>
              <a:avLst/>
              <a:gdLst>
                <a:gd name="connsiteX0" fmla="*/ 0 w 1301473"/>
                <a:gd name="connsiteY0" fmla="*/ 0 h 2418963"/>
                <a:gd name="connsiteX1" fmla="*/ 650736 w 1301473"/>
                <a:gd name="connsiteY1" fmla="*/ 0 h 2418963"/>
                <a:gd name="connsiteX2" fmla="*/ 650736 w 1301473"/>
                <a:gd name="connsiteY2" fmla="*/ 2418963 h 2418963"/>
                <a:gd name="connsiteX3" fmla="*/ 1301473 w 1301473"/>
                <a:gd name="connsiteY3" fmla="*/ 2418963 h 2418963"/>
              </a:gdLst>
              <a:ahLst/>
              <a:cxnLst>
                <a:cxn ang="0">
                  <a:pos x="connsiteX0" y="connsiteY0"/>
                </a:cxn>
                <a:cxn ang="0">
                  <a:pos x="connsiteX1" y="connsiteY1"/>
                </a:cxn>
                <a:cxn ang="0">
                  <a:pos x="connsiteX2" y="connsiteY2"/>
                </a:cxn>
                <a:cxn ang="0">
                  <a:pos x="connsiteX3" y="connsiteY3"/>
                </a:cxn>
              </a:cxnLst>
              <a:rect l="l" t="t" r="r" b="b"/>
              <a:pathLst>
                <a:path w="1301473" h="2418963">
                  <a:moveTo>
                    <a:pt x="0" y="0"/>
                  </a:moveTo>
                  <a:lnTo>
                    <a:pt x="650736" y="0"/>
                  </a:lnTo>
                  <a:lnTo>
                    <a:pt x="650736" y="2418963"/>
                  </a:lnTo>
                  <a:lnTo>
                    <a:pt x="1301473" y="2418963"/>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94765" tIns="1140811" rIns="594766" bIns="1140810" numCol="1" spcCol="1270" anchor="ctr" anchorCtr="0">
              <a:noAutofit/>
            </a:bodyPr>
            <a:lstStyle/>
            <a:p>
              <a:pPr marL="0" lvl="0" indent="0" algn="ctr" defTabSz="311150">
                <a:lnSpc>
                  <a:spcPct val="90000"/>
                </a:lnSpc>
                <a:spcBef>
                  <a:spcPct val="0"/>
                </a:spcBef>
                <a:spcAft>
                  <a:spcPct val="35000"/>
                </a:spcAft>
                <a:buNone/>
              </a:pPr>
              <a:endParaRPr lang="zh-CN" altLang="en-US" sz="700" b="1" kern="1200"/>
            </a:p>
          </p:txBody>
        </p:sp>
        <p:sp>
          <p:nvSpPr>
            <p:cNvPr id="17" name="任意多边形: 形状 16">
              <a:extLst>
                <a:ext uri="{FF2B5EF4-FFF2-40B4-BE49-F238E27FC236}">
                  <a16:creationId xmlns:a16="http://schemas.microsoft.com/office/drawing/2014/main" id="{C92B0FF5-6BF8-45A3-A0DB-9DB9F32B4B0F}"/>
                </a:ext>
              </a:extLst>
            </p:cNvPr>
            <p:cNvSpPr/>
            <p:nvPr/>
          </p:nvSpPr>
          <p:spPr>
            <a:xfrm>
              <a:off x="256303" y="3630572"/>
              <a:ext cx="1301473" cy="1290383"/>
            </a:xfrm>
            <a:custGeom>
              <a:avLst/>
              <a:gdLst>
                <a:gd name="connsiteX0" fmla="*/ 0 w 1301473"/>
                <a:gd name="connsiteY0" fmla="*/ 0 h 1290383"/>
                <a:gd name="connsiteX1" fmla="*/ 650736 w 1301473"/>
                <a:gd name="connsiteY1" fmla="*/ 0 h 1290383"/>
                <a:gd name="connsiteX2" fmla="*/ 650736 w 1301473"/>
                <a:gd name="connsiteY2" fmla="*/ 1290383 h 1290383"/>
                <a:gd name="connsiteX3" fmla="*/ 1301473 w 1301473"/>
                <a:gd name="connsiteY3" fmla="*/ 1290383 h 1290383"/>
              </a:gdLst>
              <a:ahLst/>
              <a:cxnLst>
                <a:cxn ang="0">
                  <a:pos x="connsiteX0" y="connsiteY0"/>
                </a:cxn>
                <a:cxn ang="0">
                  <a:pos x="connsiteX1" y="connsiteY1"/>
                </a:cxn>
                <a:cxn ang="0">
                  <a:pos x="connsiteX2" y="connsiteY2"/>
                </a:cxn>
                <a:cxn ang="0">
                  <a:pos x="connsiteX3" y="connsiteY3"/>
                </a:cxn>
              </a:cxnLst>
              <a:rect l="l" t="t" r="r" b="b"/>
              <a:pathLst>
                <a:path w="1301473" h="1290383">
                  <a:moveTo>
                    <a:pt x="0" y="0"/>
                  </a:moveTo>
                  <a:lnTo>
                    <a:pt x="650736" y="0"/>
                  </a:lnTo>
                  <a:lnTo>
                    <a:pt x="650736" y="1290383"/>
                  </a:lnTo>
                  <a:lnTo>
                    <a:pt x="1301473" y="1290383"/>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617618" tIns="599373" rIns="617619" bIns="599374" numCol="1" spcCol="1270" anchor="ctr" anchorCtr="0">
              <a:noAutofit/>
            </a:bodyPr>
            <a:lstStyle/>
            <a:p>
              <a:pPr marL="0" lvl="0" indent="0" algn="ctr" defTabSz="177800">
                <a:lnSpc>
                  <a:spcPct val="90000"/>
                </a:lnSpc>
                <a:spcBef>
                  <a:spcPct val="0"/>
                </a:spcBef>
                <a:spcAft>
                  <a:spcPct val="35000"/>
                </a:spcAft>
                <a:buNone/>
              </a:pPr>
              <a:endParaRPr lang="zh-CN" altLang="en-US" sz="400" b="1" kern="1200"/>
            </a:p>
          </p:txBody>
        </p:sp>
        <p:sp>
          <p:nvSpPr>
            <p:cNvPr id="18" name="任意多边形: 形状 17">
              <a:extLst>
                <a:ext uri="{FF2B5EF4-FFF2-40B4-BE49-F238E27FC236}">
                  <a16:creationId xmlns:a16="http://schemas.microsoft.com/office/drawing/2014/main" id="{F382BC61-D390-440E-9E96-C2F1BB085CF4}"/>
                </a:ext>
              </a:extLst>
            </p:cNvPr>
            <p:cNvSpPr/>
            <p:nvPr/>
          </p:nvSpPr>
          <p:spPr>
            <a:xfrm>
              <a:off x="256303" y="3630572"/>
              <a:ext cx="1316131" cy="180302"/>
            </a:xfrm>
            <a:custGeom>
              <a:avLst/>
              <a:gdLst>
                <a:gd name="connsiteX0" fmla="*/ 0 w 1316131"/>
                <a:gd name="connsiteY0" fmla="*/ 0 h 180302"/>
                <a:gd name="connsiteX1" fmla="*/ 658065 w 1316131"/>
                <a:gd name="connsiteY1" fmla="*/ 0 h 180302"/>
                <a:gd name="connsiteX2" fmla="*/ 658065 w 1316131"/>
                <a:gd name="connsiteY2" fmla="*/ 180302 h 180302"/>
                <a:gd name="connsiteX3" fmla="*/ 1316131 w 1316131"/>
                <a:gd name="connsiteY3" fmla="*/ 180302 h 180302"/>
              </a:gdLst>
              <a:ahLst/>
              <a:cxnLst>
                <a:cxn ang="0">
                  <a:pos x="connsiteX0" y="connsiteY0"/>
                </a:cxn>
                <a:cxn ang="0">
                  <a:pos x="connsiteX1" y="connsiteY1"/>
                </a:cxn>
                <a:cxn ang="0">
                  <a:pos x="connsiteX2" y="connsiteY2"/>
                </a:cxn>
                <a:cxn ang="0">
                  <a:pos x="connsiteX3" y="connsiteY3"/>
                </a:cxn>
              </a:cxnLst>
              <a:rect l="l" t="t" r="r" b="b"/>
              <a:pathLst>
                <a:path w="1316131" h="180302">
                  <a:moveTo>
                    <a:pt x="0" y="0"/>
                  </a:moveTo>
                  <a:lnTo>
                    <a:pt x="658065" y="0"/>
                  </a:lnTo>
                  <a:lnTo>
                    <a:pt x="658065" y="180302"/>
                  </a:lnTo>
                  <a:lnTo>
                    <a:pt x="1316131" y="180302"/>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637555" tIns="56941" rIns="637555" bIns="56940" numCol="1" spcCol="1270" anchor="ctr" anchorCtr="0">
              <a:noAutofit/>
            </a:bodyPr>
            <a:lstStyle/>
            <a:p>
              <a:pPr marL="0" lvl="0" indent="0" algn="ctr" defTabSz="133350">
                <a:lnSpc>
                  <a:spcPct val="90000"/>
                </a:lnSpc>
                <a:spcBef>
                  <a:spcPct val="0"/>
                </a:spcBef>
                <a:spcAft>
                  <a:spcPct val="35000"/>
                </a:spcAft>
                <a:buNone/>
              </a:pPr>
              <a:endParaRPr lang="zh-CN" altLang="en-US" sz="300" b="1" kern="1200"/>
            </a:p>
          </p:txBody>
        </p:sp>
        <p:sp>
          <p:nvSpPr>
            <p:cNvPr id="19" name="任意多边形: 形状 18">
              <a:extLst>
                <a:ext uri="{FF2B5EF4-FFF2-40B4-BE49-F238E27FC236}">
                  <a16:creationId xmlns:a16="http://schemas.microsoft.com/office/drawing/2014/main" id="{7D8E128D-8D84-4353-B584-1827056D481C}"/>
                </a:ext>
              </a:extLst>
            </p:cNvPr>
            <p:cNvSpPr/>
            <p:nvPr/>
          </p:nvSpPr>
          <p:spPr>
            <a:xfrm>
              <a:off x="256303" y="2663795"/>
              <a:ext cx="1301473" cy="966777"/>
            </a:xfrm>
            <a:custGeom>
              <a:avLst/>
              <a:gdLst>
                <a:gd name="connsiteX0" fmla="*/ 0 w 1301473"/>
                <a:gd name="connsiteY0" fmla="*/ 966777 h 966777"/>
                <a:gd name="connsiteX1" fmla="*/ 650736 w 1301473"/>
                <a:gd name="connsiteY1" fmla="*/ 966777 h 966777"/>
                <a:gd name="connsiteX2" fmla="*/ 650736 w 1301473"/>
                <a:gd name="connsiteY2" fmla="*/ 0 h 966777"/>
                <a:gd name="connsiteX3" fmla="*/ 1301473 w 1301473"/>
                <a:gd name="connsiteY3" fmla="*/ 0 h 966777"/>
              </a:gdLst>
              <a:ahLst/>
              <a:cxnLst>
                <a:cxn ang="0">
                  <a:pos x="connsiteX0" y="connsiteY0"/>
                </a:cxn>
                <a:cxn ang="0">
                  <a:pos x="connsiteX1" y="connsiteY1"/>
                </a:cxn>
                <a:cxn ang="0">
                  <a:pos x="connsiteX2" y="connsiteY2"/>
                </a:cxn>
                <a:cxn ang="0">
                  <a:pos x="connsiteX3" y="connsiteY3"/>
                </a:cxn>
              </a:cxnLst>
              <a:rect l="l" t="t" r="r" b="b"/>
              <a:pathLst>
                <a:path w="1301473" h="966777">
                  <a:moveTo>
                    <a:pt x="0" y="966777"/>
                  </a:moveTo>
                  <a:lnTo>
                    <a:pt x="650736" y="966777"/>
                  </a:lnTo>
                  <a:lnTo>
                    <a:pt x="650736" y="0"/>
                  </a:lnTo>
                  <a:lnTo>
                    <a:pt x="1301473" y="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622905" tIns="442857" rIns="622905" bIns="442857" numCol="1" spcCol="1270" anchor="ctr" anchorCtr="0">
              <a:noAutofit/>
            </a:bodyPr>
            <a:lstStyle/>
            <a:p>
              <a:pPr marL="0" lvl="0" indent="0" algn="ctr" defTabSz="133350">
                <a:lnSpc>
                  <a:spcPct val="90000"/>
                </a:lnSpc>
                <a:spcBef>
                  <a:spcPct val="0"/>
                </a:spcBef>
                <a:spcAft>
                  <a:spcPct val="35000"/>
                </a:spcAft>
                <a:buNone/>
              </a:pPr>
              <a:endParaRPr lang="zh-CN" altLang="en-US" sz="300" b="1" kern="1200"/>
            </a:p>
          </p:txBody>
        </p:sp>
        <p:sp>
          <p:nvSpPr>
            <p:cNvPr id="20" name="任意多边形: 形状 19">
              <a:extLst>
                <a:ext uri="{FF2B5EF4-FFF2-40B4-BE49-F238E27FC236}">
                  <a16:creationId xmlns:a16="http://schemas.microsoft.com/office/drawing/2014/main" id="{DA32F7B2-58DE-4600-A465-B4A96981B37A}"/>
                </a:ext>
              </a:extLst>
            </p:cNvPr>
            <p:cNvSpPr/>
            <p:nvPr/>
          </p:nvSpPr>
          <p:spPr>
            <a:xfrm>
              <a:off x="256303" y="1535214"/>
              <a:ext cx="1301473" cy="2095357"/>
            </a:xfrm>
            <a:custGeom>
              <a:avLst/>
              <a:gdLst>
                <a:gd name="connsiteX0" fmla="*/ 0 w 1301473"/>
                <a:gd name="connsiteY0" fmla="*/ 2095357 h 2095357"/>
                <a:gd name="connsiteX1" fmla="*/ 650736 w 1301473"/>
                <a:gd name="connsiteY1" fmla="*/ 2095357 h 2095357"/>
                <a:gd name="connsiteX2" fmla="*/ 650736 w 1301473"/>
                <a:gd name="connsiteY2" fmla="*/ 0 h 2095357"/>
                <a:gd name="connsiteX3" fmla="*/ 1301473 w 1301473"/>
                <a:gd name="connsiteY3" fmla="*/ 0 h 2095357"/>
              </a:gdLst>
              <a:ahLst/>
              <a:cxnLst>
                <a:cxn ang="0">
                  <a:pos x="connsiteX0" y="connsiteY0"/>
                </a:cxn>
                <a:cxn ang="0">
                  <a:pos x="connsiteX1" y="connsiteY1"/>
                </a:cxn>
                <a:cxn ang="0">
                  <a:pos x="connsiteX2" y="connsiteY2"/>
                </a:cxn>
                <a:cxn ang="0">
                  <a:pos x="connsiteX3" y="connsiteY3"/>
                </a:cxn>
              </a:cxnLst>
              <a:rect l="l" t="t" r="r" b="b"/>
              <a:pathLst>
                <a:path w="1301473" h="2095357">
                  <a:moveTo>
                    <a:pt x="0" y="2095357"/>
                  </a:moveTo>
                  <a:lnTo>
                    <a:pt x="650736" y="2095357"/>
                  </a:lnTo>
                  <a:lnTo>
                    <a:pt x="650736" y="0"/>
                  </a:lnTo>
                  <a:lnTo>
                    <a:pt x="1301473" y="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601770" tIns="986013" rIns="601771" bIns="986012" numCol="1" spcCol="1270" anchor="ctr" anchorCtr="0">
              <a:noAutofit/>
            </a:bodyPr>
            <a:lstStyle/>
            <a:p>
              <a:pPr marL="0" lvl="0" indent="0" algn="ctr" defTabSz="266700">
                <a:lnSpc>
                  <a:spcPct val="90000"/>
                </a:lnSpc>
                <a:spcBef>
                  <a:spcPct val="0"/>
                </a:spcBef>
                <a:spcAft>
                  <a:spcPct val="35000"/>
                </a:spcAft>
                <a:buNone/>
              </a:pPr>
              <a:endParaRPr lang="zh-CN" altLang="en-US" sz="600" b="1" kern="1200"/>
            </a:p>
          </p:txBody>
        </p:sp>
        <p:sp>
          <p:nvSpPr>
            <p:cNvPr id="21" name="任意多边形: 形状 20">
              <a:extLst>
                <a:ext uri="{FF2B5EF4-FFF2-40B4-BE49-F238E27FC236}">
                  <a16:creationId xmlns:a16="http://schemas.microsoft.com/office/drawing/2014/main" id="{FE309629-DE34-436B-BF60-A657E5B43189}"/>
                </a:ext>
              </a:extLst>
            </p:cNvPr>
            <p:cNvSpPr/>
            <p:nvPr/>
          </p:nvSpPr>
          <p:spPr>
            <a:xfrm>
              <a:off x="-1780903" y="3171335"/>
              <a:ext cx="2205229" cy="918474"/>
            </a:xfrm>
            <a:custGeom>
              <a:avLst/>
              <a:gdLst>
                <a:gd name="connsiteX0" fmla="*/ 0 w 3155938"/>
                <a:gd name="connsiteY0" fmla="*/ 0 h 918474"/>
                <a:gd name="connsiteX1" fmla="*/ 3155938 w 3155938"/>
                <a:gd name="connsiteY1" fmla="*/ 0 h 918474"/>
                <a:gd name="connsiteX2" fmla="*/ 3155938 w 3155938"/>
                <a:gd name="connsiteY2" fmla="*/ 918474 h 918474"/>
                <a:gd name="connsiteX3" fmla="*/ 0 w 3155938"/>
                <a:gd name="connsiteY3" fmla="*/ 918474 h 918474"/>
                <a:gd name="connsiteX4" fmla="*/ 0 w 3155938"/>
                <a:gd name="connsiteY4" fmla="*/ 0 h 918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938" h="918474">
                  <a:moveTo>
                    <a:pt x="0" y="0"/>
                  </a:moveTo>
                  <a:lnTo>
                    <a:pt x="3155938" y="0"/>
                  </a:lnTo>
                  <a:lnTo>
                    <a:pt x="3155938" y="918474"/>
                  </a:lnTo>
                  <a:lnTo>
                    <a:pt x="0" y="91847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CN" altLang="en-US" sz="3200" b="1" kern="1200" dirty="0"/>
                <a:t>基本理念</a:t>
              </a:r>
            </a:p>
          </p:txBody>
        </p:sp>
        <p:sp>
          <p:nvSpPr>
            <p:cNvPr id="22" name="任意多边形: 形状 21">
              <a:extLst>
                <a:ext uri="{FF2B5EF4-FFF2-40B4-BE49-F238E27FC236}">
                  <a16:creationId xmlns:a16="http://schemas.microsoft.com/office/drawing/2014/main" id="{D5B1E6C6-4873-44F6-B92B-4BE83005F7D6}"/>
                </a:ext>
              </a:extLst>
            </p:cNvPr>
            <p:cNvSpPr/>
            <p:nvPr/>
          </p:nvSpPr>
          <p:spPr>
            <a:xfrm>
              <a:off x="1557776" y="1083782"/>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遵循认知规律</a:t>
              </a:r>
            </a:p>
          </p:txBody>
        </p:sp>
        <p:sp>
          <p:nvSpPr>
            <p:cNvPr id="23" name="任意多边形: 形状 22">
              <a:extLst>
                <a:ext uri="{FF2B5EF4-FFF2-40B4-BE49-F238E27FC236}">
                  <a16:creationId xmlns:a16="http://schemas.microsoft.com/office/drawing/2014/main" id="{8874698B-342D-4D21-8F5E-38A743B61302}"/>
                </a:ext>
              </a:extLst>
            </p:cNvPr>
            <p:cNvSpPr/>
            <p:nvPr/>
          </p:nvSpPr>
          <p:spPr>
            <a:xfrm>
              <a:off x="1557776" y="2212363"/>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注重知情意行</a:t>
              </a:r>
            </a:p>
          </p:txBody>
        </p:sp>
        <p:sp>
          <p:nvSpPr>
            <p:cNvPr id="24" name="任意多边形: 形状 23">
              <a:extLst>
                <a:ext uri="{FF2B5EF4-FFF2-40B4-BE49-F238E27FC236}">
                  <a16:creationId xmlns:a16="http://schemas.microsoft.com/office/drawing/2014/main" id="{B663A1DB-5EF4-4C3F-91DF-CA5EBCAE4C91}"/>
                </a:ext>
              </a:extLst>
            </p:cNvPr>
            <p:cNvSpPr/>
            <p:nvPr/>
          </p:nvSpPr>
          <p:spPr>
            <a:xfrm>
              <a:off x="1572435" y="3359443"/>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推动情感触动</a:t>
              </a:r>
            </a:p>
          </p:txBody>
        </p:sp>
        <p:sp>
          <p:nvSpPr>
            <p:cNvPr id="25" name="任意多边形: 形状 24">
              <a:extLst>
                <a:ext uri="{FF2B5EF4-FFF2-40B4-BE49-F238E27FC236}">
                  <a16:creationId xmlns:a16="http://schemas.microsoft.com/office/drawing/2014/main" id="{DBD73EAF-07E5-45BD-A390-48491971FC8B}"/>
                </a:ext>
              </a:extLst>
            </p:cNvPr>
            <p:cNvSpPr/>
            <p:nvPr/>
          </p:nvSpPr>
          <p:spPr>
            <a:xfrm>
              <a:off x="1557776" y="4469523"/>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algn="ctr" defTabSz="1066800">
                <a:lnSpc>
                  <a:spcPct val="90000"/>
                </a:lnSpc>
                <a:spcBef>
                  <a:spcPct val="0"/>
                </a:spcBef>
                <a:spcAft>
                  <a:spcPct val="35000"/>
                </a:spcAft>
              </a:pPr>
              <a:r>
                <a:rPr lang="zh-CN" altLang="en-US" sz="2400" b="1" kern="1200" dirty="0"/>
                <a:t>满足真实体验</a:t>
              </a:r>
            </a:p>
          </p:txBody>
        </p:sp>
        <p:sp>
          <p:nvSpPr>
            <p:cNvPr id="26" name="任意多边形: 形状 25">
              <a:extLst>
                <a:ext uri="{FF2B5EF4-FFF2-40B4-BE49-F238E27FC236}">
                  <a16:creationId xmlns:a16="http://schemas.microsoft.com/office/drawing/2014/main" id="{A972E2A7-BE07-4C07-8B0B-93212C167515}"/>
                </a:ext>
              </a:extLst>
            </p:cNvPr>
            <p:cNvSpPr/>
            <p:nvPr/>
          </p:nvSpPr>
          <p:spPr>
            <a:xfrm>
              <a:off x="1557776" y="5598103"/>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algn="ctr" defTabSz="1066800">
                <a:lnSpc>
                  <a:spcPct val="90000"/>
                </a:lnSpc>
                <a:spcBef>
                  <a:spcPct val="0"/>
                </a:spcBef>
                <a:spcAft>
                  <a:spcPct val="35000"/>
                </a:spcAft>
              </a:pPr>
              <a:r>
                <a:rPr lang="zh-CN" altLang="en-US" sz="2400" b="1" kern="1200" dirty="0"/>
                <a:t>做到知行合一</a:t>
              </a:r>
            </a:p>
          </p:txBody>
        </p:sp>
      </p:grpSp>
      <p:sp>
        <p:nvSpPr>
          <p:cNvPr id="27" name="箭头: 五边形 26">
            <a:hlinkClick r:id="rId2" action="ppaction://hlinkfile"/>
            <a:extLst>
              <a:ext uri="{FF2B5EF4-FFF2-40B4-BE49-F238E27FC236}">
                <a16:creationId xmlns:a16="http://schemas.microsoft.com/office/drawing/2014/main" id="{2ED48F40-DF40-441E-8313-DB218E6D518E}"/>
              </a:ext>
            </a:extLst>
          </p:cNvPr>
          <p:cNvSpPr/>
          <p:nvPr/>
        </p:nvSpPr>
        <p:spPr>
          <a:xfrm>
            <a:off x="255638" y="5869858"/>
            <a:ext cx="3028335"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2020</a:t>
            </a:r>
            <a:r>
              <a:rPr lang="zh-CN" altLang="en-US" b="1" dirty="0"/>
              <a:t>年大赛现场决赛赛题</a:t>
            </a:r>
          </a:p>
        </p:txBody>
      </p:sp>
    </p:spTree>
    <p:extLst>
      <p:ext uri="{BB962C8B-B14F-4D97-AF65-F5344CB8AC3E}">
        <p14:creationId xmlns:p14="http://schemas.microsoft.com/office/powerpoint/2010/main" val="3908841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3DAB1FA2-F3FB-48A6-BBFA-8393530C3A79}"/>
              </a:ext>
            </a:extLst>
          </p:cNvPr>
          <p:cNvSpPr>
            <a:spLocks noGrp="1"/>
          </p:cNvSpPr>
          <p:nvPr>
            <p:ph type="title"/>
          </p:nvPr>
        </p:nvSpPr>
        <p:spPr>
          <a:xfrm>
            <a:off x="679097" y="195197"/>
            <a:ext cx="10515600" cy="523220"/>
          </a:xfrm>
        </p:spPr>
        <p:txBody>
          <a:bodyPr/>
          <a:lstStyle/>
          <a:p>
            <a:r>
              <a:rPr lang="zh-CN" altLang="en-US" dirty="0"/>
              <a:t>专业素养提升路径二：班级活动策划（基本遵循）</a:t>
            </a:r>
          </a:p>
        </p:txBody>
      </p:sp>
      <p:grpSp>
        <p:nvGrpSpPr>
          <p:cNvPr id="2" name="组合 1">
            <a:extLst>
              <a:ext uri="{FF2B5EF4-FFF2-40B4-BE49-F238E27FC236}">
                <a16:creationId xmlns:a16="http://schemas.microsoft.com/office/drawing/2014/main" id="{93BB0DB4-3D11-452F-9D87-C4500389B141}"/>
              </a:ext>
            </a:extLst>
          </p:cNvPr>
          <p:cNvGrpSpPr/>
          <p:nvPr/>
        </p:nvGrpSpPr>
        <p:grpSpPr>
          <a:xfrm>
            <a:off x="6096000" y="1473498"/>
            <a:ext cx="5177355" cy="4396360"/>
            <a:chOff x="-1780903" y="1083782"/>
            <a:chExt cx="6314732" cy="5417185"/>
          </a:xfrm>
        </p:grpSpPr>
        <p:sp>
          <p:nvSpPr>
            <p:cNvPr id="3" name="任意多边形: 形状 2">
              <a:extLst>
                <a:ext uri="{FF2B5EF4-FFF2-40B4-BE49-F238E27FC236}">
                  <a16:creationId xmlns:a16="http://schemas.microsoft.com/office/drawing/2014/main" id="{09D39001-E6F4-4587-B134-92AB8628057E}"/>
                </a:ext>
              </a:extLst>
            </p:cNvPr>
            <p:cNvSpPr/>
            <p:nvPr/>
          </p:nvSpPr>
          <p:spPr>
            <a:xfrm>
              <a:off x="256303" y="3630572"/>
              <a:ext cx="1301473" cy="2418963"/>
            </a:xfrm>
            <a:custGeom>
              <a:avLst/>
              <a:gdLst>
                <a:gd name="connsiteX0" fmla="*/ 0 w 1301473"/>
                <a:gd name="connsiteY0" fmla="*/ 0 h 2418963"/>
                <a:gd name="connsiteX1" fmla="*/ 650736 w 1301473"/>
                <a:gd name="connsiteY1" fmla="*/ 0 h 2418963"/>
                <a:gd name="connsiteX2" fmla="*/ 650736 w 1301473"/>
                <a:gd name="connsiteY2" fmla="*/ 2418963 h 2418963"/>
                <a:gd name="connsiteX3" fmla="*/ 1301473 w 1301473"/>
                <a:gd name="connsiteY3" fmla="*/ 2418963 h 2418963"/>
              </a:gdLst>
              <a:ahLst/>
              <a:cxnLst>
                <a:cxn ang="0">
                  <a:pos x="connsiteX0" y="connsiteY0"/>
                </a:cxn>
                <a:cxn ang="0">
                  <a:pos x="connsiteX1" y="connsiteY1"/>
                </a:cxn>
                <a:cxn ang="0">
                  <a:pos x="connsiteX2" y="connsiteY2"/>
                </a:cxn>
                <a:cxn ang="0">
                  <a:pos x="connsiteX3" y="connsiteY3"/>
                </a:cxn>
              </a:cxnLst>
              <a:rect l="l" t="t" r="r" b="b"/>
              <a:pathLst>
                <a:path w="1301473" h="2418963">
                  <a:moveTo>
                    <a:pt x="0" y="0"/>
                  </a:moveTo>
                  <a:lnTo>
                    <a:pt x="650736" y="0"/>
                  </a:lnTo>
                  <a:lnTo>
                    <a:pt x="650736" y="2418963"/>
                  </a:lnTo>
                  <a:lnTo>
                    <a:pt x="1301473" y="2418963"/>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94765" tIns="1140811" rIns="594766" bIns="1140810" numCol="1" spcCol="1270" anchor="ctr" anchorCtr="0">
              <a:noAutofit/>
            </a:bodyPr>
            <a:lstStyle/>
            <a:p>
              <a:pPr marL="0" lvl="0" indent="0" algn="ctr" defTabSz="311150">
                <a:lnSpc>
                  <a:spcPct val="90000"/>
                </a:lnSpc>
                <a:spcBef>
                  <a:spcPct val="0"/>
                </a:spcBef>
                <a:spcAft>
                  <a:spcPct val="35000"/>
                </a:spcAft>
                <a:buNone/>
              </a:pPr>
              <a:endParaRPr lang="zh-CN" altLang="en-US" sz="700" b="1" kern="1200"/>
            </a:p>
          </p:txBody>
        </p:sp>
        <p:sp>
          <p:nvSpPr>
            <p:cNvPr id="17" name="任意多边形: 形状 16">
              <a:extLst>
                <a:ext uri="{FF2B5EF4-FFF2-40B4-BE49-F238E27FC236}">
                  <a16:creationId xmlns:a16="http://schemas.microsoft.com/office/drawing/2014/main" id="{C92B0FF5-6BF8-45A3-A0DB-9DB9F32B4B0F}"/>
                </a:ext>
              </a:extLst>
            </p:cNvPr>
            <p:cNvSpPr/>
            <p:nvPr/>
          </p:nvSpPr>
          <p:spPr>
            <a:xfrm>
              <a:off x="256303" y="3630572"/>
              <a:ext cx="1301473" cy="1290383"/>
            </a:xfrm>
            <a:custGeom>
              <a:avLst/>
              <a:gdLst>
                <a:gd name="connsiteX0" fmla="*/ 0 w 1301473"/>
                <a:gd name="connsiteY0" fmla="*/ 0 h 1290383"/>
                <a:gd name="connsiteX1" fmla="*/ 650736 w 1301473"/>
                <a:gd name="connsiteY1" fmla="*/ 0 h 1290383"/>
                <a:gd name="connsiteX2" fmla="*/ 650736 w 1301473"/>
                <a:gd name="connsiteY2" fmla="*/ 1290383 h 1290383"/>
                <a:gd name="connsiteX3" fmla="*/ 1301473 w 1301473"/>
                <a:gd name="connsiteY3" fmla="*/ 1290383 h 1290383"/>
              </a:gdLst>
              <a:ahLst/>
              <a:cxnLst>
                <a:cxn ang="0">
                  <a:pos x="connsiteX0" y="connsiteY0"/>
                </a:cxn>
                <a:cxn ang="0">
                  <a:pos x="connsiteX1" y="connsiteY1"/>
                </a:cxn>
                <a:cxn ang="0">
                  <a:pos x="connsiteX2" y="connsiteY2"/>
                </a:cxn>
                <a:cxn ang="0">
                  <a:pos x="connsiteX3" y="connsiteY3"/>
                </a:cxn>
              </a:cxnLst>
              <a:rect l="l" t="t" r="r" b="b"/>
              <a:pathLst>
                <a:path w="1301473" h="1290383">
                  <a:moveTo>
                    <a:pt x="0" y="0"/>
                  </a:moveTo>
                  <a:lnTo>
                    <a:pt x="650736" y="0"/>
                  </a:lnTo>
                  <a:lnTo>
                    <a:pt x="650736" y="1290383"/>
                  </a:lnTo>
                  <a:lnTo>
                    <a:pt x="1301473" y="1290383"/>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617618" tIns="599373" rIns="617619" bIns="599374" numCol="1" spcCol="1270" anchor="ctr" anchorCtr="0">
              <a:noAutofit/>
            </a:bodyPr>
            <a:lstStyle/>
            <a:p>
              <a:pPr marL="0" lvl="0" indent="0" algn="ctr" defTabSz="177800">
                <a:lnSpc>
                  <a:spcPct val="90000"/>
                </a:lnSpc>
                <a:spcBef>
                  <a:spcPct val="0"/>
                </a:spcBef>
                <a:spcAft>
                  <a:spcPct val="35000"/>
                </a:spcAft>
                <a:buNone/>
              </a:pPr>
              <a:endParaRPr lang="zh-CN" altLang="en-US" sz="400" b="1" kern="1200"/>
            </a:p>
          </p:txBody>
        </p:sp>
        <p:sp>
          <p:nvSpPr>
            <p:cNvPr id="18" name="任意多边形: 形状 17">
              <a:extLst>
                <a:ext uri="{FF2B5EF4-FFF2-40B4-BE49-F238E27FC236}">
                  <a16:creationId xmlns:a16="http://schemas.microsoft.com/office/drawing/2014/main" id="{F382BC61-D390-440E-9E96-C2F1BB085CF4}"/>
                </a:ext>
              </a:extLst>
            </p:cNvPr>
            <p:cNvSpPr/>
            <p:nvPr/>
          </p:nvSpPr>
          <p:spPr>
            <a:xfrm>
              <a:off x="256303" y="3630572"/>
              <a:ext cx="1316131" cy="180302"/>
            </a:xfrm>
            <a:custGeom>
              <a:avLst/>
              <a:gdLst>
                <a:gd name="connsiteX0" fmla="*/ 0 w 1316131"/>
                <a:gd name="connsiteY0" fmla="*/ 0 h 180302"/>
                <a:gd name="connsiteX1" fmla="*/ 658065 w 1316131"/>
                <a:gd name="connsiteY1" fmla="*/ 0 h 180302"/>
                <a:gd name="connsiteX2" fmla="*/ 658065 w 1316131"/>
                <a:gd name="connsiteY2" fmla="*/ 180302 h 180302"/>
                <a:gd name="connsiteX3" fmla="*/ 1316131 w 1316131"/>
                <a:gd name="connsiteY3" fmla="*/ 180302 h 180302"/>
              </a:gdLst>
              <a:ahLst/>
              <a:cxnLst>
                <a:cxn ang="0">
                  <a:pos x="connsiteX0" y="connsiteY0"/>
                </a:cxn>
                <a:cxn ang="0">
                  <a:pos x="connsiteX1" y="connsiteY1"/>
                </a:cxn>
                <a:cxn ang="0">
                  <a:pos x="connsiteX2" y="connsiteY2"/>
                </a:cxn>
                <a:cxn ang="0">
                  <a:pos x="connsiteX3" y="connsiteY3"/>
                </a:cxn>
              </a:cxnLst>
              <a:rect l="l" t="t" r="r" b="b"/>
              <a:pathLst>
                <a:path w="1316131" h="180302">
                  <a:moveTo>
                    <a:pt x="0" y="0"/>
                  </a:moveTo>
                  <a:lnTo>
                    <a:pt x="658065" y="0"/>
                  </a:lnTo>
                  <a:lnTo>
                    <a:pt x="658065" y="180302"/>
                  </a:lnTo>
                  <a:lnTo>
                    <a:pt x="1316131" y="180302"/>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637555" tIns="56941" rIns="637555" bIns="56940" numCol="1" spcCol="1270" anchor="ctr" anchorCtr="0">
              <a:noAutofit/>
            </a:bodyPr>
            <a:lstStyle/>
            <a:p>
              <a:pPr marL="0" lvl="0" indent="0" algn="ctr" defTabSz="133350">
                <a:lnSpc>
                  <a:spcPct val="90000"/>
                </a:lnSpc>
                <a:spcBef>
                  <a:spcPct val="0"/>
                </a:spcBef>
                <a:spcAft>
                  <a:spcPct val="35000"/>
                </a:spcAft>
                <a:buNone/>
              </a:pPr>
              <a:endParaRPr lang="zh-CN" altLang="en-US" sz="300" b="1" kern="1200"/>
            </a:p>
          </p:txBody>
        </p:sp>
        <p:sp>
          <p:nvSpPr>
            <p:cNvPr id="19" name="任意多边形: 形状 18">
              <a:extLst>
                <a:ext uri="{FF2B5EF4-FFF2-40B4-BE49-F238E27FC236}">
                  <a16:creationId xmlns:a16="http://schemas.microsoft.com/office/drawing/2014/main" id="{7D8E128D-8D84-4353-B584-1827056D481C}"/>
                </a:ext>
              </a:extLst>
            </p:cNvPr>
            <p:cNvSpPr/>
            <p:nvPr/>
          </p:nvSpPr>
          <p:spPr>
            <a:xfrm>
              <a:off x="256303" y="2663795"/>
              <a:ext cx="1301473" cy="966777"/>
            </a:xfrm>
            <a:custGeom>
              <a:avLst/>
              <a:gdLst>
                <a:gd name="connsiteX0" fmla="*/ 0 w 1301473"/>
                <a:gd name="connsiteY0" fmla="*/ 966777 h 966777"/>
                <a:gd name="connsiteX1" fmla="*/ 650736 w 1301473"/>
                <a:gd name="connsiteY1" fmla="*/ 966777 h 966777"/>
                <a:gd name="connsiteX2" fmla="*/ 650736 w 1301473"/>
                <a:gd name="connsiteY2" fmla="*/ 0 h 966777"/>
                <a:gd name="connsiteX3" fmla="*/ 1301473 w 1301473"/>
                <a:gd name="connsiteY3" fmla="*/ 0 h 966777"/>
              </a:gdLst>
              <a:ahLst/>
              <a:cxnLst>
                <a:cxn ang="0">
                  <a:pos x="connsiteX0" y="connsiteY0"/>
                </a:cxn>
                <a:cxn ang="0">
                  <a:pos x="connsiteX1" y="connsiteY1"/>
                </a:cxn>
                <a:cxn ang="0">
                  <a:pos x="connsiteX2" y="connsiteY2"/>
                </a:cxn>
                <a:cxn ang="0">
                  <a:pos x="connsiteX3" y="connsiteY3"/>
                </a:cxn>
              </a:cxnLst>
              <a:rect l="l" t="t" r="r" b="b"/>
              <a:pathLst>
                <a:path w="1301473" h="966777">
                  <a:moveTo>
                    <a:pt x="0" y="966777"/>
                  </a:moveTo>
                  <a:lnTo>
                    <a:pt x="650736" y="966777"/>
                  </a:lnTo>
                  <a:lnTo>
                    <a:pt x="650736" y="0"/>
                  </a:lnTo>
                  <a:lnTo>
                    <a:pt x="1301473" y="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622905" tIns="442857" rIns="622905" bIns="442857" numCol="1" spcCol="1270" anchor="ctr" anchorCtr="0">
              <a:noAutofit/>
            </a:bodyPr>
            <a:lstStyle/>
            <a:p>
              <a:pPr marL="0" lvl="0" indent="0" algn="ctr" defTabSz="133350">
                <a:lnSpc>
                  <a:spcPct val="90000"/>
                </a:lnSpc>
                <a:spcBef>
                  <a:spcPct val="0"/>
                </a:spcBef>
                <a:spcAft>
                  <a:spcPct val="35000"/>
                </a:spcAft>
                <a:buNone/>
              </a:pPr>
              <a:endParaRPr lang="zh-CN" altLang="en-US" sz="300" b="1" kern="1200"/>
            </a:p>
          </p:txBody>
        </p:sp>
        <p:sp>
          <p:nvSpPr>
            <p:cNvPr id="20" name="任意多边形: 形状 19">
              <a:extLst>
                <a:ext uri="{FF2B5EF4-FFF2-40B4-BE49-F238E27FC236}">
                  <a16:creationId xmlns:a16="http://schemas.microsoft.com/office/drawing/2014/main" id="{DA32F7B2-58DE-4600-A465-B4A96981B37A}"/>
                </a:ext>
              </a:extLst>
            </p:cNvPr>
            <p:cNvSpPr/>
            <p:nvPr/>
          </p:nvSpPr>
          <p:spPr>
            <a:xfrm>
              <a:off x="256303" y="1535214"/>
              <a:ext cx="1301473" cy="2095357"/>
            </a:xfrm>
            <a:custGeom>
              <a:avLst/>
              <a:gdLst>
                <a:gd name="connsiteX0" fmla="*/ 0 w 1301473"/>
                <a:gd name="connsiteY0" fmla="*/ 2095357 h 2095357"/>
                <a:gd name="connsiteX1" fmla="*/ 650736 w 1301473"/>
                <a:gd name="connsiteY1" fmla="*/ 2095357 h 2095357"/>
                <a:gd name="connsiteX2" fmla="*/ 650736 w 1301473"/>
                <a:gd name="connsiteY2" fmla="*/ 0 h 2095357"/>
                <a:gd name="connsiteX3" fmla="*/ 1301473 w 1301473"/>
                <a:gd name="connsiteY3" fmla="*/ 0 h 2095357"/>
              </a:gdLst>
              <a:ahLst/>
              <a:cxnLst>
                <a:cxn ang="0">
                  <a:pos x="connsiteX0" y="connsiteY0"/>
                </a:cxn>
                <a:cxn ang="0">
                  <a:pos x="connsiteX1" y="connsiteY1"/>
                </a:cxn>
                <a:cxn ang="0">
                  <a:pos x="connsiteX2" y="connsiteY2"/>
                </a:cxn>
                <a:cxn ang="0">
                  <a:pos x="connsiteX3" y="connsiteY3"/>
                </a:cxn>
              </a:cxnLst>
              <a:rect l="l" t="t" r="r" b="b"/>
              <a:pathLst>
                <a:path w="1301473" h="2095357">
                  <a:moveTo>
                    <a:pt x="0" y="2095357"/>
                  </a:moveTo>
                  <a:lnTo>
                    <a:pt x="650736" y="2095357"/>
                  </a:lnTo>
                  <a:lnTo>
                    <a:pt x="650736" y="0"/>
                  </a:lnTo>
                  <a:lnTo>
                    <a:pt x="1301473" y="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601770" tIns="986013" rIns="601771" bIns="986012" numCol="1" spcCol="1270" anchor="ctr" anchorCtr="0">
              <a:noAutofit/>
            </a:bodyPr>
            <a:lstStyle/>
            <a:p>
              <a:pPr marL="0" lvl="0" indent="0" algn="ctr" defTabSz="266700">
                <a:lnSpc>
                  <a:spcPct val="90000"/>
                </a:lnSpc>
                <a:spcBef>
                  <a:spcPct val="0"/>
                </a:spcBef>
                <a:spcAft>
                  <a:spcPct val="35000"/>
                </a:spcAft>
                <a:buNone/>
              </a:pPr>
              <a:endParaRPr lang="zh-CN" altLang="en-US" sz="600" b="1" kern="1200"/>
            </a:p>
          </p:txBody>
        </p:sp>
        <p:sp>
          <p:nvSpPr>
            <p:cNvPr id="21" name="任意多边形: 形状 20">
              <a:extLst>
                <a:ext uri="{FF2B5EF4-FFF2-40B4-BE49-F238E27FC236}">
                  <a16:creationId xmlns:a16="http://schemas.microsoft.com/office/drawing/2014/main" id="{FE309629-DE34-436B-BF60-A657E5B43189}"/>
                </a:ext>
              </a:extLst>
            </p:cNvPr>
            <p:cNvSpPr/>
            <p:nvPr/>
          </p:nvSpPr>
          <p:spPr>
            <a:xfrm>
              <a:off x="-1780903" y="3171335"/>
              <a:ext cx="2205229" cy="918474"/>
            </a:xfrm>
            <a:custGeom>
              <a:avLst/>
              <a:gdLst>
                <a:gd name="connsiteX0" fmla="*/ 0 w 3155938"/>
                <a:gd name="connsiteY0" fmla="*/ 0 h 918474"/>
                <a:gd name="connsiteX1" fmla="*/ 3155938 w 3155938"/>
                <a:gd name="connsiteY1" fmla="*/ 0 h 918474"/>
                <a:gd name="connsiteX2" fmla="*/ 3155938 w 3155938"/>
                <a:gd name="connsiteY2" fmla="*/ 918474 h 918474"/>
                <a:gd name="connsiteX3" fmla="*/ 0 w 3155938"/>
                <a:gd name="connsiteY3" fmla="*/ 918474 h 918474"/>
                <a:gd name="connsiteX4" fmla="*/ 0 w 3155938"/>
                <a:gd name="connsiteY4" fmla="*/ 0 h 918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938" h="918474">
                  <a:moveTo>
                    <a:pt x="0" y="0"/>
                  </a:moveTo>
                  <a:lnTo>
                    <a:pt x="3155938" y="0"/>
                  </a:lnTo>
                  <a:lnTo>
                    <a:pt x="3155938" y="918474"/>
                  </a:lnTo>
                  <a:lnTo>
                    <a:pt x="0" y="918474"/>
                  </a:lnTo>
                  <a:lnTo>
                    <a:pt x="0" y="0"/>
                  </a:lnTo>
                  <a:close/>
                </a:path>
              </a:pathLst>
            </a:custGeom>
            <a:solidFill>
              <a:schemeClr val="accent2"/>
            </a:solidFill>
            <a:ln>
              <a:solidFill>
                <a:srgbClr val="FFC000"/>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CN" altLang="en-US" sz="3200" b="1" kern="1200" dirty="0"/>
                <a:t>遵循原则</a:t>
              </a:r>
            </a:p>
          </p:txBody>
        </p:sp>
        <p:sp>
          <p:nvSpPr>
            <p:cNvPr id="22" name="任意多边形: 形状 21">
              <a:extLst>
                <a:ext uri="{FF2B5EF4-FFF2-40B4-BE49-F238E27FC236}">
                  <a16:creationId xmlns:a16="http://schemas.microsoft.com/office/drawing/2014/main" id="{D5B1E6C6-4873-44F6-B92B-4BE83005F7D6}"/>
                </a:ext>
              </a:extLst>
            </p:cNvPr>
            <p:cNvSpPr/>
            <p:nvPr/>
          </p:nvSpPr>
          <p:spPr>
            <a:xfrm>
              <a:off x="1557776" y="1083782"/>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a:solidFill>
              <a:schemeClr val="accent5">
                <a:lumMod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时代性与原理性</a:t>
              </a:r>
            </a:p>
          </p:txBody>
        </p:sp>
        <p:sp>
          <p:nvSpPr>
            <p:cNvPr id="23" name="任意多边形: 形状 22">
              <a:extLst>
                <a:ext uri="{FF2B5EF4-FFF2-40B4-BE49-F238E27FC236}">
                  <a16:creationId xmlns:a16="http://schemas.microsoft.com/office/drawing/2014/main" id="{8874698B-342D-4D21-8F5E-38A743B61302}"/>
                </a:ext>
              </a:extLst>
            </p:cNvPr>
            <p:cNvSpPr/>
            <p:nvPr/>
          </p:nvSpPr>
          <p:spPr>
            <a:xfrm>
              <a:off x="1557776" y="2212363"/>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a:solidFill>
              <a:schemeClr val="accent5">
                <a:lumMod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整体性与科学性</a:t>
              </a:r>
            </a:p>
          </p:txBody>
        </p:sp>
        <p:sp>
          <p:nvSpPr>
            <p:cNvPr id="24" name="任意多边形: 形状 23">
              <a:extLst>
                <a:ext uri="{FF2B5EF4-FFF2-40B4-BE49-F238E27FC236}">
                  <a16:creationId xmlns:a16="http://schemas.microsoft.com/office/drawing/2014/main" id="{B663A1DB-5EF4-4C3F-91DF-CA5EBCAE4C91}"/>
                </a:ext>
              </a:extLst>
            </p:cNvPr>
            <p:cNvSpPr/>
            <p:nvPr/>
          </p:nvSpPr>
          <p:spPr>
            <a:xfrm>
              <a:off x="1572435" y="3359443"/>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a:solidFill>
              <a:schemeClr val="accent5">
                <a:lumMod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知识性与趣味性</a:t>
              </a:r>
            </a:p>
          </p:txBody>
        </p:sp>
        <p:sp>
          <p:nvSpPr>
            <p:cNvPr id="25" name="任意多边形: 形状 24">
              <a:extLst>
                <a:ext uri="{FF2B5EF4-FFF2-40B4-BE49-F238E27FC236}">
                  <a16:creationId xmlns:a16="http://schemas.microsoft.com/office/drawing/2014/main" id="{DBD73EAF-07E5-45BD-A390-48491971FC8B}"/>
                </a:ext>
              </a:extLst>
            </p:cNvPr>
            <p:cNvSpPr/>
            <p:nvPr/>
          </p:nvSpPr>
          <p:spPr>
            <a:xfrm>
              <a:off x="1557776" y="4469523"/>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a:solidFill>
              <a:schemeClr val="accent5">
                <a:lumMod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开放性与实践性</a:t>
              </a:r>
            </a:p>
          </p:txBody>
        </p:sp>
        <p:sp>
          <p:nvSpPr>
            <p:cNvPr id="26" name="任意多边形: 形状 25">
              <a:extLst>
                <a:ext uri="{FF2B5EF4-FFF2-40B4-BE49-F238E27FC236}">
                  <a16:creationId xmlns:a16="http://schemas.microsoft.com/office/drawing/2014/main" id="{A972E2A7-BE07-4C07-8B0B-93212C167515}"/>
                </a:ext>
              </a:extLst>
            </p:cNvPr>
            <p:cNvSpPr/>
            <p:nvPr/>
          </p:nvSpPr>
          <p:spPr>
            <a:xfrm>
              <a:off x="1557776" y="5598103"/>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a:solidFill>
              <a:schemeClr val="accent5">
                <a:lumMod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全体性与自主性</a:t>
              </a:r>
            </a:p>
          </p:txBody>
        </p:sp>
      </p:grpSp>
      <p:sp>
        <p:nvSpPr>
          <p:cNvPr id="6" name="文本框 5">
            <a:extLst>
              <a:ext uri="{FF2B5EF4-FFF2-40B4-BE49-F238E27FC236}">
                <a16:creationId xmlns:a16="http://schemas.microsoft.com/office/drawing/2014/main" id="{4E8B72A2-11D6-4C9F-AD89-E65C4B1C77FA}"/>
              </a:ext>
            </a:extLst>
          </p:cNvPr>
          <p:cNvSpPr txBox="1"/>
          <p:nvPr/>
        </p:nvSpPr>
        <p:spPr>
          <a:xfrm>
            <a:off x="1219200" y="2690113"/>
            <a:ext cx="5525729" cy="2114810"/>
          </a:xfrm>
          <a:prstGeom prst="rect">
            <a:avLst/>
          </a:prstGeom>
          <a:noFill/>
        </p:spPr>
        <p:txBody>
          <a:bodyPr wrap="square" rtlCol="0">
            <a:spAutoFit/>
          </a:bodyPr>
          <a:lstStyle/>
          <a:p>
            <a:pPr>
              <a:lnSpc>
                <a:spcPts val="3200"/>
              </a:lnSpc>
            </a:pPr>
            <a:r>
              <a:rPr lang="zh-CN" altLang="en-US" sz="2400" b="1" dirty="0">
                <a:solidFill>
                  <a:srgbClr val="0000CC"/>
                </a:solidFill>
                <a:latin typeface="+mn-ea"/>
              </a:rPr>
              <a:t>少一些说理，多一些启发；</a:t>
            </a:r>
            <a:endParaRPr lang="en-US" altLang="zh-CN" sz="2400" b="1" dirty="0">
              <a:solidFill>
                <a:srgbClr val="0000CC"/>
              </a:solidFill>
              <a:latin typeface="+mn-ea"/>
            </a:endParaRPr>
          </a:p>
          <a:p>
            <a:pPr>
              <a:lnSpc>
                <a:spcPts val="3200"/>
              </a:lnSpc>
            </a:pPr>
            <a:r>
              <a:rPr lang="zh-CN" altLang="en-US" sz="2400" b="1" dirty="0">
                <a:solidFill>
                  <a:srgbClr val="0000CC"/>
                </a:solidFill>
                <a:latin typeface="+mn-ea"/>
              </a:rPr>
              <a:t>少一些灌输，多一些体验；</a:t>
            </a:r>
            <a:endParaRPr lang="en-US" altLang="zh-CN" sz="2400" b="1" dirty="0">
              <a:solidFill>
                <a:srgbClr val="0000CC"/>
              </a:solidFill>
              <a:latin typeface="+mn-ea"/>
            </a:endParaRPr>
          </a:p>
          <a:p>
            <a:pPr>
              <a:lnSpc>
                <a:spcPts val="3200"/>
              </a:lnSpc>
            </a:pPr>
            <a:r>
              <a:rPr lang="zh-CN" altLang="en-US" sz="2400" b="1" dirty="0">
                <a:solidFill>
                  <a:srgbClr val="0000CC"/>
                </a:solidFill>
                <a:latin typeface="+mn-ea"/>
              </a:rPr>
              <a:t>少一些概念，多一些探究；</a:t>
            </a:r>
            <a:endParaRPr lang="en-US" altLang="zh-CN" sz="2400" b="1" dirty="0">
              <a:solidFill>
                <a:srgbClr val="0000CC"/>
              </a:solidFill>
              <a:latin typeface="+mn-ea"/>
            </a:endParaRPr>
          </a:p>
          <a:p>
            <a:pPr>
              <a:lnSpc>
                <a:spcPts val="3200"/>
              </a:lnSpc>
            </a:pPr>
            <a:r>
              <a:rPr lang="zh-CN" altLang="en-US" sz="2400" b="1" dirty="0">
                <a:solidFill>
                  <a:srgbClr val="0000CC"/>
                </a:solidFill>
                <a:latin typeface="+mn-ea"/>
              </a:rPr>
              <a:t>少一些理论，多一些实践；</a:t>
            </a:r>
            <a:endParaRPr lang="en-US" altLang="zh-CN" sz="2400" b="1" dirty="0">
              <a:solidFill>
                <a:srgbClr val="0000CC"/>
              </a:solidFill>
              <a:latin typeface="+mn-ea"/>
            </a:endParaRPr>
          </a:p>
          <a:p>
            <a:pPr>
              <a:lnSpc>
                <a:spcPts val="3200"/>
              </a:lnSpc>
            </a:pPr>
            <a:r>
              <a:rPr lang="zh-CN" altLang="en-US" sz="2400" b="1" dirty="0">
                <a:solidFill>
                  <a:srgbClr val="0000CC"/>
                </a:solidFill>
                <a:latin typeface="+mn-ea"/>
              </a:rPr>
              <a:t>少一些教导，多一些参与。</a:t>
            </a:r>
            <a:endParaRPr lang="en-US" altLang="zh-CN" sz="2400" b="1" dirty="0">
              <a:solidFill>
                <a:srgbClr val="0000CC"/>
              </a:solidFill>
              <a:latin typeface="+mn-ea"/>
            </a:endParaRPr>
          </a:p>
        </p:txBody>
      </p:sp>
      <p:sp>
        <p:nvSpPr>
          <p:cNvPr id="8" name="文本框 7">
            <a:extLst>
              <a:ext uri="{FF2B5EF4-FFF2-40B4-BE49-F238E27FC236}">
                <a16:creationId xmlns:a16="http://schemas.microsoft.com/office/drawing/2014/main" id="{0D9AB095-9B06-4E1A-98C1-505F17F5284A}"/>
              </a:ext>
            </a:extLst>
          </p:cNvPr>
          <p:cNvSpPr txBox="1"/>
          <p:nvPr/>
        </p:nvSpPr>
        <p:spPr>
          <a:xfrm>
            <a:off x="373626" y="1867425"/>
            <a:ext cx="3608439" cy="584775"/>
          </a:xfrm>
          <a:prstGeom prst="rect">
            <a:avLst/>
          </a:prstGeom>
          <a:noFill/>
        </p:spPr>
        <p:txBody>
          <a:bodyPr wrap="square" rtlCol="0">
            <a:spAutoFit/>
          </a:bodyPr>
          <a:lstStyle/>
          <a:p>
            <a:r>
              <a:rPr lang="zh-CN" altLang="en-US" sz="3200" b="1" dirty="0">
                <a:solidFill>
                  <a:srgbClr val="C00000"/>
                </a:solidFill>
              </a:rPr>
              <a:t>班级活动小策略：</a:t>
            </a:r>
          </a:p>
        </p:txBody>
      </p:sp>
    </p:spTree>
    <p:extLst>
      <p:ext uri="{BB962C8B-B14F-4D97-AF65-F5344CB8AC3E}">
        <p14:creationId xmlns:p14="http://schemas.microsoft.com/office/powerpoint/2010/main" val="3342087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3DAB1FA2-F3FB-48A6-BBFA-8393530C3A79}"/>
              </a:ext>
            </a:extLst>
          </p:cNvPr>
          <p:cNvSpPr>
            <a:spLocks noGrp="1"/>
          </p:cNvSpPr>
          <p:nvPr>
            <p:ph type="title"/>
          </p:nvPr>
        </p:nvSpPr>
        <p:spPr>
          <a:xfrm>
            <a:off x="679097" y="195197"/>
            <a:ext cx="10515600" cy="523220"/>
          </a:xfrm>
        </p:spPr>
        <p:txBody>
          <a:bodyPr/>
          <a:lstStyle/>
          <a:p>
            <a:r>
              <a:rPr lang="zh-CN" altLang="en-US" dirty="0"/>
              <a:t>专业素养提升路径二：班级活动策划（案例解析）</a:t>
            </a:r>
          </a:p>
        </p:txBody>
      </p:sp>
      <p:sp>
        <p:nvSpPr>
          <p:cNvPr id="4" name="文本框 3">
            <a:extLst>
              <a:ext uri="{FF2B5EF4-FFF2-40B4-BE49-F238E27FC236}">
                <a16:creationId xmlns:a16="http://schemas.microsoft.com/office/drawing/2014/main" id="{D261082E-8301-4D18-B021-6124EF80D00D}"/>
              </a:ext>
            </a:extLst>
          </p:cNvPr>
          <p:cNvSpPr txBox="1"/>
          <p:nvPr/>
        </p:nvSpPr>
        <p:spPr>
          <a:xfrm>
            <a:off x="874630" y="1248243"/>
            <a:ext cx="8957628" cy="338491"/>
          </a:xfrm>
          <a:prstGeom prst="rect">
            <a:avLst/>
          </a:prstGeom>
          <a:noFill/>
        </p:spPr>
        <p:txBody>
          <a:bodyPr wrap="square">
            <a:spAutoFit/>
          </a:bodyPr>
          <a:lstStyle>
            <a:defPPr>
              <a:defRPr lang="zh-CN"/>
            </a:defPPr>
            <a:lvl1pPr indent="352425" algn="just">
              <a:lnSpc>
                <a:spcPts val="1800"/>
              </a:lnSpc>
              <a:defRPr sz="2400" b="1" spc="45">
                <a:solidFill>
                  <a:srgbClr val="000000"/>
                </a:solidFill>
                <a:effectLst/>
                <a:latin typeface="+mn-ea"/>
                <a:cs typeface="宋体" panose="02010600030101010101" pitchFamily="2" charset="-122"/>
              </a:defRPr>
            </a:lvl1pPr>
          </a:lstStyle>
          <a:p>
            <a:pPr indent="406400" algn="just" hangingPunct="0"/>
            <a:r>
              <a:rPr lang="en-US" altLang="zh-CN" kern="100" dirty="0">
                <a:effectLst/>
                <a:latin typeface="Times New Roman" panose="02020603050405020304" pitchFamily="18" charset="0"/>
                <a:ea typeface="方正仿宋简体"/>
              </a:rPr>
              <a:t>3.</a:t>
            </a:r>
            <a:r>
              <a:rPr lang="zh-CN" altLang="zh-CN" kern="100" dirty="0">
                <a:effectLst/>
                <a:latin typeface="Times New Roman" panose="02020603050405020304" pitchFamily="18" charset="0"/>
                <a:ea typeface="方正仿宋简体"/>
              </a:rPr>
              <a:t>爱国主义教育（包括但不限于红色教育、缅怀英烈等）</a:t>
            </a:r>
            <a:endParaRPr lang="zh-CN" altLang="zh-CN" kern="100" dirty="0">
              <a:effectLst/>
              <a:latin typeface="Times New Roman" panose="02020603050405020304" pitchFamily="18" charset="0"/>
              <a:ea typeface="仿宋_GB2312" panose="02010609030101010101" pitchFamily="49" charset="-122"/>
            </a:endParaRPr>
          </a:p>
        </p:txBody>
      </p:sp>
      <p:pic>
        <p:nvPicPr>
          <p:cNvPr id="3" name="图片 2">
            <a:extLst>
              <a:ext uri="{FF2B5EF4-FFF2-40B4-BE49-F238E27FC236}">
                <a16:creationId xmlns:a16="http://schemas.microsoft.com/office/drawing/2014/main" id="{CF38CDBD-DABB-4BCB-8D87-F8FF47DC9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9701" y="2116560"/>
            <a:ext cx="4084996" cy="4084996"/>
          </a:xfrm>
          <a:prstGeom prst="rect">
            <a:avLst/>
          </a:prstGeom>
        </p:spPr>
      </p:pic>
      <p:sp>
        <p:nvSpPr>
          <p:cNvPr id="9" name="文本框 8">
            <a:extLst>
              <a:ext uri="{FF2B5EF4-FFF2-40B4-BE49-F238E27FC236}">
                <a16:creationId xmlns:a16="http://schemas.microsoft.com/office/drawing/2014/main" id="{CD508A04-DA7A-4C12-A07D-238679E6C32F}"/>
              </a:ext>
            </a:extLst>
          </p:cNvPr>
          <p:cNvSpPr txBox="1"/>
          <p:nvPr/>
        </p:nvSpPr>
        <p:spPr>
          <a:xfrm>
            <a:off x="1976284" y="3352489"/>
            <a:ext cx="6508954" cy="523220"/>
          </a:xfrm>
          <a:prstGeom prst="rect">
            <a:avLst/>
          </a:prstGeom>
          <a:noFill/>
        </p:spPr>
        <p:txBody>
          <a:bodyPr wrap="square">
            <a:spAutoFit/>
          </a:bodyPr>
          <a:lstStyle/>
          <a:p>
            <a:r>
              <a:rPr lang="zh-CN" altLang="en-US" sz="2800" b="1" dirty="0">
                <a:solidFill>
                  <a:srgbClr val="C00000"/>
                </a:solidFill>
                <a:hlinkClick r:id="rId3" action="ppaction://hlinkfile">
                  <a:extLst>
                    <a:ext uri="{A12FA001-AC4F-418D-AE19-62706E023703}">
                      <ahyp:hlinkClr xmlns:ahyp="http://schemas.microsoft.com/office/drawing/2018/hyperlinkcolor" val="tx"/>
                    </a:ext>
                  </a:extLst>
                </a:hlinkClick>
              </a:rPr>
              <a:t>名字背后的故事</a:t>
            </a:r>
            <a:endParaRPr lang="zh-CN" altLang="en-US" sz="2800" b="1" dirty="0">
              <a:solidFill>
                <a:srgbClr val="C00000"/>
              </a:solidFill>
            </a:endParaRPr>
          </a:p>
        </p:txBody>
      </p:sp>
    </p:spTree>
    <p:extLst>
      <p:ext uri="{BB962C8B-B14F-4D97-AF65-F5344CB8AC3E}">
        <p14:creationId xmlns:p14="http://schemas.microsoft.com/office/powerpoint/2010/main" val="1134584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3DAB1FA2-F3FB-48A6-BBFA-8393530C3A79}"/>
              </a:ext>
            </a:extLst>
          </p:cNvPr>
          <p:cNvSpPr>
            <a:spLocks noGrp="1"/>
          </p:cNvSpPr>
          <p:nvPr>
            <p:ph type="title"/>
          </p:nvPr>
        </p:nvSpPr>
        <p:spPr>
          <a:xfrm>
            <a:off x="679097" y="195197"/>
            <a:ext cx="10515600" cy="523220"/>
          </a:xfrm>
        </p:spPr>
        <p:txBody>
          <a:bodyPr/>
          <a:lstStyle/>
          <a:p>
            <a:r>
              <a:rPr lang="zh-CN" altLang="en-US" dirty="0"/>
              <a:t>专业素养提升路径二：班级活动策划（备赛技巧）</a:t>
            </a:r>
          </a:p>
        </p:txBody>
      </p:sp>
      <p:sp>
        <p:nvSpPr>
          <p:cNvPr id="4" name="文本框 3">
            <a:extLst>
              <a:ext uri="{FF2B5EF4-FFF2-40B4-BE49-F238E27FC236}">
                <a16:creationId xmlns:a16="http://schemas.microsoft.com/office/drawing/2014/main" id="{C8E87450-4A1E-4C52-B5A0-714735F64B98}"/>
              </a:ext>
            </a:extLst>
          </p:cNvPr>
          <p:cNvSpPr txBox="1"/>
          <p:nvPr/>
        </p:nvSpPr>
        <p:spPr>
          <a:xfrm>
            <a:off x="5789412" y="1135408"/>
            <a:ext cx="5773422" cy="4885248"/>
          </a:xfrm>
          <a:prstGeom prst="rect">
            <a:avLst/>
          </a:prstGeom>
          <a:noFill/>
        </p:spPr>
        <p:txBody>
          <a:bodyPr wrap="square">
            <a:spAutoFit/>
          </a:bodyPr>
          <a:lstStyle/>
          <a:p>
            <a:pPr indent="457200">
              <a:lnSpc>
                <a:spcPct val="150000"/>
              </a:lnSpc>
              <a:spcAft>
                <a:spcPts val="600"/>
              </a:spcAft>
            </a:pPr>
            <a:r>
              <a:rPr lang="zh-CN" altLang="en-US" sz="2000" kern="100" dirty="0">
                <a:solidFill>
                  <a:srgbClr val="C00000"/>
                </a:solidFill>
                <a:latin typeface="Times New Roman" panose="02020603050405020304" pitchFamily="18" charset="0"/>
                <a:cs typeface="Times New Roman" panose="02020603050405020304" pitchFamily="18" charset="0"/>
              </a:rPr>
              <a:t>在撰写策划的时候，要注意三点：</a:t>
            </a:r>
            <a:endParaRPr lang="en-US" altLang="zh-CN" sz="2000" kern="100" dirty="0">
              <a:solidFill>
                <a:srgbClr val="C00000"/>
              </a:solidFill>
              <a:latin typeface="Times New Roman" panose="02020603050405020304" pitchFamily="18" charset="0"/>
              <a:cs typeface="Times New Roman" panose="02020603050405020304" pitchFamily="18" charset="0"/>
            </a:endParaRPr>
          </a:p>
          <a:p>
            <a:pPr indent="457200">
              <a:lnSpc>
                <a:spcPct val="150000"/>
              </a:lnSpc>
              <a:spcAft>
                <a:spcPts val="600"/>
              </a:spcAft>
            </a:pPr>
            <a:r>
              <a:rPr lang="zh-CN" altLang="en-US" sz="2000" b="1" kern="100" dirty="0">
                <a:solidFill>
                  <a:srgbClr val="0000CC"/>
                </a:solidFill>
                <a:latin typeface="Times New Roman" panose="02020603050405020304" pitchFamily="18" charset="0"/>
                <a:cs typeface="Times New Roman" panose="02020603050405020304" pitchFamily="18" charset="0"/>
              </a:rPr>
              <a:t>一是“大思维”</a:t>
            </a:r>
            <a:r>
              <a:rPr lang="zh-CN" altLang="en-US" sz="2000" b="1" kern="100" dirty="0">
                <a:solidFill>
                  <a:srgbClr val="C00000"/>
                </a:solidFill>
                <a:latin typeface="Times New Roman" panose="02020603050405020304" pitchFamily="18" charset="0"/>
                <a:cs typeface="Times New Roman" panose="02020603050405020304" pitchFamily="18" charset="0"/>
              </a:rPr>
              <a:t>。</a:t>
            </a:r>
            <a:r>
              <a:rPr lang="zh-CN" altLang="en-US" sz="2000" kern="100" dirty="0">
                <a:solidFill>
                  <a:srgbClr val="C00000"/>
                </a:solidFill>
                <a:latin typeface="Times New Roman" panose="02020603050405020304" pitchFamily="18" charset="0"/>
                <a:cs typeface="Times New Roman" panose="02020603050405020304" pitchFamily="18" charset="0"/>
              </a:rPr>
              <a:t>要立足学生发展，结合时代要求，满足国家需要。</a:t>
            </a:r>
            <a:endParaRPr lang="en-US" altLang="zh-CN" sz="2000" kern="100" dirty="0">
              <a:solidFill>
                <a:srgbClr val="C00000"/>
              </a:solidFill>
              <a:latin typeface="Times New Roman" panose="02020603050405020304" pitchFamily="18" charset="0"/>
              <a:cs typeface="Times New Roman" panose="02020603050405020304" pitchFamily="18" charset="0"/>
            </a:endParaRPr>
          </a:p>
          <a:p>
            <a:pPr indent="457200">
              <a:lnSpc>
                <a:spcPct val="150000"/>
              </a:lnSpc>
              <a:spcAft>
                <a:spcPts val="600"/>
              </a:spcAft>
            </a:pPr>
            <a:r>
              <a:rPr lang="zh-CN" altLang="en-US" sz="2000" b="1" kern="100" dirty="0">
                <a:solidFill>
                  <a:srgbClr val="0000CC"/>
                </a:solidFill>
                <a:latin typeface="Times New Roman" panose="02020603050405020304" pitchFamily="18" charset="0"/>
                <a:cs typeface="Times New Roman" panose="02020603050405020304" pitchFamily="18" charset="0"/>
              </a:rPr>
              <a:t>二是“小切口” </a:t>
            </a:r>
            <a:r>
              <a:rPr lang="zh-CN" altLang="en-US" sz="2000" kern="100" dirty="0">
                <a:solidFill>
                  <a:srgbClr val="C00000"/>
                </a:solidFill>
                <a:latin typeface="Times New Roman" panose="02020603050405020304" pitchFamily="18" charset="0"/>
                <a:cs typeface="Times New Roman" panose="02020603050405020304" pitchFamily="18" charset="0"/>
              </a:rPr>
              <a:t>。把握宏大主题下的小元素，进行活动设计，也可以将主题演绎成系列的班级活动，在比赛中选取其中的一次作为展示；</a:t>
            </a:r>
            <a:endParaRPr lang="en-US" altLang="zh-CN" sz="2000" kern="100" dirty="0">
              <a:solidFill>
                <a:srgbClr val="C00000"/>
              </a:solidFill>
              <a:latin typeface="Times New Roman" panose="02020603050405020304" pitchFamily="18" charset="0"/>
              <a:cs typeface="Times New Roman" panose="02020603050405020304" pitchFamily="18" charset="0"/>
            </a:endParaRPr>
          </a:p>
          <a:p>
            <a:pPr indent="457200">
              <a:lnSpc>
                <a:spcPct val="150000"/>
              </a:lnSpc>
              <a:spcAft>
                <a:spcPts val="600"/>
              </a:spcAft>
            </a:pPr>
            <a:r>
              <a:rPr lang="zh-CN" altLang="en-US" sz="2000" b="1" kern="100" dirty="0">
                <a:solidFill>
                  <a:srgbClr val="0000CC"/>
                </a:solidFill>
                <a:latin typeface="Times New Roman" panose="02020603050405020304" pitchFamily="18" charset="0"/>
                <a:cs typeface="Times New Roman" panose="02020603050405020304" pitchFamily="18" charset="0"/>
              </a:rPr>
              <a:t>三是“超空间”</a:t>
            </a:r>
            <a:r>
              <a:rPr lang="zh-CN" altLang="en-US" sz="2000" kern="100" dirty="0">
                <a:solidFill>
                  <a:srgbClr val="C00000"/>
                </a:solidFill>
                <a:latin typeface="Times New Roman" panose="02020603050405020304" pitchFamily="18" charset="0"/>
                <a:cs typeface="Times New Roman" panose="02020603050405020304" pitchFamily="18" charset="0"/>
              </a:rPr>
              <a:t>。跳出班会课的思维局限与教室的空间局限，走出校园，走进社区，尽可能采取多样的活动形式，如团日活动、研学体验活动等。当然，单次活动时间不能太长，以半天到一天为宜。</a:t>
            </a:r>
          </a:p>
        </p:txBody>
      </p:sp>
      <p:graphicFrame>
        <p:nvGraphicFramePr>
          <p:cNvPr id="34" name="图示 33">
            <a:extLst>
              <a:ext uri="{FF2B5EF4-FFF2-40B4-BE49-F238E27FC236}">
                <a16:creationId xmlns:a16="http://schemas.microsoft.com/office/drawing/2014/main" id="{0427C789-46F3-43BC-82FA-32F1EE124A08}"/>
              </a:ext>
            </a:extLst>
          </p:cNvPr>
          <p:cNvGraphicFramePr/>
          <p:nvPr>
            <p:extLst>
              <p:ext uri="{D42A27DB-BD31-4B8C-83A1-F6EECF244321}">
                <p14:modId xmlns:p14="http://schemas.microsoft.com/office/powerpoint/2010/main" val="1587508059"/>
              </p:ext>
            </p:extLst>
          </p:nvPr>
        </p:nvGraphicFramePr>
        <p:xfrm>
          <a:off x="-699924" y="1236594"/>
          <a:ext cx="7494014" cy="5144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7138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6">
            <a:extLst>
              <a:ext uri="{FF2B5EF4-FFF2-40B4-BE49-F238E27FC236}">
                <a16:creationId xmlns:a16="http://schemas.microsoft.com/office/drawing/2014/main" id="{151842D0-414E-4AC1-A830-22168A69E891}"/>
              </a:ext>
            </a:extLst>
          </p:cNvPr>
          <p:cNvSpPr>
            <a:spLocks noGrp="1"/>
          </p:cNvSpPr>
          <p:nvPr>
            <p:ph type="title"/>
          </p:nvPr>
        </p:nvSpPr>
        <p:spPr>
          <a:xfrm>
            <a:off x="679450" y="336550"/>
            <a:ext cx="10515600" cy="242888"/>
          </a:xfrm>
        </p:spPr>
        <p:txBody>
          <a:bodyPr/>
          <a:lstStyle/>
          <a:p>
            <a:r>
              <a:rPr lang="zh-CN" altLang="en-US" dirty="0"/>
              <a:t>专业素养提升路径三：情景模拟处置（基本遵循）</a:t>
            </a:r>
          </a:p>
        </p:txBody>
      </p:sp>
      <p:grpSp>
        <p:nvGrpSpPr>
          <p:cNvPr id="6" name="组合 5">
            <a:extLst>
              <a:ext uri="{FF2B5EF4-FFF2-40B4-BE49-F238E27FC236}">
                <a16:creationId xmlns:a16="http://schemas.microsoft.com/office/drawing/2014/main" id="{928F2D48-8CCC-421F-A157-10E33D75AC73}"/>
              </a:ext>
            </a:extLst>
          </p:cNvPr>
          <p:cNvGrpSpPr/>
          <p:nvPr/>
        </p:nvGrpSpPr>
        <p:grpSpPr>
          <a:xfrm>
            <a:off x="859494" y="2143432"/>
            <a:ext cx="4626905" cy="3197746"/>
            <a:chOff x="3783077" y="720406"/>
            <a:chExt cx="4495339" cy="5417185"/>
          </a:xfrm>
        </p:grpSpPr>
        <p:sp>
          <p:nvSpPr>
            <p:cNvPr id="8" name="任意多边形: 形状 7">
              <a:extLst>
                <a:ext uri="{FF2B5EF4-FFF2-40B4-BE49-F238E27FC236}">
                  <a16:creationId xmlns:a16="http://schemas.microsoft.com/office/drawing/2014/main" id="{57B93800-AFF5-496B-84A0-8899DBADAB54}"/>
                </a:ext>
              </a:extLst>
            </p:cNvPr>
            <p:cNvSpPr/>
            <p:nvPr/>
          </p:nvSpPr>
          <p:spPr>
            <a:xfrm>
              <a:off x="4203637" y="3428999"/>
              <a:ext cx="1113385" cy="2257160"/>
            </a:xfrm>
            <a:custGeom>
              <a:avLst/>
              <a:gdLst>
                <a:gd name="connsiteX0" fmla="*/ 0 w 1113385"/>
                <a:gd name="connsiteY0" fmla="*/ 0 h 2257160"/>
                <a:gd name="connsiteX1" fmla="*/ 556692 w 1113385"/>
                <a:gd name="connsiteY1" fmla="*/ 0 h 2257160"/>
                <a:gd name="connsiteX2" fmla="*/ 556692 w 1113385"/>
                <a:gd name="connsiteY2" fmla="*/ 2257160 h 2257160"/>
                <a:gd name="connsiteX3" fmla="*/ 1113385 w 1113385"/>
                <a:gd name="connsiteY3" fmla="*/ 2257160 h 2257160"/>
              </a:gdLst>
              <a:ahLst/>
              <a:cxnLst>
                <a:cxn ang="0">
                  <a:pos x="connsiteX0" y="connsiteY0"/>
                </a:cxn>
                <a:cxn ang="0">
                  <a:pos x="connsiteX1" y="connsiteY1"/>
                </a:cxn>
                <a:cxn ang="0">
                  <a:pos x="connsiteX2" y="connsiteY2"/>
                </a:cxn>
                <a:cxn ang="0">
                  <a:pos x="connsiteX3" y="connsiteY3"/>
                </a:cxn>
              </a:cxnLst>
              <a:rect l="l" t="t" r="r" b="b"/>
              <a:pathLst>
                <a:path w="1113385" h="2257160">
                  <a:moveTo>
                    <a:pt x="0" y="0"/>
                  </a:moveTo>
                  <a:lnTo>
                    <a:pt x="556692" y="0"/>
                  </a:lnTo>
                  <a:lnTo>
                    <a:pt x="556692" y="2257160"/>
                  </a:lnTo>
                  <a:lnTo>
                    <a:pt x="1113385" y="225716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6472" tIns="1065660" rIns="506472" bIns="1065659" numCol="1" spcCol="1270" anchor="ctr" anchorCtr="0">
              <a:noAutofit/>
            </a:bodyPr>
            <a:lstStyle/>
            <a:p>
              <a:pPr marL="0" lvl="0" indent="0" algn="ctr" defTabSz="133350">
                <a:lnSpc>
                  <a:spcPct val="90000"/>
                </a:lnSpc>
                <a:spcBef>
                  <a:spcPct val="0"/>
                </a:spcBef>
                <a:spcAft>
                  <a:spcPct val="35000"/>
                </a:spcAft>
                <a:buNone/>
              </a:pPr>
              <a:endParaRPr lang="zh-CN" altLang="en-US" sz="2000" kern="1200"/>
            </a:p>
          </p:txBody>
        </p:sp>
        <p:sp>
          <p:nvSpPr>
            <p:cNvPr id="9" name="任意多边形: 形状 8">
              <a:extLst>
                <a:ext uri="{FF2B5EF4-FFF2-40B4-BE49-F238E27FC236}">
                  <a16:creationId xmlns:a16="http://schemas.microsoft.com/office/drawing/2014/main" id="{67A23ECA-7F05-4A5C-B279-8DFD7E328DF2}"/>
                </a:ext>
              </a:extLst>
            </p:cNvPr>
            <p:cNvSpPr/>
            <p:nvPr/>
          </p:nvSpPr>
          <p:spPr>
            <a:xfrm>
              <a:off x="4203637" y="3428999"/>
              <a:ext cx="1113385" cy="1128580"/>
            </a:xfrm>
            <a:custGeom>
              <a:avLst/>
              <a:gdLst>
                <a:gd name="connsiteX0" fmla="*/ 0 w 1113385"/>
                <a:gd name="connsiteY0" fmla="*/ 0 h 1128580"/>
                <a:gd name="connsiteX1" fmla="*/ 556692 w 1113385"/>
                <a:gd name="connsiteY1" fmla="*/ 0 h 1128580"/>
                <a:gd name="connsiteX2" fmla="*/ 556692 w 1113385"/>
                <a:gd name="connsiteY2" fmla="*/ 1128580 h 1128580"/>
                <a:gd name="connsiteX3" fmla="*/ 1113385 w 1113385"/>
                <a:gd name="connsiteY3" fmla="*/ 1128580 h 1128580"/>
              </a:gdLst>
              <a:ahLst/>
              <a:cxnLst>
                <a:cxn ang="0">
                  <a:pos x="connsiteX0" y="connsiteY0"/>
                </a:cxn>
                <a:cxn ang="0">
                  <a:pos x="connsiteX1" y="connsiteY1"/>
                </a:cxn>
                <a:cxn ang="0">
                  <a:pos x="connsiteX2" y="connsiteY2"/>
                </a:cxn>
                <a:cxn ang="0">
                  <a:pos x="connsiteX3" y="connsiteY3"/>
                </a:cxn>
              </a:cxnLst>
              <a:rect l="l" t="t" r="r" b="b"/>
              <a:pathLst>
                <a:path w="1113385" h="1128580">
                  <a:moveTo>
                    <a:pt x="0" y="0"/>
                  </a:moveTo>
                  <a:lnTo>
                    <a:pt x="556692" y="0"/>
                  </a:lnTo>
                  <a:lnTo>
                    <a:pt x="556692" y="1128580"/>
                  </a:lnTo>
                  <a:lnTo>
                    <a:pt x="1113385" y="112858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29759" tIns="524657" rIns="529759" bIns="524656" numCol="1" spcCol="1270" anchor="ctr" anchorCtr="0">
              <a:noAutofit/>
            </a:bodyPr>
            <a:lstStyle/>
            <a:p>
              <a:pPr marL="0" lvl="0" indent="0" algn="ctr" defTabSz="44450">
                <a:lnSpc>
                  <a:spcPct val="90000"/>
                </a:lnSpc>
                <a:spcBef>
                  <a:spcPct val="0"/>
                </a:spcBef>
                <a:spcAft>
                  <a:spcPct val="35000"/>
                </a:spcAft>
                <a:buNone/>
              </a:pPr>
              <a:endParaRPr lang="zh-CN" altLang="en-US" sz="2000" kern="1200"/>
            </a:p>
          </p:txBody>
        </p:sp>
        <p:sp>
          <p:nvSpPr>
            <p:cNvPr id="10" name="任意多边形: 形状 9">
              <a:extLst>
                <a:ext uri="{FF2B5EF4-FFF2-40B4-BE49-F238E27FC236}">
                  <a16:creationId xmlns:a16="http://schemas.microsoft.com/office/drawing/2014/main" id="{A4C2A37D-92C0-4B96-8F57-D0F7AC5DF7F4}"/>
                </a:ext>
              </a:extLst>
            </p:cNvPr>
            <p:cNvSpPr/>
            <p:nvPr/>
          </p:nvSpPr>
          <p:spPr>
            <a:xfrm>
              <a:off x="4203637" y="3383279"/>
              <a:ext cx="1113385" cy="91440"/>
            </a:xfrm>
            <a:custGeom>
              <a:avLst/>
              <a:gdLst>
                <a:gd name="connsiteX0" fmla="*/ 0 w 1113385"/>
                <a:gd name="connsiteY0" fmla="*/ 45720 h 91440"/>
                <a:gd name="connsiteX1" fmla="*/ 1113385 w 1113385"/>
                <a:gd name="connsiteY1" fmla="*/ 45720 h 91440"/>
              </a:gdLst>
              <a:ahLst/>
              <a:cxnLst>
                <a:cxn ang="0">
                  <a:pos x="connsiteX0" y="connsiteY0"/>
                </a:cxn>
                <a:cxn ang="0">
                  <a:pos x="connsiteX1" y="connsiteY1"/>
                </a:cxn>
              </a:cxnLst>
              <a:rect l="l" t="t" r="r" b="b"/>
              <a:pathLst>
                <a:path w="1113385" h="91440">
                  <a:moveTo>
                    <a:pt x="0" y="45720"/>
                  </a:moveTo>
                  <a:lnTo>
                    <a:pt x="1113385"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1558" tIns="17885" rIns="541558" bIns="17886" numCol="1" spcCol="1270" anchor="ctr" anchorCtr="0">
              <a:noAutofit/>
            </a:bodyPr>
            <a:lstStyle/>
            <a:p>
              <a:pPr marL="0" lvl="0" indent="0" algn="ctr" defTabSz="44450">
                <a:lnSpc>
                  <a:spcPct val="90000"/>
                </a:lnSpc>
                <a:spcBef>
                  <a:spcPct val="0"/>
                </a:spcBef>
                <a:spcAft>
                  <a:spcPct val="35000"/>
                </a:spcAft>
                <a:buNone/>
              </a:pPr>
              <a:endParaRPr lang="zh-CN" altLang="en-US" sz="2000" kern="1200"/>
            </a:p>
          </p:txBody>
        </p:sp>
        <p:sp>
          <p:nvSpPr>
            <p:cNvPr id="11" name="任意多边形: 形状 10">
              <a:extLst>
                <a:ext uri="{FF2B5EF4-FFF2-40B4-BE49-F238E27FC236}">
                  <a16:creationId xmlns:a16="http://schemas.microsoft.com/office/drawing/2014/main" id="{29C695A4-98A2-4FC0-956F-940AECF61D23}"/>
                </a:ext>
              </a:extLst>
            </p:cNvPr>
            <p:cNvSpPr/>
            <p:nvPr/>
          </p:nvSpPr>
          <p:spPr>
            <a:xfrm>
              <a:off x="4203637" y="2300419"/>
              <a:ext cx="1113385" cy="1128580"/>
            </a:xfrm>
            <a:custGeom>
              <a:avLst/>
              <a:gdLst>
                <a:gd name="connsiteX0" fmla="*/ 0 w 1113385"/>
                <a:gd name="connsiteY0" fmla="*/ 1128580 h 1128580"/>
                <a:gd name="connsiteX1" fmla="*/ 556692 w 1113385"/>
                <a:gd name="connsiteY1" fmla="*/ 1128580 h 1128580"/>
                <a:gd name="connsiteX2" fmla="*/ 556692 w 1113385"/>
                <a:gd name="connsiteY2" fmla="*/ 0 h 1128580"/>
                <a:gd name="connsiteX3" fmla="*/ 1113385 w 1113385"/>
                <a:gd name="connsiteY3" fmla="*/ 0 h 1128580"/>
              </a:gdLst>
              <a:ahLst/>
              <a:cxnLst>
                <a:cxn ang="0">
                  <a:pos x="connsiteX0" y="connsiteY0"/>
                </a:cxn>
                <a:cxn ang="0">
                  <a:pos x="connsiteX1" y="connsiteY1"/>
                </a:cxn>
                <a:cxn ang="0">
                  <a:pos x="connsiteX2" y="connsiteY2"/>
                </a:cxn>
                <a:cxn ang="0">
                  <a:pos x="connsiteX3" y="connsiteY3"/>
                </a:cxn>
              </a:cxnLst>
              <a:rect l="l" t="t" r="r" b="b"/>
              <a:pathLst>
                <a:path w="1113385" h="1128580">
                  <a:moveTo>
                    <a:pt x="0" y="1128580"/>
                  </a:moveTo>
                  <a:lnTo>
                    <a:pt x="556692" y="1128580"/>
                  </a:lnTo>
                  <a:lnTo>
                    <a:pt x="556692" y="0"/>
                  </a:lnTo>
                  <a:lnTo>
                    <a:pt x="111338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29759" tIns="524656" rIns="529759" bIns="524657" numCol="1" spcCol="1270" anchor="ctr" anchorCtr="0">
              <a:noAutofit/>
            </a:bodyPr>
            <a:lstStyle/>
            <a:p>
              <a:pPr marL="0" lvl="0" indent="0" algn="ctr" defTabSz="44450">
                <a:lnSpc>
                  <a:spcPct val="90000"/>
                </a:lnSpc>
                <a:spcBef>
                  <a:spcPct val="0"/>
                </a:spcBef>
                <a:spcAft>
                  <a:spcPct val="35000"/>
                </a:spcAft>
                <a:buNone/>
              </a:pPr>
              <a:endParaRPr lang="zh-CN" altLang="en-US" sz="2000" kern="1200"/>
            </a:p>
          </p:txBody>
        </p:sp>
        <p:sp>
          <p:nvSpPr>
            <p:cNvPr id="12" name="任意多边形: 形状 11">
              <a:extLst>
                <a:ext uri="{FF2B5EF4-FFF2-40B4-BE49-F238E27FC236}">
                  <a16:creationId xmlns:a16="http://schemas.microsoft.com/office/drawing/2014/main" id="{7ADA5A9E-FCFB-4691-BA94-39E5DDE6833A}"/>
                </a:ext>
              </a:extLst>
            </p:cNvPr>
            <p:cNvSpPr/>
            <p:nvPr/>
          </p:nvSpPr>
          <p:spPr>
            <a:xfrm>
              <a:off x="4203637" y="1171838"/>
              <a:ext cx="1113385" cy="2257160"/>
            </a:xfrm>
            <a:custGeom>
              <a:avLst/>
              <a:gdLst>
                <a:gd name="connsiteX0" fmla="*/ 0 w 1113385"/>
                <a:gd name="connsiteY0" fmla="*/ 2257160 h 2257160"/>
                <a:gd name="connsiteX1" fmla="*/ 556692 w 1113385"/>
                <a:gd name="connsiteY1" fmla="*/ 2257160 h 2257160"/>
                <a:gd name="connsiteX2" fmla="*/ 556692 w 1113385"/>
                <a:gd name="connsiteY2" fmla="*/ 0 h 2257160"/>
                <a:gd name="connsiteX3" fmla="*/ 1113385 w 1113385"/>
                <a:gd name="connsiteY3" fmla="*/ 0 h 2257160"/>
              </a:gdLst>
              <a:ahLst/>
              <a:cxnLst>
                <a:cxn ang="0">
                  <a:pos x="connsiteX0" y="connsiteY0"/>
                </a:cxn>
                <a:cxn ang="0">
                  <a:pos x="connsiteX1" y="connsiteY1"/>
                </a:cxn>
                <a:cxn ang="0">
                  <a:pos x="connsiteX2" y="connsiteY2"/>
                </a:cxn>
                <a:cxn ang="0">
                  <a:pos x="connsiteX3" y="connsiteY3"/>
                </a:cxn>
              </a:cxnLst>
              <a:rect l="l" t="t" r="r" b="b"/>
              <a:pathLst>
                <a:path w="1113385" h="2257160">
                  <a:moveTo>
                    <a:pt x="0" y="2257160"/>
                  </a:moveTo>
                  <a:lnTo>
                    <a:pt x="556692" y="2257160"/>
                  </a:lnTo>
                  <a:lnTo>
                    <a:pt x="556692" y="0"/>
                  </a:lnTo>
                  <a:lnTo>
                    <a:pt x="111338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6472" tIns="1065660" rIns="506472" bIns="1065659" numCol="1" spcCol="1270" anchor="ctr" anchorCtr="0">
              <a:noAutofit/>
            </a:bodyPr>
            <a:lstStyle/>
            <a:p>
              <a:pPr marL="0" lvl="0" indent="0" algn="ctr" defTabSz="133350">
                <a:lnSpc>
                  <a:spcPct val="90000"/>
                </a:lnSpc>
                <a:spcBef>
                  <a:spcPct val="0"/>
                </a:spcBef>
                <a:spcAft>
                  <a:spcPct val="35000"/>
                </a:spcAft>
                <a:buNone/>
              </a:pPr>
              <a:endParaRPr lang="zh-CN" altLang="en-US" sz="2000" kern="1200"/>
            </a:p>
          </p:txBody>
        </p:sp>
        <p:sp>
          <p:nvSpPr>
            <p:cNvPr id="13" name="任意多边形: 形状 12">
              <a:extLst>
                <a:ext uri="{FF2B5EF4-FFF2-40B4-BE49-F238E27FC236}">
                  <a16:creationId xmlns:a16="http://schemas.microsoft.com/office/drawing/2014/main" id="{5CECF513-E22D-400D-AE62-86968D25002F}"/>
                </a:ext>
              </a:extLst>
            </p:cNvPr>
            <p:cNvSpPr/>
            <p:nvPr/>
          </p:nvSpPr>
          <p:spPr>
            <a:xfrm>
              <a:off x="3783077" y="1171838"/>
              <a:ext cx="420560" cy="4514320"/>
            </a:xfrm>
            <a:custGeom>
              <a:avLst/>
              <a:gdLst>
                <a:gd name="connsiteX0" fmla="*/ 0 w 2196811"/>
                <a:gd name="connsiteY0" fmla="*/ 0 h 811160"/>
                <a:gd name="connsiteX1" fmla="*/ 2196811 w 2196811"/>
                <a:gd name="connsiteY1" fmla="*/ 0 h 811160"/>
                <a:gd name="connsiteX2" fmla="*/ 2196811 w 2196811"/>
                <a:gd name="connsiteY2" fmla="*/ 811160 h 811160"/>
                <a:gd name="connsiteX3" fmla="*/ 0 w 2196811"/>
                <a:gd name="connsiteY3" fmla="*/ 811160 h 811160"/>
                <a:gd name="connsiteX4" fmla="*/ 0 w 2196811"/>
                <a:gd name="connsiteY4" fmla="*/ 0 h 81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811" h="811160">
                  <a:moveTo>
                    <a:pt x="0" y="0"/>
                  </a:moveTo>
                  <a:lnTo>
                    <a:pt x="2196811" y="0"/>
                  </a:lnTo>
                  <a:lnTo>
                    <a:pt x="2196811" y="811160"/>
                  </a:lnTo>
                  <a:lnTo>
                    <a:pt x="0" y="81116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000" b="1" kern="1200" dirty="0"/>
                <a:t>五大主要工作职责</a:t>
              </a:r>
            </a:p>
          </p:txBody>
        </p:sp>
        <p:sp>
          <p:nvSpPr>
            <p:cNvPr id="14" name="任意多边形: 形状 13">
              <a:extLst>
                <a:ext uri="{FF2B5EF4-FFF2-40B4-BE49-F238E27FC236}">
                  <a16:creationId xmlns:a16="http://schemas.microsoft.com/office/drawing/2014/main" id="{C554E603-628B-4155-BBB3-A6DFD06A1260}"/>
                </a:ext>
              </a:extLst>
            </p:cNvPr>
            <p:cNvSpPr/>
            <p:nvPr/>
          </p:nvSpPr>
          <p:spPr>
            <a:xfrm>
              <a:off x="5317022" y="720406"/>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学生思想工作</a:t>
              </a:r>
            </a:p>
          </p:txBody>
        </p:sp>
        <p:sp>
          <p:nvSpPr>
            <p:cNvPr id="15" name="任意多边形: 形状 14">
              <a:extLst>
                <a:ext uri="{FF2B5EF4-FFF2-40B4-BE49-F238E27FC236}">
                  <a16:creationId xmlns:a16="http://schemas.microsoft.com/office/drawing/2014/main" id="{E102998B-2FF1-40C3-95E9-A173F3CFDD94}"/>
                </a:ext>
              </a:extLst>
            </p:cNvPr>
            <p:cNvSpPr/>
            <p:nvPr/>
          </p:nvSpPr>
          <p:spPr>
            <a:xfrm>
              <a:off x="5317022" y="1848987"/>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班级管理工作</a:t>
              </a:r>
            </a:p>
          </p:txBody>
        </p:sp>
        <p:sp>
          <p:nvSpPr>
            <p:cNvPr id="16" name="任意多边形: 形状 15">
              <a:extLst>
                <a:ext uri="{FF2B5EF4-FFF2-40B4-BE49-F238E27FC236}">
                  <a16:creationId xmlns:a16="http://schemas.microsoft.com/office/drawing/2014/main" id="{EF9DD455-1229-4A1D-9862-12CEE1C5BAC6}"/>
                </a:ext>
              </a:extLst>
            </p:cNvPr>
            <p:cNvSpPr/>
            <p:nvPr/>
          </p:nvSpPr>
          <p:spPr>
            <a:xfrm>
              <a:off x="5317022" y="2977567"/>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组织班级活动</a:t>
              </a:r>
            </a:p>
          </p:txBody>
        </p:sp>
        <p:sp>
          <p:nvSpPr>
            <p:cNvPr id="17" name="任意多边形: 形状 16">
              <a:extLst>
                <a:ext uri="{FF2B5EF4-FFF2-40B4-BE49-F238E27FC236}">
                  <a16:creationId xmlns:a16="http://schemas.microsoft.com/office/drawing/2014/main" id="{6833999D-8A51-45C1-B4CB-89883D235E84}"/>
                </a:ext>
              </a:extLst>
            </p:cNvPr>
            <p:cNvSpPr/>
            <p:nvPr/>
          </p:nvSpPr>
          <p:spPr>
            <a:xfrm>
              <a:off x="5317022" y="4106147"/>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职业指导工作</a:t>
              </a:r>
            </a:p>
          </p:txBody>
        </p:sp>
        <p:sp>
          <p:nvSpPr>
            <p:cNvPr id="18" name="任意多边形: 形状 17">
              <a:extLst>
                <a:ext uri="{FF2B5EF4-FFF2-40B4-BE49-F238E27FC236}">
                  <a16:creationId xmlns:a16="http://schemas.microsoft.com/office/drawing/2014/main" id="{902D80C8-324D-4650-B176-626B2E63F9AC}"/>
                </a:ext>
              </a:extLst>
            </p:cNvPr>
            <p:cNvSpPr/>
            <p:nvPr/>
          </p:nvSpPr>
          <p:spPr>
            <a:xfrm>
              <a:off x="5317022" y="5234727"/>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沟通协调工作</a:t>
              </a:r>
            </a:p>
          </p:txBody>
        </p:sp>
      </p:grpSp>
      <p:grpSp>
        <p:nvGrpSpPr>
          <p:cNvPr id="19" name="组合 18">
            <a:extLst>
              <a:ext uri="{FF2B5EF4-FFF2-40B4-BE49-F238E27FC236}">
                <a16:creationId xmlns:a16="http://schemas.microsoft.com/office/drawing/2014/main" id="{33784E3E-17B1-4FAD-B494-4C9D43F88376}"/>
              </a:ext>
            </a:extLst>
          </p:cNvPr>
          <p:cNvGrpSpPr/>
          <p:nvPr/>
        </p:nvGrpSpPr>
        <p:grpSpPr>
          <a:xfrm>
            <a:off x="6568144" y="2204879"/>
            <a:ext cx="4626906" cy="3013859"/>
            <a:chOff x="3783077" y="870220"/>
            <a:chExt cx="4495340" cy="5105670"/>
          </a:xfrm>
        </p:grpSpPr>
        <p:sp>
          <p:nvSpPr>
            <p:cNvPr id="24" name="任意多边形: 形状 23">
              <a:extLst>
                <a:ext uri="{FF2B5EF4-FFF2-40B4-BE49-F238E27FC236}">
                  <a16:creationId xmlns:a16="http://schemas.microsoft.com/office/drawing/2014/main" id="{CB6DEE8D-8B16-4C9C-B2EA-4F0EB73C3A7D}"/>
                </a:ext>
              </a:extLst>
            </p:cNvPr>
            <p:cNvSpPr/>
            <p:nvPr/>
          </p:nvSpPr>
          <p:spPr>
            <a:xfrm>
              <a:off x="4203637" y="1208792"/>
              <a:ext cx="1113385" cy="2257161"/>
            </a:xfrm>
            <a:custGeom>
              <a:avLst/>
              <a:gdLst>
                <a:gd name="connsiteX0" fmla="*/ 0 w 1113385"/>
                <a:gd name="connsiteY0" fmla="*/ 2257160 h 2257160"/>
                <a:gd name="connsiteX1" fmla="*/ 556692 w 1113385"/>
                <a:gd name="connsiteY1" fmla="*/ 2257160 h 2257160"/>
                <a:gd name="connsiteX2" fmla="*/ 556692 w 1113385"/>
                <a:gd name="connsiteY2" fmla="*/ 0 h 2257160"/>
                <a:gd name="connsiteX3" fmla="*/ 1113385 w 1113385"/>
                <a:gd name="connsiteY3" fmla="*/ 0 h 2257160"/>
              </a:gdLst>
              <a:ahLst/>
              <a:cxnLst>
                <a:cxn ang="0">
                  <a:pos x="connsiteX0" y="connsiteY0"/>
                </a:cxn>
                <a:cxn ang="0">
                  <a:pos x="connsiteX1" y="connsiteY1"/>
                </a:cxn>
                <a:cxn ang="0">
                  <a:pos x="connsiteX2" y="connsiteY2"/>
                </a:cxn>
                <a:cxn ang="0">
                  <a:pos x="connsiteX3" y="connsiteY3"/>
                </a:cxn>
              </a:cxnLst>
              <a:rect l="l" t="t" r="r" b="b"/>
              <a:pathLst>
                <a:path w="1113385" h="2257160">
                  <a:moveTo>
                    <a:pt x="0" y="2257160"/>
                  </a:moveTo>
                  <a:lnTo>
                    <a:pt x="556692" y="2257160"/>
                  </a:lnTo>
                  <a:lnTo>
                    <a:pt x="556692" y="0"/>
                  </a:lnTo>
                  <a:lnTo>
                    <a:pt x="111338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6472" tIns="1065660" rIns="506472" bIns="1065659" numCol="1" spcCol="1270" anchor="ctr" anchorCtr="0">
              <a:noAutofit/>
            </a:bodyPr>
            <a:lstStyle/>
            <a:p>
              <a:pPr marL="0" lvl="0" indent="0" algn="ctr" defTabSz="133350">
                <a:lnSpc>
                  <a:spcPct val="90000"/>
                </a:lnSpc>
                <a:spcBef>
                  <a:spcPct val="0"/>
                </a:spcBef>
                <a:spcAft>
                  <a:spcPct val="35000"/>
                </a:spcAft>
                <a:buNone/>
              </a:pPr>
              <a:endParaRPr lang="zh-CN" altLang="en-US" sz="2000" kern="1200"/>
            </a:p>
          </p:txBody>
        </p:sp>
        <p:sp>
          <p:nvSpPr>
            <p:cNvPr id="25" name="任意多边形: 形状 24">
              <a:extLst>
                <a:ext uri="{FF2B5EF4-FFF2-40B4-BE49-F238E27FC236}">
                  <a16:creationId xmlns:a16="http://schemas.microsoft.com/office/drawing/2014/main" id="{DE64627B-199D-4C8D-BF74-6F50C4396B74}"/>
                </a:ext>
              </a:extLst>
            </p:cNvPr>
            <p:cNvSpPr/>
            <p:nvPr/>
          </p:nvSpPr>
          <p:spPr>
            <a:xfrm>
              <a:off x="3783077" y="1171838"/>
              <a:ext cx="420560" cy="4514320"/>
            </a:xfrm>
            <a:custGeom>
              <a:avLst/>
              <a:gdLst>
                <a:gd name="connsiteX0" fmla="*/ 0 w 2196811"/>
                <a:gd name="connsiteY0" fmla="*/ 0 h 811160"/>
                <a:gd name="connsiteX1" fmla="*/ 2196811 w 2196811"/>
                <a:gd name="connsiteY1" fmla="*/ 0 h 811160"/>
                <a:gd name="connsiteX2" fmla="*/ 2196811 w 2196811"/>
                <a:gd name="connsiteY2" fmla="*/ 811160 h 811160"/>
                <a:gd name="connsiteX3" fmla="*/ 0 w 2196811"/>
                <a:gd name="connsiteY3" fmla="*/ 811160 h 811160"/>
                <a:gd name="connsiteX4" fmla="*/ 0 w 2196811"/>
                <a:gd name="connsiteY4" fmla="*/ 0 h 81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811" h="811160">
                  <a:moveTo>
                    <a:pt x="0" y="0"/>
                  </a:moveTo>
                  <a:lnTo>
                    <a:pt x="2196811" y="0"/>
                  </a:lnTo>
                  <a:lnTo>
                    <a:pt x="2196811" y="811160"/>
                  </a:lnTo>
                  <a:lnTo>
                    <a:pt x="0" y="81116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000" b="1" kern="1200" dirty="0"/>
                <a:t>四大工作能力</a:t>
              </a:r>
            </a:p>
          </p:txBody>
        </p:sp>
        <p:sp>
          <p:nvSpPr>
            <p:cNvPr id="26" name="任意多边形: 形状 25">
              <a:extLst>
                <a:ext uri="{FF2B5EF4-FFF2-40B4-BE49-F238E27FC236}">
                  <a16:creationId xmlns:a16="http://schemas.microsoft.com/office/drawing/2014/main" id="{3EA9C177-8BCB-439D-89D2-3A43DCCEB33C}"/>
                </a:ext>
              </a:extLst>
            </p:cNvPr>
            <p:cNvSpPr/>
            <p:nvPr/>
          </p:nvSpPr>
          <p:spPr>
            <a:xfrm>
              <a:off x="5297918" y="870220"/>
              <a:ext cx="2961394" cy="902863"/>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教育教学</a:t>
              </a:r>
            </a:p>
          </p:txBody>
        </p:sp>
        <p:sp>
          <p:nvSpPr>
            <p:cNvPr id="27" name="任意多边形: 形状 26">
              <a:extLst>
                <a:ext uri="{FF2B5EF4-FFF2-40B4-BE49-F238E27FC236}">
                  <a16:creationId xmlns:a16="http://schemas.microsoft.com/office/drawing/2014/main" id="{08E5B6F5-DDAA-4211-B558-809487B8A73D}"/>
                </a:ext>
              </a:extLst>
            </p:cNvPr>
            <p:cNvSpPr/>
            <p:nvPr/>
          </p:nvSpPr>
          <p:spPr>
            <a:xfrm>
              <a:off x="5297918" y="2337373"/>
              <a:ext cx="2961394" cy="902863"/>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组织管理</a:t>
              </a:r>
            </a:p>
          </p:txBody>
        </p:sp>
        <p:sp>
          <p:nvSpPr>
            <p:cNvPr id="28" name="任意多边形: 形状 27">
              <a:extLst>
                <a:ext uri="{FF2B5EF4-FFF2-40B4-BE49-F238E27FC236}">
                  <a16:creationId xmlns:a16="http://schemas.microsoft.com/office/drawing/2014/main" id="{97AED15F-4551-4D11-801E-8E28B6CBD0C1}"/>
                </a:ext>
              </a:extLst>
            </p:cNvPr>
            <p:cNvSpPr/>
            <p:nvPr/>
          </p:nvSpPr>
          <p:spPr>
            <a:xfrm>
              <a:off x="5297918" y="3710359"/>
              <a:ext cx="2961394" cy="902863"/>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000" dirty="0"/>
                <a:t>人际沟通</a:t>
              </a:r>
              <a:endParaRPr lang="zh-CN" altLang="en-US" sz="2000" kern="1200" dirty="0"/>
            </a:p>
          </p:txBody>
        </p:sp>
        <p:sp>
          <p:nvSpPr>
            <p:cNvPr id="29" name="任意多边形: 形状 28">
              <a:extLst>
                <a:ext uri="{FF2B5EF4-FFF2-40B4-BE49-F238E27FC236}">
                  <a16:creationId xmlns:a16="http://schemas.microsoft.com/office/drawing/2014/main" id="{9A092FEE-3834-45CF-BBC3-1917E06C41B1}"/>
                </a:ext>
              </a:extLst>
            </p:cNvPr>
            <p:cNvSpPr/>
            <p:nvPr/>
          </p:nvSpPr>
          <p:spPr>
            <a:xfrm>
              <a:off x="5317023" y="5073027"/>
              <a:ext cx="2961394" cy="902863"/>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职业指导</a:t>
              </a:r>
            </a:p>
          </p:txBody>
        </p:sp>
      </p:grpSp>
      <p:sp>
        <p:nvSpPr>
          <p:cNvPr id="31" name="任意多边形: 形状 30">
            <a:extLst>
              <a:ext uri="{FF2B5EF4-FFF2-40B4-BE49-F238E27FC236}">
                <a16:creationId xmlns:a16="http://schemas.microsoft.com/office/drawing/2014/main" id="{58C1F1B9-86C5-48FA-BBE5-BB1C7A24B145}"/>
              </a:ext>
            </a:extLst>
          </p:cNvPr>
          <p:cNvSpPr/>
          <p:nvPr/>
        </p:nvSpPr>
        <p:spPr>
          <a:xfrm flipV="1">
            <a:off x="7001013" y="3734980"/>
            <a:ext cx="1145971" cy="1332394"/>
          </a:xfrm>
          <a:custGeom>
            <a:avLst/>
            <a:gdLst>
              <a:gd name="connsiteX0" fmla="*/ 0 w 1113385"/>
              <a:gd name="connsiteY0" fmla="*/ 2257160 h 2257160"/>
              <a:gd name="connsiteX1" fmla="*/ 556692 w 1113385"/>
              <a:gd name="connsiteY1" fmla="*/ 2257160 h 2257160"/>
              <a:gd name="connsiteX2" fmla="*/ 556692 w 1113385"/>
              <a:gd name="connsiteY2" fmla="*/ 0 h 2257160"/>
              <a:gd name="connsiteX3" fmla="*/ 1113385 w 1113385"/>
              <a:gd name="connsiteY3" fmla="*/ 0 h 2257160"/>
            </a:gdLst>
            <a:ahLst/>
            <a:cxnLst>
              <a:cxn ang="0">
                <a:pos x="connsiteX0" y="connsiteY0"/>
              </a:cxn>
              <a:cxn ang="0">
                <a:pos x="connsiteX1" y="connsiteY1"/>
              </a:cxn>
              <a:cxn ang="0">
                <a:pos x="connsiteX2" y="connsiteY2"/>
              </a:cxn>
              <a:cxn ang="0">
                <a:pos x="connsiteX3" y="connsiteY3"/>
              </a:cxn>
            </a:cxnLst>
            <a:rect l="l" t="t" r="r" b="b"/>
            <a:pathLst>
              <a:path w="1113385" h="2257160">
                <a:moveTo>
                  <a:pt x="0" y="2257160"/>
                </a:moveTo>
                <a:lnTo>
                  <a:pt x="556692" y="2257160"/>
                </a:lnTo>
                <a:lnTo>
                  <a:pt x="556692" y="0"/>
                </a:lnTo>
                <a:lnTo>
                  <a:pt x="111338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6472" tIns="1065660" rIns="506472" bIns="1065659" numCol="1" spcCol="1270" anchor="ctr" anchorCtr="0">
            <a:noAutofit/>
          </a:bodyPr>
          <a:lstStyle/>
          <a:p>
            <a:pPr marL="0" lvl="0" indent="0" algn="ctr" defTabSz="133350">
              <a:lnSpc>
                <a:spcPct val="90000"/>
              </a:lnSpc>
              <a:spcBef>
                <a:spcPct val="0"/>
              </a:spcBef>
              <a:spcAft>
                <a:spcPct val="35000"/>
              </a:spcAft>
              <a:buNone/>
            </a:pPr>
            <a:endParaRPr lang="zh-CN" altLang="en-US" sz="2000" kern="1200"/>
          </a:p>
        </p:txBody>
      </p:sp>
      <p:cxnSp>
        <p:nvCxnSpPr>
          <p:cNvPr id="32" name="直接连接符 31">
            <a:extLst>
              <a:ext uri="{FF2B5EF4-FFF2-40B4-BE49-F238E27FC236}">
                <a16:creationId xmlns:a16="http://schemas.microsoft.com/office/drawing/2014/main" id="{FAA2F6F1-CBE0-4522-83FE-B08042113AA0}"/>
              </a:ext>
            </a:extLst>
          </p:cNvPr>
          <p:cNvCxnSpPr/>
          <p:nvPr/>
        </p:nvCxnSpPr>
        <p:spPr>
          <a:xfrm>
            <a:off x="7573998" y="3337412"/>
            <a:ext cx="5729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4A3A6AA4-FB6C-420B-9400-0DA22B960C0B}"/>
              </a:ext>
            </a:extLst>
          </p:cNvPr>
          <p:cNvCxnSpPr/>
          <p:nvPr/>
        </p:nvCxnSpPr>
        <p:spPr>
          <a:xfrm>
            <a:off x="7573998" y="4142023"/>
            <a:ext cx="572986"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箭头: 五边形 29">
            <a:hlinkClick r:id="rId2" action="ppaction://hlinkfile"/>
            <a:extLst>
              <a:ext uri="{FF2B5EF4-FFF2-40B4-BE49-F238E27FC236}">
                <a16:creationId xmlns:a16="http://schemas.microsoft.com/office/drawing/2014/main" id="{AF84EDD8-429F-4049-9F39-03D712946309}"/>
              </a:ext>
            </a:extLst>
          </p:cNvPr>
          <p:cNvSpPr/>
          <p:nvPr/>
        </p:nvSpPr>
        <p:spPr>
          <a:xfrm>
            <a:off x="255638" y="5869858"/>
            <a:ext cx="3028335"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2020</a:t>
            </a:r>
            <a:r>
              <a:rPr lang="zh-CN" altLang="en-US" b="1" dirty="0"/>
              <a:t>年大赛现场决赛赛题</a:t>
            </a:r>
          </a:p>
        </p:txBody>
      </p:sp>
    </p:spTree>
    <p:extLst>
      <p:ext uri="{BB962C8B-B14F-4D97-AF65-F5344CB8AC3E}">
        <p14:creationId xmlns:p14="http://schemas.microsoft.com/office/powerpoint/2010/main" val="2970979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D15C1B0F-2669-4584-881F-E2BEA0B8DFD7}"/>
              </a:ext>
            </a:extLst>
          </p:cNvPr>
          <p:cNvSpPr/>
          <p:nvPr/>
        </p:nvSpPr>
        <p:spPr>
          <a:xfrm>
            <a:off x="1096946" y="1840465"/>
            <a:ext cx="9998107" cy="1631216"/>
          </a:xfrm>
          <a:prstGeom prst="rect">
            <a:avLst/>
          </a:prstGeom>
        </p:spPr>
        <p:txBody>
          <a:bodyPr wrap="square">
            <a:spAutoFit/>
          </a:bodyPr>
          <a:lstStyle/>
          <a:p>
            <a:pPr indent="352425" algn="just">
              <a:lnSpc>
                <a:spcPts val="2400"/>
              </a:lnSpc>
            </a:pPr>
            <a:r>
              <a:rPr lang="en-US" altLang="zh-CN" sz="2000" b="1" spc="45" dirty="0">
                <a:solidFill>
                  <a:srgbClr val="C00000"/>
                </a:solidFill>
                <a:effectLst/>
                <a:latin typeface="宋体" panose="02010600030101010101" pitchFamily="2" charset="-122"/>
                <a:ea typeface="宋体" panose="02010600030101010101" pitchFamily="2" charset="-122"/>
                <a:cs typeface="宋体" panose="02010600030101010101" pitchFamily="2" charset="-122"/>
              </a:rPr>
              <a:t> </a:t>
            </a:r>
            <a:r>
              <a:rPr lang="zh-CN" altLang="zh-CN" sz="2000" b="1" spc="45" dirty="0">
                <a:solidFill>
                  <a:srgbClr val="C00000"/>
                </a:solidFill>
                <a:effectLst/>
                <a:latin typeface="宋体" panose="02010600030101010101" pitchFamily="2" charset="-122"/>
                <a:ea typeface="宋体" panose="02010600030101010101" pitchFamily="2" charset="-122"/>
                <a:cs typeface="宋体" panose="02010600030101010101" pitchFamily="2" charset="-122"/>
              </a:rPr>
              <a:t>模拟情景</a:t>
            </a:r>
            <a:endParaRPr lang="en-US" altLang="zh-CN" sz="2000" b="1"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endParaRPr>
          </a:p>
          <a:p>
            <a:pPr indent="352425" algn="just">
              <a:lnSpc>
                <a:spcPts val="2400"/>
              </a:lnSpc>
            </a:pPr>
            <a:r>
              <a:rPr lang="en-US"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 </a:t>
            </a: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学生小丽屡屡在文化课上捣乱，心思不在学习上，专业课堂上的表现还不错，常得到老师表扬。这天，语文老师课上因该生没有完成背诵文言文的作业，双方对峙，课都上不下去了，您来到课堂上，她还振振有词：“我是来学专业的，背古文有什么用？”</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12" name="标题 6">
            <a:extLst>
              <a:ext uri="{FF2B5EF4-FFF2-40B4-BE49-F238E27FC236}">
                <a16:creationId xmlns:a16="http://schemas.microsoft.com/office/drawing/2014/main" id="{5A5DF59B-C97B-4B92-9BC1-71DB092B5780}"/>
              </a:ext>
            </a:extLst>
          </p:cNvPr>
          <p:cNvSpPr>
            <a:spLocks noGrp="1"/>
          </p:cNvSpPr>
          <p:nvPr>
            <p:ph type="title"/>
          </p:nvPr>
        </p:nvSpPr>
        <p:spPr>
          <a:xfrm>
            <a:off x="679450" y="195263"/>
            <a:ext cx="10515600" cy="523875"/>
          </a:xfrm>
        </p:spPr>
        <p:txBody>
          <a:bodyPr/>
          <a:lstStyle/>
          <a:p>
            <a:r>
              <a:rPr lang="zh-CN" altLang="en-US" dirty="0"/>
              <a:t>专业素养提升路径三：情景模拟处置（案例解析）</a:t>
            </a:r>
          </a:p>
        </p:txBody>
      </p:sp>
      <p:sp>
        <p:nvSpPr>
          <p:cNvPr id="13" name="文本框 12">
            <a:extLst>
              <a:ext uri="{FF2B5EF4-FFF2-40B4-BE49-F238E27FC236}">
                <a16:creationId xmlns:a16="http://schemas.microsoft.com/office/drawing/2014/main" id="{4F9BD822-5375-431D-AF98-F0BA32CFE7FD}"/>
              </a:ext>
            </a:extLst>
          </p:cNvPr>
          <p:cNvSpPr txBox="1"/>
          <p:nvPr/>
        </p:nvSpPr>
        <p:spPr>
          <a:xfrm>
            <a:off x="679450" y="1292854"/>
            <a:ext cx="10618475" cy="338682"/>
          </a:xfrm>
          <a:prstGeom prst="rect">
            <a:avLst/>
          </a:prstGeom>
          <a:noFill/>
        </p:spPr>
        <p:txBody>
          <a:bodyPr wrap="square">
            <a:spAutoFit/>
          </a:bodyPr>
          <a:lstStyle/>
          <a:p>
            <a:pPr indent="352425" algn="just">
              <a:lnSpc>
                <a:spcPts val="1800"/>
              </a:lnSpc>
            </a:pPr>
            <a:r>
              <a:rPr lang="en-US" altLang="zh-CN" sz="2400" b="1" spc="45" dirty="0">
                <a:solidFill>
                  <a:srgbClr val="000000"/>
                </a:solidFill>
                <a:effectLst/>
                <a:latin typeface="+mn-ea"/>
                <a:cs typeface="宋体" panose="02010600030101010101" pitchFamily="2" charset="-122"/>
              </a:rPr>
              <a:t>1.</a:t>
            </a:r>
            <a:r>
              <a:rPr lang="zh-CN" altLang="zh-CN" sz="2400" b="1" spc="45" dirty="0">
                <a:solidFill>
                  <a:srgbClr val="000000"/>
                </a:solidFill>
                <a:effectLst/>
                <a:latin typeface="+mn-ea"/>
                <a:cs typeface="宋体" panose="02010600030101010101" pitchFamily="2" charset="-122"/>
              </a:rPr>
              <a:t>学生对就读中职不认同（包括但不限于情绪低落、厌学、不服从管理等）</a:t>
            </a:r>
            <a:endParaRPr lang="zh-CN" altLang="zh-CN" sz="2400" dirty="0">
              <a:effectLst/>
              <a:latin typeface="+mn-ea"/>
              <a:cs typeface="宋体" panose="02010600030101010101" pitchFamily="2" charset="-122"/>
            </a:endParaRPr>
          </a:p>
        </p:txBody>
      </p:sp>
      <p:sp>
        <p:nvSpPr>
          <p:cNvPr id="14" name="文本框 13">
            <a:extLst>
              <a:ext uri="{FF2B5EF4-FFF2-40B4-BE49-F238E27FC236}">
                <a16:creationId xmlns:a16="http://schemas.microsoft.com/office/drawing/2014/main" id="{0480EA0F-9285-4120-B2FE-FA1BC5FA416D}"/>
              </a:ext>
            </a:extLst>
          </p:cNvPr>
          <p:cNvSpPr txBox="1"/>
          <p:nvPr/>
        </p:nvSpPr>
        <p:spPr>
          <a:xfrm>
            <a:off x="1186168" y="3471681"/>
            <a:ext cx="12837943" cy="707886"/>
          </a:xfrm>
          <a:prstGeom prst="rect">
            <a:avLst/>
          </a:prstGeom>
          <a:noFill/>
        </p:spPr>
        <p:txBody>
          <a:bodyPr wrap="square">
            <a:spAutoFit/>
          </a:bodyPr>
          <a:lstStyle/>
          <a:p>
            <a:pPr indent="352425" algn="just">
              <a:lnSpc>
                <a:spcPts val="2400"/>
              </a:lnSpc>
            </a:pPr>
            <a:r>
              <a:rPr lang="zh-CN" altLang="zh-CN" sz="2000" b="1" spc="45" dirty="0">
                <a:solidFill>
                  <a:srgbClr val="C00000"/>
                </a:solidFill>
                <a:effectLst/>
                <a:latin typeface="宋体" panose="02010600030101010101" pitchFamily="2" charset="-122"/>
                <a:ea typeface="宋体" panose="02010600030101010101" pitchFamily="2" charset="-122"/>
                <a:cs typeface="宋体" panose="02010600030101010101" pitchFamily="2" charset="-122"/>
              </a:rPr>
              <a:t>（一）问题归类</a:t>
            </a:r>
            <a:endParaRPr lang="zh-CN" altLang="zh-CN" sz="2000" b="1" dirty="0">
              <a:solidFill>
                <a:srgbClr val="C00000"/>
              </a:solidFill>
              <a:effectLst/>
              <a:latin typeface="宋体" panose="02010600030101010101" pitchFamily="2" charset="-122"/>
              <a:ea typeface="宋体" panose="02010600030101010101" pitchFamily="2" charset="-122"/>
              <a:cs typeface="宋体" panose="02010600030101010101" pitchFamily="2" charset="-122"/>
            </a:endParaRPr>
          </a:p>
          <a:p>
            <a:pPr indent="352425" algn="just">
              <a:lnSpc>
                <a:spcPts val="2400"/>
              </a:lnSpc>
            </a:pP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该问题主要属于中职班主任工作五项职责中的</a:t>
            </a:r>
            <a:r>
              <a:rPr lang="zh-CN" altLang="zh-CN" sz="2000" spc="45" dirty="0">
                <a:solidFill>
                  <a:srgbClr val="0000CC"/>
                </a:solidFill>
                <a:effectLst/>
                <a:latin typeface="宋体" panose="02010600030101010101" pitchFamily="2" charset="-122"/>
                <a:ea typeface="宋体" panose="02010600030101010101" pitchFamily="2" charset="-122"/>
                <a:cs typeface="宋体" panose="02010600030101010101" pitchFamily="2" charset="-122"/>
              </a:rPr>
              <a:t>学生思想工作和职业指导工作</a:t>
            </a:r>
            <a:endParaRPr lang="zh-CN" altLang="zh-CN" sz="2000" dirty="0">
              <a:solidFill>
                <a:srgbClr val="0000CC"/>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6" name="文本框 15">
            <a:extLst>
              <a:ext uri="{FF2B5EF4-FFF2-40B4-BE49-F238E27FC236}">
                <a16:creationId xmlns:a16="http://schemas.microsoft.com/office/drawing/2014/main" id="{E16554AA-DD21-4462-8877-297D11AB8001}"/>
              </a:ext>
            </a:extLst>
          </p:cNvPr>
          <p:cNvSpPr txBox="1"/>
          <p:nvPr/>
        </p:nvSpPr>
        <p:spPr>
          <a:xfrm>
            <a:off x="1268361" y="4496218"/>
            <a:ext cx="8917857" cy="1631216"/>
          </a:xfrm>
          <a:prstGeom prst="rect">
            <a:avLst/>
          </a:prstGeom>
          <a:noFill/>
        </p:spPr>
        <p:txBody>
          <a:bodyPr wrap="square">
            <a:spAutoFit/>
          </a:bodyPr>
          <a:lstStyle/>
          <a:p>
            <a:pPr indent="352425" algn="just">
              <a:lnSpc>
                <a:spcPts val="2400"/>
              </a:lnSpc>
            </a:pPr>
            <a:r>
              <a:rPr lang="zh-CN" altLang="zh-CN" sz="2000" b="1" spc="45" dirty="0">
                <a:solidFill>
                  <a:srgbClr val="C00000"/>
                </a:solidFill>
                <a:effectLst/>
                <a:latin typeface="宋体" panose="02010600030101010101" pitchFamily="2" charset="-122"/>
                <a:ea typeface="宋体" panose="02010600030101010101" pitchFamily="2" charset="-122"/>
                <a:cs typeface="宋体" panose="02010600030101010101" pitchFamily="2" charset="-122"/>
              </a:rPr>
              <a:t>（二）产生原因</a:t>
            </a:r>
            <a:endParaRPr lang="zh-CN" altLang="zh-CN" sz="2000" dirty="0">
              <a:solidFill>
                <a:srgbClr val="C00000"/>
              </a:solidFill>
              <a:effectLst/>
              <a:latin typeface="宋体" panose="02010600030101010101" pitchFamily="2" charset="-122"/>
              <a:ea typeface="宋体" panose="02010600030101010101" pitchFamily="2" charset="-122"/>
              <a:cs typeface="宋体" panose="02010600030101010101" pitchFamily="2" charset="-122"/>
            </a:endParaRPr>
          </a:p>
          <a:p>
            <a:pPr indent="352425" algn="just">
              <a:lnSpc>
                <a:spcPts val="2400"/>
              </a:lnSpc>
            </a:pP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之所以产生上述现象，我认为有以下三点原因。</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352425" algn="just">
              <a:lnSpc>
                <a:spcPts val="2400"/>
              </a:lnSpc>
            </a:pP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1</a:t>
            </a: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）学生学习基础较差，学习普遍存在困难。</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352425" algn="just">
              <a:lnSpc>
                <a:spcPts val="2400"/>
              </a:lnSpc>
            </a:pP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2</a:t>
            </a: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）存在习得性无助心理，缺乏学习主动性。</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352425" algn="just">
              <a:lnSpc>
                <a:spcPts val="2400"/>
              </a:lnSpc>
            </a:pP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3</a:t>
            </a: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）班级学习氛围不浓，班级管理有待加强。</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188091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6">
            <a:extLst>
              <a:ext uri="{FF2B5EF4-FFF2-40B4-BE49-F238E27FC236}">
                <a16:creationId xmlns:a16="http://schemas.microsoft.com/office/drawing/2014/main" id="{5A5DF59B-C97B-4B92-9BC1-71DB092B5780}"/>
              </a:ext>
            </a:extLst>
          </p:cNvPr>
          <p:cNvSpPr>
            <a:spLocks noGrp="1"/>
          </p:cNvSpPr>
          <p:nvPr>
            <p:ph type="title"/>
          </p:nvPr>
        </p:nvSpPr>
        <p:spPr>
          <a:xfrm>
            <a:off x="679450" y="195263"/>
            <a:ext cx="10515600" cy="523875"/>
          </a:xfrm>
        </p:spPr>
        <p:txBody>
          <a:bodyPr/>
          <a:lstStyle/>
          <a:p>
            <a:r>
              <a:rPr lang="zh-CN" altLang="en-US" dirty="0"/>
              <a:t>专业素养提升路径三：情景模拟处置（案例解析）</a:t>
            </a:r>
          </a:p>
        </p:txBody>
      </p:sp>
      <p:sp>
        <p:nvSpPr>
          <p:cNvPr id="8" name="文本框 7">
            <a:extLst>
              <a:ext uri="{FF2B5EF4-FFF2-40B4-BE49-F238E27FC236}">
                <a16:creationId xmlns:a16="http://schemas.microsoft.com/office/drawing/2014/main" id="{0A9CFFBA-37B5-421D-B746-B9426CB94BF4}"/>
              </a:ext>
            </a:extLst>
          </p:cNvPr>
          <p:cNvSpPr txBox="1"/>
          <p:nvPr/>
        </p:nvSpPr>
        <p:spPr>
          <a:xfrm>
            <a:off x="679450" y="766732"/>
            <a:ext cx="10757175" cy="1477328"/>
          </a:xfrm>
          <a:prstGeom prst="rect">
            <a:avLst/>
          </a:prstGeom>
          <a:noFill/>
        </p:spPr>
        <p:txBody>
          <a:bodyPr wrap="square">
            <a:spAutoFit/>
          </a:bodyPr>
          <a:lstStyle/>
          <a:p>
            <a:pPr indent="352425" algn="just">
              <a:lnSpc>
                <a:spcPts val="2400"/>
              </a:lnSpc>
              <a:spcAft>
                <a:spcPts val="600"/>
              </a:spcAft>
            </a:pPr>
            <a:r>
              <a:rPr lang="zh-CN" altLang="zh-CN" sz="2000" b="1" spc="45" dirty="0">
                <a:solidFill>
                  <a:srgbClr val="C00000"/>
                </a:solidFill>
                <a:effectLst/>
                <a:latin typeface="宋体" panose="02010600030101010101" pitchFamily="2" charset="-122"/>
                <a:ea typeface="宋体" panose="02010600030101010101" pitchFamily="2" charset="-122"/>
                <a:cs typeface="宋体" panose="02010600030101010101" pitchFamily="2" charset="-122"/>
              </a:rPr>
              <a:t>（三）解决策略</a:t>
            </a:r>
            <a:endParaRPr lang="zh-CN" altLang="zh-CN" sz="2000" b="1" dirty="0">
              <a:solidFill>
                <a:srgbClr val="C00000"/>
              </a:solidFill>
              <a:effectLst/>
              <a:latin typeface="宋体" panose="02010600030101010101" pitchFamily="2" charset="-122"/>
              <a:ea typeface="宋体" panose="02010600030101010101" pitchFamily="2" charset="-122"/>
              <a:cs typeface="宋体" panose="02010600030101010101" pitchFamily="2" charset="-122"/>
            </a:endParaRPr>
          </a:p>
          <a:p>
            <a:pPr indent="352425" algn="just">
              <a:lnSpc>
                <a:spcPts val="2400"/>
              </a:lnSpc>
              <a:spcAft>
                <a:spcPts val="600"/>
              </a:spcAft>
            </a:pP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针对以上问题，我准备采取如下五步策略：</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352425" algn="just">
              <a:lnSpc>
                <a:spcPts val="2400"/>
              </a:lnSpc>
              <a:spcAft>
                <a:spcPts val="600"/>
              </a:spcAft>
            </a:pPr>
            <a:r>
              <a:rPr lang="zh-CN" altLang="zh-CN" sz="2000" b="1"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首先，及时灭火，化解矛盾。</a:t>
            </a: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将学生带出课堂进行沟通，避免矛盾的升级。在一个相对较轻松的环境下让学生表达他的想法，教师应认真倾听。</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a:extLst>
              <a:ext uri="{FF2B5EF4-FFF2-40B4-BE49-F238E27FC236}">
                <a16:creationId xmlns:a16="http://schemas.microsoft.com/office/drawing/2014/main" id="{7763D2E0-5E74-4E06-B3C6-E4736197DFB4}"/>
              </a:ext>
            </a:extLst>
          </p:cNvPr>
          <p:cNvSpPr txBox="1"/>
          <p:nvPr/>
        </p:nvSpPr>
        <p:spPr>
          <a:xfrm>
            <a:off x="679450" y="2219736"/>
            <a:ext cx="10946890" cy="707886"/>
          </a:xfrm>
          <a:prstGeom prst="rect">
            <a:avLst/>
          </a:prstGeom>
          <a:noFill/>
        </p:spPr>
        <p:txBody>
          <a:bodyPr wrap="square" rtlCol="0">
            <a:spAutoFit/>
          </a:bodyPr>
          <a:lstStyle/>
          <a:p>
            <a:pPr indent="352425" algn="just">
              <a:lnSpc>
                <a:spcPts val="2400"/>
              </a:lnSpc>
              <a:spcAft>
                <a:spcPts val="600"/>
              </a:spcAft>
            </a:pPr>
            <a:r>
              <a:rPr lang="zh-CN" altLang="zh-CN" sz="2000" b="1"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其次，换位思考，消除敌意。</a:t>
            </a: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引导学生换位思考，利用</a:t>
            </a:r>
            <a:r>
              <a:rPr lang="zh-CN" altLang="zh-CN" sz="2000" b="1" spc="45" dirty="0">
                <a:solidFill>
                  <a:srgbClr val="0000CC"/>
                </a:solidFill>
                <a:effectLst/>
                <a:latin typeface="宋体" panose="02010600030101010101" pitchFamily="2" charset="-122"/>
                <a:ea typeface="宋体" panose="02010600030101010101" pitchFamily="2" charset="-122"/>
                <a:cs typeface="宋体" panose="02010600030101010101" pitchFamily="2" charset="-122"/>
              </a:rPr>
              <a:t>自己人效应</a:t>
            </a: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尝试体会在当时情形下语文教师以及作为班主任“我”的体会，可以让学生感同身受理解老师的行为，消除敌意。</a:t>
            </a:r>
            <a:endParaRPr lang="zh-CN" altLang="en-US"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a:extLst>
              <a:ext uri="{FF2B5EF4-FFF2-40B4-BE49-F238E27FC236}">
                <a16:creationId xmlns:a16="http://schemas.microsoft.com/office/drawing/2014/main" id="{4A0A5196-5AEE-4C74-AA7B-075236B89BE9}"/>
              </a:ext>
            </a:extLst>
          </p:cNvPr>
          <p:cNvSpPr txBox="1"/>
          <p:nvPr/>
        </p:nvSpPr>
        <p:spPr>
          <a:xfrm>
            <a:off x="710272" y="2928138"/>
            <a:ext cx="10878977" cy="1323439"/>
          </a:xfrm>
          <a:prstGeom prst="rect">
            <a:avLst/>
          </a:prstGeom>
          <a:noFill/>
        </p:spPr>
        <p:txBody>
          <a:bodyPr wrap="square" rtlCol="0">
            <a:spAutoFit/>
          </a:bodyPr>
          <a:lstStyle/>
          <a:p>
            <a:pPr indent="352425" algn="just">
              <a:lnSpc>
                <a:spcPts val="2400"/>
              </a:lnSpc>
              <a:spcAft>
                <a:spcPts val="600"/>
              </a:spcAft>
            </a:pPr>
            <a:r>
              <a:rPr lang="zh-CN" altLang="zh-CN" sz="2000" b="1"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第三，开展活动，引领认知。</a:t>
            </a: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通过班会、辩论会等形式，辨析文化知识和专业技能有无轻重之分；观看系列纪录片《大国工匠》，体会真正的工匠精神。通过</a:t>
            </a:r>
            <a:r>
              <a:rPr lang="zh-CN" altLang="zh-CN" sz="2000" b="1" spc="45" dirty="0">
                <a:solidFill>
                  <a:srgbClr val="0000CC"/>
                </a:solidFill>
                <a:effectLst/>
                <a:latin typeface="宋体" panose="02010600030101010101" pitchFamily="2" charset="-122"/>
                <a:ea typeface="宋体" panose="02010600030101010101" pitchFamily="2" charset="-122"/>
                <a:cs typeface="宋体" panose="02010600030101010101" pitchFamily="2" charset="-122"/>
              </a:rPr>
              <a:t>目标效应</a:t>
            </a: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引领，使学生明白从“中国制造”走向“优质制造”、“精品制造”需要的是一大批各方面均衡发展的优秀技术工人。</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a:extLst>
              <a:ext uri="{FF2B5EF4-FFF2-40B4-BE49-F238E27FC236}">
                <a16:creationId xmlns:a16="http://schemas.microsoft.com/office/drawing/2014/main" id="{EF9539AA-475C-495E-8170-A2AED8AA71FD}"/>
              </a:ext>
            </a:extLst>
          </p:cNvPr>
          <p:cNvSpPr txBox="1"/>
          <p:nvPr/>
        </p:nvSpPr>
        <p:spPr>
          <a:xfrm>
            <a:off x="761642" y="4171312"/>
            <a:ext cx="10757175" cy="1323439"/>
          </a:xfrm>
          <a:prstGeom prst="rect">
            <a:avLst/>
          </a:prstGeom>
          <a:noFill/>
        </p:spPr>
        <p:txBody>
          <a:bodyPr wrap="square" rtlCol="0">
            <a:spAutoFit/>
          </a:bodyPr>
          <a:lstStyle/>
          <a:p>
            <a:pPr indent="352425" algn="just">
              <a:lnSpc>
                <a:spcPts val="2400"/>
              </a:lnSpc>
              <a:spcAft>
                <a:spcPts val="600"/>
              </a:spcAft>
            </a:pPr>
            <a:r>
              <a:rPr lang="zh-CN" altLang="zh-CN" sz="2000" b="1"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第四，科学引导，循循善诱。</a:t>
            </a: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学习有关政策文件，知晓学习文化课的重要性。国务院印发的《关于加快发展现代化职业教育的决定》中明确提出要健全“文化素质</a:t>
            </a:r>
            <a:r>
              <a:rPr lang="en-US"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职业技能”的考试招生办法。带领学生学习国家大政方针，使学生懂得增强文化素养是全面实施素质教育的需要，是国家建设的需要。</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a:extLst>
              <a:ext uri="{FF2B5EF4-FFF2-40B4-BE49-F238E27FC236}">
                <a16:creationId xmlns:a16="http://schemas.microsoft.com/office/drawing/2014/main" id="{5195C74F-B469-44DD-9D1C-493E492C3958}"/>
              </a:ext>
            </a:extLst>
          </p:cNvPr>
          <p:cNvSpPr txBox="1"/>
          <p:nvPr/>
        </p:nvSpPr>
        <p:spPr>
          <a:xfrm>
            <a:off x="710272" y="5506950"/>
            <a:ext cx="10808545" cy="1323439"/>
          </a:xfrm>
          <a:prstGeom prst="rect">
            <a:avLst/>
          </a:prstGeom>
          <a:noFill/>
        </p:spPr>
        <p:txBody>
          <a:bodyPr wrap="square" rtlCol="0">
            <a:spAutoFit/>
          </a:bodyPr>
          <a:lstStyle/>
          <a:p>
            <a:pPr indent="457200"/>
            <a:r>
              <a:rPr lang="zh-CN" altLang="zh-CN" sz="2000" b="1"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第五，改革课堂，吸引学生。</a:t>
            </a:r>
            <a:r>
              <a:rPr lang="zh-CN" altLang="zh-CN" sz="2000" spc="45"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建议学校创新文化课教学，增加课堂魅力。从中职学生的身心成长特点和思想实际出发安排设置教育教学活动，作为基础文化课程的老师，应该打破传统课堂，根据专业类型确定授课的形式和内容，从而增加课堂的吸引力。</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457200"/>
            <a:endParaRPr lang="zh-CN" altLang="en-US" sz="2000" dirty="0"/>
          </a:p>
        </p:txBody>
      </p:sp>
    </p:spTree>
    <p:extLst>
      <p:ext uri="{BB962C8B-B14F-4D97-AF65-F5344CB8AC3E}">
        <p14:creationId xmlns:p14="http://schemas.microsoft.com/office/powerpoint/2010/main" val="117946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6">
            <a:extLst>
              <a:ext uri="{FF2B5EF4-FFF2-40B4-BE49-F238E27FC236}">
                <a16:creationId xmlns:a16="http://schemas.microsoft.com/office/drawing/2014/main" id="{5A5DF59B-C97B-4B92-9BC1-71DB092B5780}"/>
              </a:ext>
            </a:extLst>
          </p:cNvPr>
          <p:cNvSpPr>
            <a:spLocks noGrp="1"/>
          </p:cNvSpPr>
          <p:nvPr>
            <p:ph type="title"/>
          </p:nvPr>
        </p:nvSpPr>
        <p:spPr>
          <a:xfrm>
            <a:off x="679450" y="195263"/>
            <a:ext cx="10515600" cy="523875"/>
          </a:xfrm>
        </p:spPr>
        <p:txBody>
          <a:bodyPr/>
          <a:lstStyle/>
          <a:p>
            <a:r>
              <a:rPr lang="zh-CN" altLang="en-US" dirty="0"/>
              <a:t>专业素养提升路径三：情景模拟处置（案例解析）</a:t>
            </a:r>
          </a:p>
        </p:txBody>
      </p:sp>
      <p:pic>
        <p:nvPicPr>
          <p:cNvPr id="5" name="图片 4">
            <a:extLst>
              <a:ext uri="{FF2B5EF4-FFF2-40B4-BE49-F238E27FC236}">
                <a16:creationId xmlns:a16="http://schemas.microsoft.com/office/drawing/2014/main" id="{F9E47BC5-F50A-4B16-9BC7-94BEC1FEE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273" y="2222089"/>
            <a:ext cx="4444817" cy="3485535"/>
          </a:xfrm>
          <a:prstGeom prst="rect">
            <a:avLst/>
          </a:prstGeom>
          <a:ln>
            <a:noFill/>
          </a:ln>
          <a:effectLst>
            <a:outerShdw blurRad="292100" dist="139700" dir="2700000" algn="tl" rotWithShape="0">
              <a:srgbClr val="333333">
                <a:alpha val="65000"/>
              </a:srgbClr>
            </a:outerShdw>
          </a:effectLst>
        </p:spPr>
      </p:pic>
      <p:sp>
        <p:nvSpPr>
          <p:cNvPr id="6" name="文本框 5">
            <a:extLst>
              <a:ext uri="{FF2B5EF4-FFF2-40B4-BE49-F238E27FC236}">
                <a16:creationId xmlns:a16="http://schemas.microsoft.com/office/drawing/2014/main" id="{B130379C-C5C7-4F88-98D2-477F14C1CEB5}"/>
              </a:ext>
            </a:extLst>
          </p:cNvPr>
          <p:cNvSpPr txBox="1"/>
          <p:nvPr/>
        </p:nvSpPr>
        <p:spPr>
          <a:xfrm>
            <a:off x="2379406" y="1838632"/>
            <a:ext cx="2192594" cy="646331"/>
          </a:xfrm>
          <a:prstGeom prst="rect">
            <a:avLst/>
          </a:prstGeom>
          <a:noFill/>
        </p:spPr>
        <p:txBody>
          <a:bodyPr wrap="square" rtlCol="0">
            <a:spAutoFit/>
          </a:bodyPr>
          <a:lstStyle/>
          <a:p>
            <a:r>
              <a:rPr lang="zh-CN" altLang="en-US" sz="3600" b="1" dirty="0">
                <a:solidFill>
                  <a:srgbClr val="C00000"/>
                </a:solidFill>
              </a:rPr>
              <a:t>望闻问切</a:t>
            </a:r>
          </a:p>
        </p:txBody>
      </p:sp>
      <p:sp>
        <p:nvSpPr>
          <p:cNvPr id="2" name="文本框 1">
            <a:extLst>
              <a:ext uri="{FF2B5EF4-FFF2-40B4-BE49-F238E27FC236}">
                <a16:creationId xmlns:a16="http://schemas.microsoft.com/office/drawing/2014/main" id="{FA4E2CFB-38BC-4D76-A988-D06949D0F37D}"/>
              </a:ext>
            </a:extLst>
          </p:cNvPr>
          <p:cNvSpPr txBox="1"/>
          <p:nvPr/>
        </p:nvSpPr>
        <p:spPr>
          <a:xfrm>
            <a:off x="679450" y="2843331"/>
            <a:ext cx="6105832" cy="2243050"/>
          </a:xfrm>
          <a:prstGeom prst="rect">
            <a:avLst/>
          </a:prstGeom>
          <a:noFill/>
        </p:spPr>
        <p:txBody>
          <a:bodyPr wrap="square" rtlCol="0">
            <a:spAutoFit/>
          </a:bodyPr>
          <a:lstStyle/>
          <a:p>
            <a:pPr>
              <a:lnSpc>
                <a:spcPct val="150000"/>
              </a:lnSpc>
            </a:pPr>
            <a:r>
              <a:rPr lang="zh-CN" altLang="en-US" sz="2400" b="1" dirty="0">
                <a:solidFill>
                  <a:srgbClr val="0000CC"/>
                </a:solidFill>
                <a:latin typeface="+mn-ea"/>
              </a:rPr>
              <a:t>一、善于“望”，望其“形”而晓其“神”</a:t>
            </a:r>
            <a:endParaRPr lang="en-US" altLang="zh-CN" sz="2400" b="1" dirty="0">
              <a:solidFill>
                <a:srgbClr val="0000CC"/>
              </a:solidFill>
              <a:latin typeface="+mn-ea"/>
            </a:endParaRPr>
          </a:p>
          <a:p>
            <a:pPr>
              <a:lnSpc>
                <a:spcPct val="150000"/>
              </a:lnSpc>
            </a:pPr>
            <a:r>
              <a:rPr lang="zh-CN" altLang="en-US" sz="2400" b="1" dirty="0">
                <a:solidFill>
                  <a:srgbClr val="0000CC"/>
                </a:solidFill>
                <a:latin typeface="+mn-ea"/>
              </a:rPr>
              <a:t>二、勤于“闻”，闻其“声”而析其“因”</a:t>
            </a:r>
            <a:endParaRPr lang="en-US" altLang="zh-CN" sz="2400" b="1" dirty="0">
              <a:solidFill>
                <a:srgbClr val="0000CC"/>
              </a:solidFill>
              <a:latin typeface="+mn-ea"/>
            </a:endParaRPr>
          </a:p>
          <a:p>
            <a:pPr>
              <a:lnSpc>
                <a:spcPct val="150000"/>
              </a:lnSpc>
            </a:pPr>
            <a:r>
              <a:rPr lang="zh-CN" altLang="en-US" sz="2400" b="1" dirty="0">
                <a:solidFill>
                  <a:srgbClr val="0000CC"/>
                </a:solidFill>
                <a:latin typeface="+mn-ea"/>
              </a:rPr>
              <a:t>三、温于“问”，问其“心”而共其“情”</a:t>
            </a:r>
            <a:endParaRPr lang="en-US" altLang="zh-CN" sz="2400" b="1" dirty="0">
              <a:solidFill>
                <a:srgbClr val="0000CC"/>
              </a:solidFill>
              <a:latin typeface="+mn-ea"/>
            </a:endParaRPr>
          </a:p>
          <a:p>
            <a:pPr>
              <a:lnSpc>
                <a:spcPct val="150000"/>
              </a:lnSpc>
            </a:pPr>
            <a:r>
              <a:rPr lang="zh-CN" altLang="en-US" sz="2400" b="1" dirty="0">
                <a:solidFill>
                  <a:srgbClr val="0000CC"/>
                </a:solidFill>
                <a:latin typeface="+mn-ea"/>
              </a:rPr>
              <a:t>四、实于“切”，切其“脉”而利其“行”</a:t>
            </a:r>
          </a:p>
        </p:txBody>
      </p:sp>
    </p:spTree>
    <p:extLst>
      <p:ext uri="{BB962C8B-B14F-4D97-AF65-F5344CB8AC3E}">
        <p14:creationId xmlns:p14="http://schemas.microsoft.com/office/powerpoint/2010/main" val="118844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3DAB1FA2-F3FB-48A6-BBFA-8393530C3A79}"/>
              </a:ext>
            </a:extLst>
          </p:cNvPr>
          <p:cNvSpPr>
            <a:spLocks noGrp="1"/>
          </p:cNvSpPr>
          <p:nvPr>
            <p:ph type="title"/>
          </p:nvPr>
        </p:nvSpPr>
        <p:spPr>
          <a:xfrm>
            <a:off x="679097" y="165700"/>
            <a:ext cx="10515600" cy="523220"/>
          </a:xfrm>
        </p:spPr>
        <p:txBody>
          <a:bodyPr/>
          <a:lstStyle/>
          <a:p>
            <a:pPr algn="ctr"/>
            <a:r>
              <a:rPr lang="zh-CN" altLang="en-US" dirty="0"/>
              <a:t>数说</a:t>
            </a:r>
            <a:r>
              <a:rPr lang="en-US" altLang="zh-CN" dirty="0"/>
              <a:t>2020</a:t>
            </a:r>
            <a:r>
              <a:rPr lang="zh-CN" altLang="en-US" dirty="0"/>
              <a:t>年全国中职班主任业务能力比赛</a:t>
            </a:r>
          </a:p>
        </p:txBody>
      </p:sp>
      <p:sp>
        <p:nvSpPr>
          <p:cNvPr id="8" name="文本框 7">
            <a:extLst>
              <a:ext uri="{FF2B5EF4-FFF2-40B4-BE49-F238E27FC236}">
                <a16:creationId xmlns:a16="http://schemas.microsoft.com/office/drawing/2014/main" id="{A2896BD6-D4D5-46FE-8628-AE478300B86C}"/>
              </a:ext>
            </a:extLst>
          </p:cNvPr>
          <p:cNvSpPr txBox="1"/>
          <p:nvPr/>
        </p:nvSpPr>
        <p:spPr>
          <a:xfrm>
            <a:off x="997944" y="1510998"/>
            <a:ext cx="10196111" cy="1781385"/>
          </a:xfrm>
          <a:prstGeom prst="rect">
            <a:avLst/>
          </a:prstGeom>
          <a:noFill/>
        </p:spPr>
        <p:txBody>
          <a:bodyPr wrap="square">
            <a:spAutoFit/>
          </a:bodyPr>
          <a:lstStyle/>
          <a:p>
            <a:pPr>
              <a:lnSpc>
                <a:spcPts val="3200"/>
              </a:lnSpc>
              <a:spcAft>
                <a:spcPts val="600"/>
              </a:spcAft>
            </a:pPr>
            <a:r>
              <a:rPr lang="en-US" altLang="zh-CN" sz="2800" b="1" dirty="0">
                <a:solidFill>
                  <a:srgbClr val="C00000"/>
                </a:solidFill>
                <a:latin typeface="+mn-ea"/>
              </a:rPr>
              <a:t>【</a:t>
            </a:r>
            <a:r>
              <a:rPr lang="zh-CN" altLang="en-US" sz="2800" b="1" dirty="0">
                <a:solidFill>
                  <a:srgbClr val="C00000"/>
                </a:solidFill>
                <a:latin typeface="+mn-ea"/>
              </a:rPr>
              <a:t>参赛热情高涨</a:t>
            </a:r>
            <a:r>
              <a:rPr lang="en-US" altLang="zh-CN" sz="2800" b="1" dirty="0">
                <a:solidFill>
                  <a:srgbClr val="C00000"/>
                </a:solidFill>
                <a:latin typeface="+mn-ea"/>
              </a:rPr>
              <a:t>】</a:t>
            </a:r>
          </a:p>
          <a:p>
            <a:pPr indent="457200">
              <a:lnSpc>
                <a:spcPts val="3200"/>
              </a:lnSpc>
            </a:pPr>
            <a:r>
              <a:rPr lang="en-US" altLang="zh-CN" sz="2400" b="0" i="0" dirty="0">
                <a:solidFill>
                  <a:srgbClr val="C00000"/>
                </a:solidFill>
                <a:effectLst/>
                <a:latin typeface="+mn-ea"/>
              </a:rPr>
              <a:t>2020 </a:t>
            </a:r>
            <a:r>
              <a:rPr lang="zh-CN" altLang="en-US" sz="2400" b="0" i="0" dirty="0">
                <a:solidFill>
                  <a:srgbClr val="C00000"/>
                </a:solidFill>
                <a:effectLst/>
                <a:latin typeface="+mn-ea"/>
              </a:rPr>
              <a:t>年的比赛以省、自治区、直辖市、新疆生产建设兵团和计划单列市为单位组成代表队参加比赛，共有</a:t>
            </a:r>
            <a:r>
              <a:rPr lang="en-US" altLang="zh-CN" sz="2400" b="0" i="0" dirty="0">
                <a:solidFill>
                  <a:srgbClr val="C00000"/>
                </a:solidFill>
                <a:effectLst/>
                <a:latin typeface="+mn-ea"/>
              </a:rPr>
              <a:t>37</a:t>
            </a:r>
            <a:r>
              <a:rPr lang="zh-CN" altLang="en-US" sz="2400" b="0" i="0" dirty="0">
                <a:solidFill>
                  <a:srgbClr val="C00000"/>
                </a:solidFill>
                <a:effectLst/>
                <a:latin typeface="+mn-ea"/>
              </a:rPr>
              <a:t>家，共分配限额</a:t>
            </a:r>
            <a:r>
              <a:rPr lang="en-US" altLang="zh-CN" sz="2400" b="0" i="0" dirty="0">
                <a:solidFill>
                  <a:srgbClr val="0000CC"/>
                </a:solidFill>
                <a:effectLst/>
                <a:latin typeface="+mn-ea"/>
              </a:rPr>
              <a:t>244</a:t>
            </a:r>
            <a:r>
              <a:rPr lang="zh-CN" altLang="en-US" sz="2400" b="0" i="0" dirty="0">
                <a:solidFill>
                  <a:srgbClr val="0000CC"/>
                </a:solidFill>
                <a:effectLst/>
                <a:latin typeface="+mn-ea"/>
              </a:rPr>
              <a:t>个</a:t>
            </a:r>
            <a:r>
              <a:rPr lang="zh-CN" altLang="en-US" sz="2400" b="0" i="0" dirty="0">
                <a:solidFill>
                  <a:srgbClr val="C00000"/>
                </a:solidFill>
                <a:effectLst/>
                <a:latin typeface="+mn-ea"/>
              </a:rPr>
              <a:t>（计划配额数为</a:t>
            </a:r>
            <a:r>
              <a:rPr lang="en-US" altLang="zh-CN" sz="2400" b="0" i="0" dirty="0">
                <a:solidFill>
                  <a:srgbClr val="C00000"/>
                </a:solidFill>
                <a:effectLst/>
                <a:latin typeface="+mn-ea"/>
              </a:rPr>
              <a:t>241</a:t>
            </a:r>
            <a:r>
              <a:rPr lang="zh-CN" altLang="en-US" sz="2400" b="0" i="0" dirty="0">
                <a:solidFill>
                  <a:srgbClr val="C00000"/>
                </a:solidFill>
                <a:effectLst/>
                <a:latin typeface="+mn-ea"/>
              </a:rPr>
              <a:t>个），</a:t>
            </a:r>
            <a:r>
              <a:rPr lang="zh-CN" altLang="en-US" sz="2400" b="0" i="0" dirty="0">
                <a:solidFill>
                  <a:srgbClr val="0000CC"/>
                </a:solidFill>
                <a:effectLst/>
                <a:latin typeface="+mn-ea"/>
              </a:rPr>
              <a:t>参赛率</a:t>
            </a:r>
            <a:r>
              <a:rPr lang="en-US" altLang="zh-CN" sz="2400" b="0" i="0" dirty="0">
                <a:solidFill>
                  <a:srgbClr val="0000CC"/>
                </a:solidFill>
                <a:effectLst/>
                <a:latin typeface="+mn-ea"/>
              </a:rPr>
              <a:t>96.68%</a:t>
            </a:r>
            <a:r>
              <a:rPr lang="zh-CN" altLang="en-US" sz="2400" b="0" i="0" dirty="0">
                <a:solidFill>
                  <a:srgbClr val="C00000"/>
                </a:solidFill>
                <a:effectLst/>
                <a:latin typeface="+mn-ea"/>
              </a:rPr>
              <a:t>，首届比赛即实现</a:t>
            </a:r>
            <a:r>
              <a:rPr lang="en-US" altLang="zh-CN" sz="2400" b="0" i="0" dirty="0">
                <a:solidFill>
                  <a:srgbClr val="C00000"/>
                </a:solidFill>
                <a:effectLst/>
                <a:latin typeface="+mn-ea"/>
              </a:rPr>
              <a:t>37</a:t>
            </a:r>
            <a:r>
              <a:rPr lang="zh-CN" altLang="en-US" sz="2400" b="0" i="0" dirty="0">
                <a:solidFill>
                  <a:srgbClr val="C00000"/>
                </a:solidFill>
                <a:effectLst/>
                <a:latin typeface="+mn-ea"/>
              </a:rPr>
              <a:t>个省级参赛队全覆盖。</a:t>
            </a:r>
            <a:endParaRPr lang="zh-CN" altLang="en-US" sz="2400" dirty="0">
              <a:solidFill>
                <a:srgbClr val="C00000"/>
              </a:solidFill>
              <a:latin typeface="+mn-ea"/>
            </a:endParaRPr>
          </a:p>
        </p:txBody>
      </p:sp>
      <p:sp>
        <p:nvSpPr>
          <p:cNvPr id="9" name="文本框 8">
            <a:extLst>
              <a:ext uri="{FF2B5EF4-FFF2-40B4-BE49-F238E27FC236}">
                <a16:creationId xmlns:a16="http://schemas.microsoft.com/office/drawing/2014/main" id="{7B60843F-A082-401E-A153-BE462B92CB0C}"/>
              </a:ext>
            </a:extLst>
          </p:cNvPr>
          <p:cNvSpPr txBox="1"/>
          <p:nvPr/>
        </p:nvSpPr>
        <p:spPr>
          <a:xfrm>
            <a:off x="997944" y="4009991"/>
            <a:ext cx="10196111" cy="1781385"/>
          </a:xfrm>
          <a:prstGeom prst="rect">
            <a:avLst/>
          </a:prstGeom>
          <a:noFill/>
        </p:spPr>
        <p:txBody>
          <a:bodyPr wrap="square">
            <a:spAutoFit/>
          </a:bodyPr>
          <a:lstStyle/>
          <a:p>
            <a:pPr>
              <a:lnSpc>
                <a:spcPts val="3200"/>
              </a:lnSpc>
              <a:spcAft>
                <a:spcPts val="600"/>
              </a:spcAft>
            </a:pPr>
            <a:r>
              <a:rPr lang="en-US" altLang="zh-CN" sz="2800" b="1" i="0" dirty="0">
                <a:solidFill>
                  <a:srgbClr val="C00000"/>
                </a:solidFill>
                <a:effectLst/>
                <a:latin typeface="+mn-ea"/>
              </a:rPr>
              <a:t>【</a:t>
            </a:r>
            <a:r>
              <a:rPr lang="zh-CN" altLang="en-US" sz="2800" b="1" i="0" dirty="0">
                <a:solidFill>
                  <a:srgbClr val="C00000"/>
                </a:solidFill>
                <a:effectLst/>
                <a:latin typeface="+mn-ea"/>
              </a:rPr>
              <a:t>体系初步建立</a:t>
            </a:r>
            <a:r>
              <a:rPr lang="en-US" altLang="zh-CN" sz="2800" b="1" i="0" dirty="0">
                <a:solidFill>
                  <a:srgbClr val="C00000"/>
                </a:solidFill>
                <a:effectLst/>
                <a:latin typeface="+mn-ea"/>
              </a:rPr>
              <a:t>】</a:t>
            </a:r>
          </a:p>
          <a:p>
            <a:pPr indent="457200">
              <a:lnSpc>
                <a:spcPts val="3200"/>
              </a:lnSpc>
            </a:pPr>
            <a:r>
              <a:rPr lang="en-US" altLang="zh-CN" sz="2400" dirty="0">
                <a:solidFill>
                  <a:srgbClr val="0000CC"/>
                </a:solidFill>
                <a:latin typeface="+mn-ea"/>
              </a:rPr>
              <a:t>34</a:t>
            </a:r>
            <a:r>
              <a:rPr lang="zh-CN" altLang="en-US" sz="2400" dirty="0">
                <a:solidFill>
                  <a:srgbClr val="0000CC"/>
                </a:solidFill>
                <a:latin typeface="+mn-ea"/>
              </a:rPr>
              <a:t>个</a:t>
            </a:r>
            <a:r>
              <a:rPr lang="zh-CN" altLang="en-US" sz="2400" dirty="0">
                <a:solidFill>
                  <a:srgbClr val="C00000"/>
                </a:solidFill>
                <a:latin typeface="+mn-ea"/>
              </a:rPr>
              <a:t>参赛队举办省级比赛，</a:t>
            </a:r>
            <a:r>
              <a:rPr lang="en-US" altLang="zh-CN" sz="2400" dirty="0">
                <a:solidFill>
                  <a:srgbClr val="0000CC"/>
                </a:solidFill>
                <a:latin typeface="+mn-ea"/>
              </a:rPr>
              <a:t>274</a:t>
            </a:r>
            <a:r>
              <a:rPr lang="zh-CN" altLang="en-US" sz="2400" dirty="0">
                <a:solidFill>
                  <a:srgbClr val="0000CC"/>
                </a:solidFill>
                <a:latin typeface="+mn-ea"/>
              </a:rPr>
              <a:t>个</a:t>
            </a:r>
            <a:r>
              <a:rPr lang="zh-CN" altLang="en-US" sz="2400" dirty="0">
                <a:solidFill>
                  <a:srgbClr val="C00000"/>
                </a:solidFill>
                <a:latin typeface="+mn-ea"/>
              </a:rPr>
              <a:t>城市举办地市级比赛，</a:t>
            </a:r>
            <a:r>
              <a:rPr lang="en-US" altLang="zh-CN" sz="2400" dirty="0">
                <a:solidFill>
                  <a:srgbClr val="0000CC"/>
                </a:solidFill>
                <a:latin typeface="+mn-ea"/>
              </a:rPr>
              <a:t>3100</a:t>
            </a:r>
            <a:r>
              <a:rPr lang="zh-CN" altLang="en-US" sz="2400" dirty="0">
                <a:solidFill>
                  <a:srgbClr val="0000CC"/>
                </a:solidFill>
                <a:latin typeface="+mn-ea"/>
              </a:rPr>
              <a:t>余所</a:t>
            </a:r>
            <a:r>
              <a:rPr lang="zh-CN" altLang="en-US" sz="2400" dirty="0">
                <a:solidFill>
                  <a:srgbClr val="C00000"/>
                </a:solidFill>
                <a:latin typeface="+mn-ea"/>
              </a:rPr>
              <a:t>中职学校举办校级比赛，带动</a:t>
            </a:r>
            <a:r>
              <a:rPr lang="en-US" altLang="zh-CN" sz="2400" dirty="0">
                <a:solidFill>
                  <a:srgbClr val="0000CC"/>
                </a:solidFill>
                <a:latin typeface="+mn-ea"/>
              </a:rPr>
              <a:t>3.8</a:t>
            </a:r>
            <a:r>
              <a:rPr lang="zh-CN" altLang="en-US" sz="2400" dirty="0">
                <a:solidFill>
                  <a:srgbClr val="0000CC"/>
                </a:solidFill>
                <a:latin typeface="+mn-ea"/>
              </a:rPr>
              <a:t>万名教师</a:t>
            </a:r>
            <a:r>
              <a:rPr lang="zh-CN" altLang="en-US" sz="2400" dirty="0">
                <a:solidFill>
                  <a:srgbClr val="C00000"/>
                </a:solidFill>
                <a:latin typeface="+mn-ea"/>
              </a:rPr>
              <a:t>参加了省、市、校级比赛。 </a:t>
            </a:r>
            <a:br>
              <a:rPr lang="zh-CN" altLang="en-US" sz="2400" dirty="0"/>
            </a:br>
            <a:endParaRPr lang="zh-CN" altLang="en-US" sz="2400" dirty="0">
              <a:solidFill>
                <a:srgbClr val="C00000"/>
              </a:solidFill>
              <a:latin typeface="+mn-ea"/>
            </a:endParaRPr>
          </a:p>
        </p:txBody>
      </p:sp>
    </p:spTree>
    <p:extLst>
      <p:ext uri="{BB962C8B-B14F-4D97-AF65-F5344CB8AC3E}">
        <p14:creationId xmlns:p14="http://schemas.microsoft.com/office/powerpoint/2010/main" val="651785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FDAD5CE0-4FA6-40AD-928B-FE41AE3B0365}"/>
              </a:ext>
            </a:extLst>
          </p:cNvPr>
          <p:cNvGrpSpPr/>
          <p:nvPr/>
        </p:nvGrpSpPr>
        <p:grpSpPr>
          <a:xfrm>
            <a:off x="1880228" y="1479550"/>
            <a:ext cx="8293892" cy="3898900"/>
            <a:chOff x="1949054" y="1631950"/>
            <a:chExt cx="8293892" cy="3898900"/>
          </a:xfrm>
        </p:grpSpPr>
        <p:sp>
          <p:nvSpPr>
            <p:cNvPr id="3" name="矩形: 圆角 2">
              <a:extLst>
                <a:ext uri="{FF2B5EF4-FFF2-40B4-BE49-F238E27FC236}">
                  <a16:creationId xmlns:a16="http://schemas.microsoft.com/office/drawing/2014/main" id="{B94373D8-2BD4-4BD5-AA7A-965A0E16934A}"/>
                </a:ext>
              </a:extLst>
            </p:cNvPr>
            <p:cNvSpPr/>
            <p:nvPr/>
          </p:nvSpPr>
          <p:spPr>
            <a:xfrm>
              <a:off x="1949054" y="1631950"/>
              <a:ext cx="2883692" cy="823912"/>
            </a:xfrm>
            <a:prstGeom prst="roundRect">
              <a:avLst>
                <a:gd name="adj" fmla="val 635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zh-CN" altLang="en-US" sz="2400" b="1" dirty="0">
                  <a:solidFill>
                    <a:prstClr val="white"/>
                  </a:solidFill>
                  <a:latin typeface="Arial"/>
                  <a:ea typeface="阿里巴巴普惠体 R" panose="00020600040101010101" pitchFamily="18" charset="-122"/>
                </a:rPr>
                <a:t>模拟情景</a:t>
              </a:r>
              <a:endParaRPr lang="en-US" altLang="zh-CN" sz="2400" b="1" dirty="0">
                <a:solidFill>
                  <a:prstClr val="white"/>
                </a:solidFill>
                <a:latin typeface="Arial"/>
                <a:ea typeface="阿里巴巴普惠体 R" panose="00020600040101010101" pitchFamily="18" charset="-122"/>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zh-CN" altLang="en-US" sz="2400" dirty="0">
                  <a:solidFill>
                    <a:prstClr val="white"/>
                  </a:solidFill>
                  <a:latin typeface="Arial"/>
                  <a:ea typeface="阿里巴巴普惠体 R" panose="00020600040101010101" pitchFamily="18" charset="-122"/>
                </a:rPr>
                <a:t>（是什么）</a:t>
              </a:r>
              <a:endParaRPr kumimoji="0" lang="zh-CN" altLang="en-US" sz="3200" b="0" i="0" u="none" strike="noStrike" kern="1200" cap="none" spc="0" normalizeH="0" baseline="0" noProof="0" dirty="0">
                <a:ln>
                  <a:noFill/>
                </a:ln>
                <a:solidFill>
                  <a:prstClr val="white"/>
                </a:solidFill>
                <a:effectLst/>
                <a:uLnTx/>
                <a:uFillTx/>
                <a:latin typeface="Arial"/>
                <a:ea typeface="阿里巴巴普惠体 R" panose="00020600040101010101" pitchFamily="18" charset="-122"/>
              </a:endParaRPr>
            </a:p>
          </p:txBody>
        </p:sp>
        <p:sp>
          <p:nvSpPr>
            <p:cNvPr id="4" name="矩形: 圆角 3">
              <a:extLst>
                <a:ext uri="{FF2B5EF4-FFF2-40B4-BE49-F238E27FC236}">
                  <a16:creationId xmlns:a16="http://schemas.microsoft.com/office/drawing/2014/main" id="{515B36EA-7BC5-4899-8989-C4363F831FC5}"/>
                </a:ext>
              </a:extLst>
            </p:cNvPr>
            <p:cNvSpPr/>
            <p:nvPr/>
          </p:nvSpPr>
          <p:spPr>
            <a:xfrm>
              <a:off x="7359254" y="1636713"/>
              <a:ext cx="2883692" cy="823912"/>
            </a:xfrm>
            <a:prstGeom prst="roundRect">
              <a:avLst>
                <a:gd name="adj" fmla="val 635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0" fontAlgn="base" hangingPunct="0">
                <a:spcBef>
                  <a:spcPct val="0"/>
                </a:spcBef>
                <a:spcAft>
                  <a:spcPct val="0"/>
                </a:spcAft>
                <a:defRPr/>
              </a:pPr>
              <a:r>
                <a:rPr lang="zh-CN" altLang="en-US" sz="2400" b="1" dirty="0">
                  <a:solidFill>
                    <a:prstClr val="white"/>
                  </a:solidFill>
                  <a:latin typeface="Arial"/>
                  <a:ea typeface="阿里巴巴普惠体 R" panose="00020600040101010101" pitchFamily="18" charset="-122"/>
                </a:rPr>
                <a:t>原因分析</a:t>
              </a:r>
              <a:endParaRPr lang="en-US" altLang="zh-CN" sz="2400" b="1" dirty="0">
                <a:solidFill>
                  <a:prstClr val="white"/>
                </a:solidFill>
                <a:latin typeface="Arial"/>
                <a:ea typeface="阿里巴巴普惠体 R" panose="00020600040101010101" pitchFamily="18" charset="-122"/>
              </a:endParaRPr>
            </a:p>
            <a:p>
              <a:pPr lvl="0" algn="ctr" eaLnBrk="0" fontAlgn="base" hangingPunct="0">
                <a:spcBef>
                  <a:spcPct val="0"/>
                </a:spcBef>
                <a:spcAft>
                  <a:spcPct val="0"/>
                </a:spcAft>
                <a:defRPr/>
              </a:pPr>
              <a:r>
                <a:rPr lang="zh-CN" altLang="en-US" sz="2400" dirty="0">
                  <a:solidFill>
                    <a:prstClr val="white"/>
                  </a:solidFill>
                  <a:latin typeface="Arial"/>
                  <a:ea typeface="阿里巴巴普惠体 R" panose="00020600040101010101" pitchFamily="18" charset="-122"/>
                </a:rPr>
                <a:t>（为什么）</a:t>
              </a:r>
            </a:p>
          </p:txBody>
        </p:sp>
        <p:sp>
          <p:nvSpPr>
            <p:cNvPr id="5" name="矩形: 圆角 4">
              <a:extLst>
                <a:ext uri="{FF2B5EF4-FFF2-40B4-BE49-F238E27FC236}">
                  <a16:creationId xmlns:a16="http://schemas.microsoft.com/office/drawing/2014/main" id="{D7ED5364-B279-421D-A0C3-ADA245280A94}"/>
                </a:ext>
              </a:extLst>
            </p:cNvPr>
            <p:cNvSpPr/>
            <p:nvPr/>
          </p:nvSpPr>
          <p:spPr>
            <a:xfrm>
              <a:off x="1949054" y="4706938"/>
              <a:ext cx="2883692" cy="823912"/>
            </a:xfrm>
            <a:prstGeom prst="roundRect">
              <a:avLst>
                <a:gd name="adj" fmla="val 635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0" fontAlgn="base" hangingPunct="0">
                <a:spcBef>
                  <a:spcPct val="0"/>
                </a:spcBef>
                <a:spcAft>
                  <a:spcPct val="0"/>
                </a:spcAft>
                <a:defRPr/>
              </a:pPr>
              <a:r>
                <a:rPr lang="zh-CN" altLang="en-US" sz="2400" b="1" dirty="0">
                  <a:solidFill>
                    <a:prstClr val="white"/>
                  </a:solidFill>
                  <a:latin typeface="Arial"/>
                  <a:ea typeface="阿里巴巴普惠体 R" panose="00020600040101010101" pitchFamily="18" charset="-122"/>
                </a:rPr>
                <a:t>反思总结</a:t>
              </a:r>
              <a:endParaRPr lang="en-US" altLang="zh-CN" sz="2400" b="1" dirty="0">
                <a:solidFill>
                  <a:prstClr val="white"/>
                </a:solidFill>
                <a:latin typeface="Arial"/>
                <a:ea typeface="阿里巴巴普惠体 R" panose="00020600040101010101" pitchFamily="18" charset="-122"/>
              </a:endParaRPr>
            </a:p>
            <a:p>
              <a:pPr lvl="0" algn="ctr" eaLnBrk="0" fontAlgn="base" hangingPunct="0">
                <a:spcBef>
                  <a:spcPct val="0"/>
                </a:spcBef>
                <a:spcAft>
                  <a:spcPct val="0"/>
                </a:spcAft>
                <a:defRPr/>
              </a:pPr>
              <a:r>
                <a:rPr lang="zh-CN" altLang="en-US" sz="2400" dirty="0">
                  <a:solidFill>
                    <a:prstClr val="white"/>
                  </a:solidFill>
                  <a:latin typeface="Arial"/>
                  <a:ea typeface="阿里巴巴普惠体 R" panose="00020600040101010101" pitchFamily="18" charset="-122"/>
                </a:rPr>
                <a:t>（怎么样）</a:t>
              </a:r>
            </a:p>
          </p:txBody>
        </p:sp>
        <p:sp>
          <p:nvSpPr>
            <p:cNvPr id="6" name="矩形: 圆角 5">
              <a:extLst>
                <a:ext uri="{FF2B5EF4-FFF2-40B4-BE49-F238E27FC236}">
                  <a16:creationId xmlns:a16="http://schemas.microsoft.com/office/drawing/2014/main" id="{50B41F09-4DD9-4C18-AA55-6936012EC096}"/>
                </a:ext>
              </a:extLst>
            </p:cNvPr>
            <p:cNvSpPr/>
            <p:nvPr/>
          </p:nvSpPr>
          <p:spPr>
            <a:xfrm>
              <a:off x="7359254" y="4706938"/>
              <a:ext cx="2883692" cy="823912"/>
            </a:xfrm>
            <a:prstGeom prst="roundRect">
              <a:avLst>
                <a:gd name="adj" fmla="val 635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0" fontAlgn="base" hangingPunct="0">
                <a:spcBef>
                  <a:spcPct val="0"/>
                </a:spcBef>
                <a:spcAft>
                  <a:spcPct val="0"/>
                </a:spcAft>
                <a:defRPr/>
              </a:pPr>
              <a:r>
                <a:rPr lang="zh-CN" altLang="en-US" sz="2400" b="1" dirty="0">
                  <a:solidFill>
                    <a:prstClr val="white"/>
                  </a:solidFill>
                  <a:latin typeface="Arial"/>
                  <a:ea typeface="阿里巴巴普惠体 R" panose="00020600040101010101" pitchFamily="18" charset="-122"/>
                </a:rPr>
                <a:t>处置策略</a:t>
              </a:r>
              <a:endParaRPr lang="en-US" altLang="zh-CN" sz="2400" b="1" dirty="0">
                <a:solidFill>
                  <a:prstClr val="white"/>
                </a:solidFill>
                <a:latin typeface="Arial"/>
                <a:ea typeface="阿里巴巴普惠体 R" panose="00020600040101010101" pitchFamily="18" charset="-122"/>
              </a:endParaRPr>
            </a:p>
            <a:p>
              <a:pPr lvl="0" algn="ctr" eaLnBrk="0" fontAlgn="base" hangingPunct="0">
                <a:spcBef>
                  <a:spcPct val="0"/>
                </a:spcBef>
                <a:spcAft>
                  <a:spcPct val="0"/>
                </a:spcAft>
                <a:defRPr/>
              </a:pPr>
              <a:r>
                <a:rPr lang="zh-CN" altLang="en-US" sz="2400" dirty="0">
                  <a:solidFill>
                    <a:prstClr val="white"/>
                  </a:solidFill>
                  <a:latin typeface="Arial"/>
                  <a:ea typeface="阿里巴巴普惠体 R" panose="00020600040101010101" pitchFamily="18" charset="-122"/>
                </a:rPr>
                <a:t>（怎么样）</a:t>
              </a:r>
            </a:p>
          </p:txBody>
        </p:sp>
        <p:cxnSp>
          <p:nvCxnSpPr>
            <p:cNvPr id="8" name="直接箭头连接符 7">
              <a:extLst>
                <a:ext uri="{FF2B5EF4-FFF2-40B4-BE49-F238E27FC236}">
                  <a16:creationId xmlns:a16="http://schemas.microsoft.com/office/drawing/2014/main" id="{6E20C411-F794-47E1-ACE2-6B1AB5387BA5}"/>
                </a:ext>
              </a:extLst>
            </p:cNvPr>
            <p:cNvCxnSpPr>
              <a:cxnSpLocks/>
            </p:cNvCxnSpPr>
            <p:nvPr/>
          </p:nvCxnSpPr>
          <p:spPr>
            <a:xfrm>
              <a:off x="5020548" y="2043906"/>
              <a:ext cx="2125980" cy="1"/>
            </a:xfrm>
            <a:prstGeom prst="straightConnector1">
              <a:avLst/>
            </a:prstGeom>
            <a:ln w="38100" cap="rnd">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F203440E-DDAF-4ACF-8C86-70F23AA53172}"/>
                </a:ext>
              </a:extLst>
            </p:cNvPr>
            <p:cNvSpPr>
              <a:spLocks noChangeArrowheads="1"/>
            </p:cNvSpPr>
            <p:nvPr/>
          </p:nvSpPr>
          <p:spPr bwMode="auto">
            <a:xfrm>
              <a:off x="4510516" y="3112246"/>
              <a:ext cx="3146043" cy="76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2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chemeClr val="accent1"/>
                  </a:solidFill>
                  <a:effectLst/>
                  <a:uLnTx/>
                  <a:uFillTx/>
                  <a:latin typeface="+mj-ea"/>
                  <a:ea typeface="+mj-ea"/>
                  <a:cs typeface="Arial" panose="020B0604020202020204" pitchFamily="34" charset="0"/>
                </a:rPr>
                <a:t>撰写顺序</a:t>
              </a:r>
            </a:p>
          </p:txBody>
        </p:sp>
        <p:cxnSp>
          <p:nvCxnSpPr>
            <p:cNvPr id="10" name="直接箭头连接符 9">
              <a:extLst>
                <a:ext uri="{FF2B5EF4-FFF2-40B4-BE49-F238E27FC236}">
                  <a16:creationId xmlns:a16="http://schemas.microsoft.com/office/drawing/2014/main" id="{9F3F338A-11AD-43CE-AF7B-7C3326BBFBA0}"/>
                </a:ext>
              </a:extLst>
            </p:cNvPr>
            <p:cNvCxnSpPr>
              <a:cxnSpLocks/>
            </p:cNvCxnSpPr>
            <p:nvPr/>
          </p:nvCxnSpPr>
          <p:spPr>
            <a:xfrm flipH="1">
              <a:off x="5033010" y="5118894"/>
              <a:ext cx="2125980" cy="1"/>
            </a:xfrm>
            <a:prstGeom prst="straightConnector1">
              <a:avLst/>
            </a:prstGeom>
            <a:ln w="38100" cap="rnd">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49EEC052-ACBD-4C47-8261-B3B04425BA8F}"/>
                </a:ext>
              </a:extLst>
            </p:cNvPr>
            <p:cNvCxnSpPr>
              <a:cxnSpLocks/>
            </p:cNvCxnSpPr>
            <p:nvPr/>
          </p:nvCxnSpPr>
          <p:spPr>
            <a:xfrm>
              <a:off x="8801100" y="2703973"/>
              <a:ext cx="0" cy="1823261"/>
            </a:xfrm>
            <a:prstGeom prst="straightConnector1">
              <a:avLst/>
            </a:prstGeom>
            <a:ln w="38100" cap="rnd">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2E90CD89-35E7-4676-987D-51FC425F4743}"/>
                </a:ext>
              </a:extLst>
            </p:cNvPr>
            <p:cNvCxnSpPr>
              <a:cxnSpLocks/>
            </p:cNvCxnSpPr>
            <p:nvPr/>
          </p:nvCxnSpPr>
          <p:spPr>
            <a:xfrm flipV="1">
              <a:off x="3276600" y="2703973"/>
              <a:ext cx="0" cy="1823261"/>
            </a:xfrm>
            <a:prstGeom prst="straightConnector1">
              <a:avLst/>
            </a:prstGeom>
            <a:ln w="38100" cap="rnd">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5" name="标题 6">
            <a:extLst>
              <a:ext uri="{FF2B5EF4-FFF2-40B4-BE49-F238E27FC236}">
                <a16:creationId xmlns:a16="http://schemas.microsoft.com/office/drawing/2014/main" id="{13EC2175-3F30-43D6-AE0A-F1DE35BB56D6}"/>
              </a:ext>
            </a:extLst>
          </p:cNvPr>
          <p:cNvSpPr>
            <a:spLocks noGrp="1"/>
          </p:cNvSpPr>
          <p:nvPr>
            <p:ph type="title"/>
          </p:nvPr>
        </p:nvSpPr>
        <p:spPr>
          <a:xfrm>
            <a:off x="679097" y="195197"/>
            <a:ext cx="10515600" cy="523220"/>
          </a:xfrm>
        </p:spPr>
        <p:txBody>
          <a:bodyPr/>
          <a:lstStyle/>
          <a:p>
            <a:r>
              <a:rPr lang="zh-CN" altLang="en-US" dirty="0"/>
              <a:t>专业素养提升路径三：情景模拟处置（备赛技巧）</a:t>
            </a:r>
          </a:p>
        </p:txBody>
      </p:sp>
      <p:sp>
        <p:nvSpPr>
          <p:cNvPr id="16" name="文本框 15">
            <a:extLst>
              <a:ext uri="{FF2B5EF4-FFF2-40B4-BE49-F238E27FC236}">
                <a16:creationId xmlns:a16="http://schemas.microsoft.com/office/drawing/2014/main" id="{3595ADB1-178B-4B54-9C67-9CCEA8A20DB4}"/>
              </a:ext>
            </a:extLst>
          </p:cNvPr>
          <p:cNvSpPr txBox="1"/>
          <p:nvPr/>
        </p:nvSpPr>
        <p:spPr>
          <a:xfrm>
            <a:off x="670878" y="5711925"/>
            <a:ext cx="10825317" cy="830997"/>
          </a:xfrm>
          <a:prstGeom prst="rect">
            <a:avLst/>
          </a:prstGeom>
          <a:noFill/>
        </p:spPr>
        <p:txBody>
          <a:bodyPr wrap="square" rtlCol="0">
            <a:spAutoFit/>
          </a:bodyPr>
          <a:lstStyle/>
          <a:p>
            <a:pPr indent="457200"/>
            <a:r>
              <a:rPr lang="zh-CN" altLang="en-US" sz="2400" b="1" dirty="0">
                <a:solidFill>
                  <a:srgbClr val="0000CC"/>
                </a:solidFill>
              </a:rPr>
              <a:t>提前将准备好的模拟情景、原因分析和处置要点等写成提纲，打印出来在讲解前递交给评委。</a:t>
            </a:r>
          </a:p>
        </p:txBody>
      </p:sp>
    </p:spTree>
    <p:extLst>
      <p:ext uri="{BB962C8B-B14F-4D97-AF65-F5344CB8AC3E}">
        <p14:creationId xmlns:p14="http://schemas.microsoft.com/office/powerpoint/2010/main" val="4048300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a:extLst>
              <a:ext uri="{FF2B5EF4-FFF2-40B4-BE49-F238E27FC236}">
                <a16:creationId xmlns:a16="http://schemas.microsoft.com/office/drawing/2014/main" id="{F13BD2C9-C95F-4652-A4F7-9F54495F2521}"/>
              </a:ext>
            </a:extLst>
          </p:cNvPr>
          <p:cNvSpPr>
            <a:spLocks noGrp="1"/>
          </p:cNvSpPr>
          <p:nvPr>
            <p:ph type="title"/>
          </p:nvPr>
        </p:nvSpPr>
        <p:spPr>
          <a:xfrm>
            <a:off x="679450" y="336550"/>
            <a:ext cx="10515600" cy="242888"/>
          </a:xfrm>
        </p:spPr>
        <p:txBody>
          <a:bodyPr/>
          <a:lstStyle/>
          <a:p>
            <a:r>
              <a:rPr lang="zh-CN" altLang="en-US" dirty="0"/>
              <a:t>专业素养提升路径四：现场答辩（基本遵循）</a:t>
            </a:r>
          </a:p>
        </p:txBody>
      </p:sp>
      <p:sp>
        <p:nvSpPr>
          <p:cNvPr id="5" name="文本框 4">
            <a:extLst>
              <a:ext uri="{FF2B5EF4-FFF2-40B4-BE49-F238E27FC236}">
                <a16:creationId xmlns:a16="http://schemas.microsoft.com/office/drawing/2014/main" id="{C2EEF0AF-9AA0-438A-9AC0-9B2D7D4F77A9}"/>
              </a:ext>
            </a:extLst>
          </p:cNvPr>
          <p:cNvSpPr txBox="1"/>
          <p:nvPr/>
        </p:nvSpPr>
        <p:spPr>
          <a:xfrm>
            <a:off x="838200" y="1725930"/>
            <a:ext cx="10515600" cy="4565032"/>
          </a:xfrm>
          <a:prstGeom prst="rect">
            <a:avLst/>
          </a:prstGeom>
          <a:noFill/>
        </p:spPr>
        <p:txBody>
          <a:bodyPr wrap="square" rtlCol="0">
            <a:spAutoFit/>
          </a:bodyPr>
          <a:lstStyle/>
          <a:p>
            <a:pPr indent="457200">
              <a:lnSpc>
                <a:spcPct val="150000"/>
              </a:lnSpc>
              <a:spcAft>
                <a:spcPts val="600"/>
              </a:spcAft>
            </a:pPr>
            <a:r>
              <a:rPr lang="zh-CN" altLang="zh-CN" sz="2400" kern="100" dirty="0">
                <a:solidFill>
                  <a:srgbClr val="C00000"/>
                </a:solidFill>
                <a:latin typeface="Times New Roman" panose="02020603050405020304" pitchFamily="18" charset="0"/>
                <a:cs typeface="Times New Roman" panose="02020603050405020304" pitchFamily="18" charset="0"/>
              </a:rPr>
              <a:t>答辩环节</a:t>
            </a:r>
            <a:r>
              <a:rPr lang="zh-CN" altLang="en-US" sz="2400" kern="100" dirty="0">
                <a:solidFill>
                  <a:srgbClr val="C00000"/>
                </a:solidFill>
                <a:latin typeface="Times New Roman" panose="02020603050405020304" pitchFamily="18" charset="0"/>
                <a:cs typeface="Times New Roman" panose="02020603050405020304" pitchFamily="18" charset="0"/>
              </a:rPr>
              <a:t>的</a:t>
            </a:r>
            <a:r>
              <a:rPr lang="en-US" altLang="zh-CN" sz="2400" kern="100" dirty="0">
                <a:solidFill>
                  <a:srgbClr val="C00000"/>
                </a:solidFill>
                <a:latin typeface="Times New Roman" panose="02020603050405020304" pitchFamily="18" charset="0"/>
                <a:cs typeface="Times New Roman" panose="02020603050405020304" pitchFamily="18" charset="0"/>
              </a:rPr>
              <a:t>3</a:t>
            </a:r>
            <a:r>
              <a:rPr lang="zh-CN" altLang="zh-CN" sz="2400" kern="100" dirty="0">
                <a:solidFill>
                  <a:srgbClr val="C00000"/>
                </a:solidFill>
                <a:latin typeface="Times New Roman" panose="02020603050405020304" pitchFamily="18" charset="0"/>
                <a:cs typeface="Times New Roman" panose="02020603050405020304" pitchFamily="18" charset="0"/>
              </a:rPr>
              <a:t>个问题</a:t>
            </a:r>
            <a:r>
              <a:rPr lang="zh-CN" altLang="en-US" sz="2400" kern="100" dirty="0">
                <a:solidFill>
                  <a:srgbClr val="C00000"/>
                </a:solidFill>
                <a:latin typeface="Times New Roman" panose="02020603050405020304" pitchFamily="18" charset="0"/>
                <a:cs typeface="Times New Roman" panose="02020603050405020304" pitchFamily="18" charset="0"/>
              </a:rPr>
              <a:t>分别</a:t>
            </a:r>
            <a:r>
              <a:rPr lang="zh-CN" altLang="zh-CN" sz="2400" b="1" kern="100" dirty="0">
                <a:solidFill>
                  <a:srgbClr val="0000CC"/>
                </a:solidFill>
                <a:latin typeface="Times New Roman" panose="02020603050405020304" pitchFamily="18" charset="0"/>
                <a:cs typeface="Times New Roman" panose="02020603050405020304" pitchFamily="18" charset="0"/>
              </a:rPr>
              <a:t>针对前面三个环节各有一个问题</a:t>
            </a:r>
            <a:r>
              <a:rPr lang="zh-CN" altLang="zh-CN" sz="2400" kern="100" dirty="0">
                <a:solidFill>
                  <a:srgbClr val="C00000"/>
                </a:solidFill>
                <a:latin typeface="Times New Roman" panose="02020603050405020304" pitchFamily="18" charset="0"/>
                <a:cs typeface="Times New Roman" panose="02020603050405020304" pitchFamily="18" charset="0"/>
              </a:rPr>
              <a:t>，</a:t>
            </a:r>
            <a:r>
              <a:rPr lang="zh-CN" altLang="en-US" sz="2400" kern="100" dirty="0">
                <a:solidFill>
                  <a:srgbClr val="C00000"/>
                </a:solidFill>
                <a:latin typeface="Times New Roman" panose="02020603050405020304" pitchFamily="18" charset="0"/>
                <a:cs typeface="Times New Roman" panose="02020603050405020304" pitchFamily="18" charset="0"/>
              </a:rPr>
              <a:t>既有</a:t>
            </a:r>
            <a:r>
              <a:rPr lang="zh-CN" altLang="zh-CN" sz="2400" kern="100" dirty="0">
                <a:solidFill>
                  <a:srgbClr val="C00000"/>
                </a:solidFill>
                <a:latin typeface="Times New Roman" panose="02020603050405020304" pitchFamily="18" charset="0"/>
                <a:cs typeface="Times New Roman" panose="02020603050405020304" pitchFamily="18" charset="0"/>
              </a:rPr>
              <a:t>可能是教师展示过程中的疏漏，也可能是展示过程中的亮点；</a:t>
            </a:r>
            <a:endParaRPr lang="en-US" altLang="zh-CN" sz="2400" kern="100" dirty="0">
              <a:solidFill>
                <a:srgbClr val="C00000"/>
              </a:solidFill>
              <a:latin typeface="Times New Roman" panose="02020603050405020304" pitchFamily="18" charset="0"/>
              <a:cs typeface="Times New Roman" panose="02020603050405020304" pitchFamily="18" charset="0"/>
            </a:endParaRPr>
          </a:p>
          <a:p>
            <a:pPr indent="457200">
              <a:lnSpc>
                <a:spcPct val="150000"/>
              </a:lnSpc>
              <a:spcAft>
                <a:spcPts val="600"/>
              </a:spcAft>
            </a:pPr>
            <a:r>
              <a:rPr lang="en-US" altLang="zh-CN" sz="2400" kern="100" dirty="0">
                <a:solidFill>
                  <a:srgbClr val="C00000"/>
                </a:solidFill>
                <a:latin typeface="Times New Roman" panose="02020603050405020304" pitchFamily="18" charset="0"/>
                <a:cs typeface="Times New Roman" panose="02020603050405020304" pitchFamily="18" charset="0"/>
              </a:rPr>
              <a:t>1</a:t>
            </a:r>
            <a:r>
              <a:rPr lang="zh-CN" altLang="zh-CN" sz="2400" kern="100" dirty="0">
                <a:solidFill>
                  <a:srgbClr val="C00000"/>
                </a:solidFill>
                <a:latin typeface="Times New Roman" panose="02020603050405020304" pitchFamily="18" charset="0"/>
                <a:cs typeface="Times New Roman" panose="02020603050405020304" pitchFamily="18" charset="0"/>
              </a:rPr>
              <a:t>位学生由评委随机从</a:t>
            </a:r>
            <a:r>
              <a:rPr lang="zh-CN" altLang="zh-CN" sz="2400" b="1" kern="100" dirty="0">
                <a:solidFill>
                  <a:srgbClr val="0000CC"/>
                </a:solidFill>
                <a:latin typeface="Times New Roman" panose="02020603050405020304" pitchFamily="18" charset="0"/>
                <a:cs typeface="Times New Roman" panose="02020603050405020304" pitchFamily="18" charset="0"/>
              </a:rPr>
              <a:t>主题班会实录视频参加学生名单</a:t>
            </a:r>
            <a:r>
              <a:rPr lang="zh-CN" altLang="en-US" sz="2400" b="1" kern="100" dirty="0">
                <a:solidFill>
                  <a:srgbClr val="0000CC"/>
                </a:solidFill>
                <a:latin typeface="Times New Roman" panose="02020603050405020304" pitchFamily="18" charset="0"/>
                <a:cs typeface="Times New Roman" panose="02020603050405020304" pitchFamily="18" charset="0"/>
              </a:rPr>
              <a:t>中</a:t>
            </a:r>
            <a:r>
              <a:rPr lang="zh-CN" altLang="zh-CN" sz="2400" b="1" kern="100" dirty="0">
                <a:solidFill>
                  <a:srgbClr val="0000CC"/>
                </a:solidFill>
                <a:latin typeface="Times New Roman" panose="02020603050405020304" pitchFamily="18" charset="0"/>
                <a:cs typeface="Times New Roman" panose="02020603050405020304" pitchFamily="18" charset="0"/>
              </a:rPr>
              <a:t>抽选</a:t>
            </a:r>
            <a:r>
              <a:rPr lang="zh-CN" altLang="zh-CN" sz="2400" kern="100" dirty="0">
                <a:solidFill>
                  <a:srgbClr val="C00000"/>
                </a:solidFill>
                <a:latin typeface="Times New Roman" panose="02020603050405020304" pitchFamily="18" charset="0"/>
                <a:cs typeface="Times New Roman" panose="02020603050405020304" pitchFamily="18" charset="0"/>
              </a:rPr>
              <a:t>，介绍评委所抽定学生基本情况和入学以来成长、变化情况，以及</a:t>
            </a:r>
            <a:r>
              <a:rPr lang="zh-CN" altLang="zh-CN" sz="2400" b="1" kern="100" dirty="0">
                <a:solidFill>
                  <a:srgbClr val="0000CC"/>
                </a:solidFill>
                <a:latin typeface="Times New Roman" panose="02020603050405020304" pitchFamily="18" charset="0"/>
                <a:cs typeface="Times New Roman" panose="02020603050405020304" pitchFamily="18" charset="0"/>
              </a:rPr>
              <a:t>在这次主题班会中担任的角色、发挥的作用</a:t>
            </a:r>
            <a:r>
              <a:rPr lang="zh-CN" altLang="zh-CN" sz="2400" kern="100" dirty="0">
                <a:solidFill>
                  <a:srgbClr val="C00000"/>
                </a:solidFill>
                <a:latin typeface="Times New Roman" panose="02020603050405020304" pitchFamily="18" charset="0"/>
                <a:cs typeface="Times New Roman" panose="02020603050405020304" pitchFamily="18" charset="0"/>
              </a:rPr>
              <a:t>，着重考察班主任老师的育人理念与育人智慧。</a:t>
            </a:r>
            <a:endParaRPr lang="en-US" altLang="zh-CN" sz="2400" kern="100" dirty="0">
              <a:solidFill>
                <a:srgbClr val="C00000"/>
              </a:solidFill>
              <a:latin typeface="Times New Roman" panose="02020603050405020304" pitchFamily="18" charset="0"/>
              <a:cs typeface="Times New Roman" panose="02020603050405020304" pitchFamily="18" charset="0"/>
            </a:endParaRPr>
          </a:p>
          <a:p>
            <a:pPr indent="457200">
              <a:lnSpc>
                <a:spcPct val="150000"/>
              </a:lnSpc>
              <a:spcAft>
                <a:spcPts val="600"/>
              </a:spcAft>
            </a:pPr>
            <a:r>
              <a:rPr lang="zh-CN" altLang="zh-CN" sz="2400" kern="100" dirty="0">
                <a:solidFill>
                  <a:srgbClr val="C00000"/>
                </a:solidFill>
                <a:latin typeface="Times New Roman" panose="02020603050405020304" pitchFamily="18" charset="0"/>
                <a:cs typeface="Times New Roman" panose="02020603050405020304" pitchFamily="18" charset="0"/>
              </a:rPr>
              <a:t>答辩环节的问题会涉及到</a:t>
            </a:r>
            <a:r>
              <a:rPr lang="zh-CN" altLang="zh-CN" sz="2400" b="1" kern="100" dirty="0">
                <a:solidFill>
                  <a:srgbClr val="0000CC"/>
                </a:solidFill>
                <a:latin typeface="Times New Roman" panose="02020603050405020304" pitchFamily="18" charset="0"/>
                <a:cs typeface="Times New Roman" panose="02020603050405020304" pitchFamily="18" charset="0"/>
              </a:rPr>
              <a:t>《中等职业学校德育大纲（</a:t>
            </a:r>
            <a:r>
              <a:rPr lang="en-US" altLang="zh-CN" sz="2400" b="1" kern="100" dirty="0">
                <a:solidFill>
                  <a:srgbClr val="0000CC"/>
                </a:solidFill>
                <a:latin typeface="Times New Roman" panose="02020603050405020304" pitchFamily="18" charset="0"/>
                <a:cs typeface="Times New Roman" panose="02020603050405020304" pitchFamily="18" charset="0"/>
              </a:rPr>
              <a:t>2014</a:t>
            </a:r>
            <a:r>
              <a:rPr lang="zh-CN" altLang="zh-CN" sz="2400" b="1" kern="100" dirty="0">
                <a:solidFill>
                  <a:srgbClr val="0000CC"/>
                </a:solidFill>
                <a:latin typeface="Times New Roman" panose="02020603050405020304" pitchFamily="18" charset="0"/>
                <a:cs typeface="Times New Roman" panose="02020603050405020304" pitchFamily="18" charset="0"/>
              </a:rPr>
              <a:t>版）》和教育</a:t>
            </a:r>
            <a:r>
              <a:rPr lang="zh-CN" altLang="en-US" sz="2400" b="1" kern="100" dirty="0">
                <a:solidFill>
                  <a:srgbClr val="0000CC"/>
                </a:solidFill>
                <a:latin typeface="Times New Roman" panose="02020603050405020304" pitchFamily="18" charset="0"/>
                <a:cs typeface="Times New Roman" panose="02020603050405020304" pitchFamily="18" charset="0"/>
              </a:rPr>
              <a:t>学</a:t>
            </a:r>
            <a:r>
              <a:rPr lang="zh-CN" altLang="zh-CN" sz="2400" b="1" kern="100" dirty="0">
                <a:solidFill>
                  <a:srgbClr val="0000CC"/>
                </a:solidFill>
                <a:latin typeface="Times New Roman" panose="02020603050405020304" pitchFamily="18" charset="0"/>
                <a:cs typeface="Times New Roman" panose="02020603050405020304" pitchFamily="18" charset="0"/>
              </a:rPr>
              <a:t>心理学</a:t>
            </a:r>
            <a:r>
              <a:rPr lang="zh-CN" altLang="zh-CN" sz="2400" kern="100" dirty="0">
                <a:solidFill>
                  <a:srgbClr val="C00000"/>
                </a:solidFill>
                <a:latin typeface="Times New Roman" panose="02020603050405020304" pitchFamily="18" charset="0"/>
                <a:cs typeface="Times New Roman" panose="02020603050405020304" pitchFamily="18" charset="0"/>
              </a:rPr>
              <a:t>的一些内容，需要教师结合理论进行阐述。</a:t>
            </a:r>
          </a:p>
          <a:p>
            <a:pPr indent="457200">
              <a:lnSpc>
                <a:spcPct val="150000"/>
              </a:lnSpc>
              <a:spcAft>
                <a:spcPts val="600"/>
              </a:spcAft>
            </a:pPr>
            <a:endParaRPr lang="zh-CN" altLang="en-US" dirty="0"/>
          </a:p>
        </p:txBody>
      </p:sp>
    </p:spTree>
    <p:extLst>
      <p:ext uri="{BB962C8B-B14F-4D97-AF65-F5344CB8AC3E}">
        <p14:creationId xmlns:p14="http://schemas.microsoft.com/office/powerpoint/2010/main" val="3973433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3DAB1FA2-F3FB-48A6-BBFA-8393530C3A79}"/>
              </a:ext>
            </a:extLst>
          </p:cNvPr>
          <p:cNvSpPr>
            <a:spLocks noGrp="1"/>
          </p:cNvSpPr>
          <p:nvPr>
            <p:ph type="title"/>
          </p:nvPr>
        </p:nvSpPr>
        <p:spPr>
          <a:xfrm>
            <a:off x="679097" y="195197"/>
            <a:ext cx="10515600" cy="523220"/>
          </a:xfrm>
        </p:spPr>
        <p:txBody>
          <a:bodyPr/>
          <a:lstStyle/>
          <a:p>
            <a:r>
              <a:rPr lang="zh-CN" altLang="en-US" dirty="0"/>
              <a:t>专业素养提升路径四：现场答辩（常见专业素养提问）</a:t>
            </a:r>
          </a:p>
        </p:txBody>
      </p:sp>
      <p:grpSp>
        <p:nvGrpSpPr>
          <p:cNvPr id="2" name="组合 1">
            <a:extLst>
              <a:ext uri="{FF2B5EF4-FFF2-40B4-BE49-F238E27FC236}">
                <a16:creationId xmlns:a16="http://schemas.microsoft.com/office/drawing/2014/main" id="{4B4EE772-825B-4661-8B4B-6048E2AE461D}"/>
              </a:ext>
            </a:extLst>
          </p:cNvPr>
          <p:cNvGrpSpPr/>
          <p:nvPr/>
        </p:nvGrpSpPr>
        <p:grpSpPr>
          <a:xfrm>
            <a:off x="679097" y="1210343"/>
            <a:ext cx="11090275" cy="5170793"/>
            <a:chOff x="550862" y="984201"/>
            <a:chExt cx="11090275" cy="5170793"/>
          </a:xfrm>
        </p:grpSpPr>
        <p:sp>
          <p:nvSpPr>
            <p:cNvPr id="4" name="任意多边形: 形状 3">
              <a:extLst>
                <a:ext uri="{FF2B5EF4-FFF2-40B4-BE49-F238E27FC236}">
                  <a16:creationId xmlns:a16="http://schemas.microsoft.com/office/drawing/2014/main" id="{A39B589E-D41F-402C-A5E0-4E6ECE2BEAE1}"/>
                </a:ext>
              </a:extLst>
            </p:cNvPr>
            <p:cNvSpPr/>
            <p:nvPr/>
          </p:nvSpPr>
          <p:spPr>
            <a:xfrm>
              <a:off x="550862" y="1210998"/>
              <a:ext cx="11090275" cy="837900"/>
            </a:xfrm>
            <a:custGeom>
              <a:avLst/>
              <a:gdLst>
                <a:gd name="connsiteX0" fmla="*/ 0 w 11090275"/>
                <a:gd name="connsiteY0" fmla="*/ 0 h 837900"/>
                <a:gd name="connsiteX1" fmla="*/ 11090275 w 11090275"/>
                <a:gd name="connsiteY1" fmla="*/ 0 h 837900"/>
                <a:gd name="connsiteX2" fmla="*/ 11090275 w 11090275"/>
                <a:gd name="connsiteY2" fmla="*/ 837900 h 837900"/>
                <a:gd name="connsiteX3" fmla="*/ 0 w 11090275"/>
                <a:gd name="connsiteY3" fmla="*/ 837900 h 837900"/>
                <a:gd name="connsiteX4" fmla="*/ 0 w 11090275"/>
                <a:gd name="connsiteY4" fmla="*/ 0 h 83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0275" h="837900">
                  <a:moveTo>
                    <a:pt x="0" y="0"/>
                  </a:moveTo>
                  <a:lnTo>
                    <a:pt x="11090275" y="0"/>
                  </a:lnTo>
                  <a:lnTo>
                    <a:pt x="11090275" y="837900"/>
                  </a:lnTo>
                  <a:lnTo>
                    <a:pt x="0" y="8379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0729" tIns="291592" rIns="860729"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zh-CN" altLang="en-US" sz="2000" kern="1200" dirty="0">
                  <a:latin typeface="+mn-ea"/>
                  <a:ea typeface="+mn-ea"/>
                  <a:cs typeface="+mn-cs"/>
                </a:rPr>
                <a:t>即有理想信念、有道德情操、有扎实学识、有仁爱之心</a:t>
              </a:r>
            </a:p>
          </p:txBody>
        </p:sp>
        <p:sp>
          <p:nvSpPr>
            <p:cNvPr id="5" name="任意多边形: 形状 4">
              <a:extLst>
                <a:ext uri="{FF2B5EF4-FFF2-40B4-BE49-F238E27FC236}">
                  <a16:creationId xmlns:a16="http://schemas.microsoft.com/office/drawing/2014/main" id="{22300D1A-7DB3-4BD1-AA84-BB3000EA8434}"/>
                </a:ext>
              </a:extLst>
            </p:cNvPr>
            <p:cNvSpPr/>
            <p:nvPr/>
          </p:nvSpPr>
          <p:spPr>
            <a:xfrm>
              <a:off x="1105375" y="984201"/>
              <a:ext cx="3433271" cy="433438"/>
            </a:xfrm>
            <a:custGeom>
              <a:avLst/>
              <a:gdLst>
                <a:gd name="connsiteX0" fmla="*/ 0 w 3433271"/>
                <a:gd name="connsiteY0" fmla="*/ 57841 h 347039"/>
                <a:gd name="connsiteX1" fmla="*/ 57841 w 3433271"/>
                <a:gd name="connsiteY1" fmla="*/ 0 h 347039"/>
                <a:gd name="connsiteX2" fmla="*/ 3375430 w 3433271"/>
                <a:gd name="connsiteY2" fmla="*/ 0 h 347039"/>
                <a:gd name="connsiteX3" fmla="*/ 3433271 w 3433271"/>
                <a:gd name="connsiteY3" fmla="*/ 57841 h 347039"/>
                <a:gd name="connsiteX4" fmla="*/ 3433271 w 3433271"/>
                <a:gd name="connsiteY4" fmla="*/ 289198 h 347039"/>
                <a:gd name="connsiteX5" fmla="*/ 3375430 w 3433271"/>
                <a:gd name="connsiteY5" fmla="*/ 347039 h 347039"/>
                <a:gd name="connsiteX6" fmla="*/ 57841 w 3433271"/>
                <a:gd name="connsiteY6" fmla="*/ 347039 h 347039"/>
                <a:gd name="connsiteX7" fmla="*/ 0 w 3433271"/>
                <a:gd name="connsiteY7" fmla="*/ 289198 h 347039"/>
                <a:gd name="connsiteX8" fmla="*/ 0 w 3433271"/>
                <a:gd name="connsiteY8" fmla="*/ 57841 h 34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3271" h="347039">
                  <a:moveTo>
                    <a:pt x="0" y="57841"/>
                  </a:moveTo>
                  <a:cubicBezTo>
                    <a:pt x="0" y="25896"/>
                    <a:pt x="25896" y="0"/>
                    <a:pt x="57841" y="0"/>
                  </a:cubicBezTo>
                  <a:lnTo>
                    <a:pt x="3375430" y="0"/>
                  </a:lnTo>
                  <a:cubicBezTo>
                    <a:pt x="3407375" y="0"/>
                    <a:pt x="3433271" y="25896"/>
                    <a:pt x="3433271" y="57841"/>
                  </a:cubicBezTo>
                  <a:lnTo>
                    <a:pt x="3433271" y="289198"/>
                  </a:lnTo>
                  <a:cubicBezTo>
                    <a:pt x="3433271" y="321143"/>
                    <a:pt x="3407375" y="347039"/>
                    <a:pt x="3375430" y="347039"/>
                  </a:cubicBezTo>
                  <a:lnTo>
                    <a:pt x="57841" y="347039"/>
                  </a:lnTo>
                  <a:cubicBezTo>
                    <a:pt x="25896" y="347039"/>
                    <a:pt x="0" y="321143"/>
                    <a:pt x="0" y="289198"/>
                  </a:cubicBezTo>
                  <a:lnTo>
                    <a:pt x="0" y="57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0371" tIns="16941" rIns="310371" bIns="16941"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latin typeface="阿里巴巴普惠体 R" panose="00020600040101010101" pitchFamily="18" charset="-122"/>
                  <a:ea typeface="阿里巴巴普惠体 R" panose="00020600040101010101" pitchFamily="18" charset="-122"/>
                  <a:cs typeface="+mn-cs"/>
                </a:rPr>
                <a:t>成为“四有好老师”</a:t>
              </a:r>
            </a:p>
          </p:txBody>
        </p:sp>
        <p:sp>
          <p:nvSpPr>
            <p:cNvPr id="6" name="任意多边形: 形状 5">
              <a:extLst>
                <a:ext uri="{FF2B5EF4-FFF2-40B4-BE49-F238E27FC236}">
                  <a16:creationId xmlns:a16="http://schemas.microsoft.com/office/drawing/2014/main" id="{F10C34C4-2398-4632-B086-77AFB6476377}"/>
                </a:ext>
              </a:extLst>
            </p:cNvPr>
            <p:cNvSpPr/>
            <p:nvPr/>
          </p:nvSpPr>
          <p:spPr>
            <a:xfrm>
              <a:off x="550862" y="2264898"/>
              <a:ext cx="11090275" cy="1234800"/>
            </a:xfrm>
            <a:custGeom>
              <a:avLst/>
              <a:gdLst>
                <a:gd name="connsiteX0" fmla="*/ 0 w 11090275"/>
                <a:gd name="connsiteY0" fmla="*/ 0 h 1234800"/>
                <a:gd name="connsiteX1" fmla="*/ 11090275 w 11090275"/>
                <a:gd name="connsiteY1" fmla="*/ 0 h 1234800"/>
                <a:gd name="connsiteX2" fmla="*/ 11090275 w 11090275"/>
                <a:gd name="connsiteY2" fmla="*/ 1234800 h 1234800"/>
                <a:gd name="connsiteX3" fmla="*/ 0 w 11090275"/>
                <a:gd name="connsiteY3" fmla="*/ 1234800 h 1234800"/>
                <a:gd name="connsiteX4" fmla="*/ 0 w 11090275"/>
                <a:gd name="connsiteY4" fmla="*/ 0 h 123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0275" h="1234800">
                  <a:moveTo>
                    <a:pt x="0" y="0"/>
                  </a:moveTo>
                  <a:lnTo>
                    <a:pt x="11090275" y="0"/>
                  </a:lnTo>
                  <a:lnTo>
                    <a:pt x="11090275" y="1234800"/>
                  </a:lnTo>
                  <a:lnTo>
                    <a:pt x="0" y="12348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0729" tIns="291592" rIns="860729" bIns="142240" numCol="1" spcCol="1270" anchor="t" anchorCtr="0">
              <a:noAutofit/>
            </a:bodyPr>
            <a:lstStyle/>
            <a:p>
              <a:pPr marL="228600" lvl="1" indent="-228600" algn="l" defTabSz="889000">
                <a:lnSpc>
                  <a:spcPts val="2800"/>
                </a:lnSpc>
                <a:spcBef>
                  <a:spcPct val="0"/>
                </a:spcBef>
                <a:spcAft>
                  <a:spcPct val="15000"/>
                </a:spcAft>
                <a:buFont typeface="Arial" panose="020B0604020202020204" pitchFamily="34" charset="0"/>
                <a:buChar char="•"/>
              </a:pPr>
              <a:r>
                <a:rPr lang="zh-CN" altLang="en-US" sz="2000" kern="1200" dirty="0">
                  <a:latin typeface="微软雅黑"/>
                  <a:ea typeface="微软雅黑"/>
                  <a:cs typeface="+mn-cs"/>
                </a:rPr>
                <a:t>即做学生锤炼品格的引路人、做学生学习知识的引路人、做学生创新思维的引路人、做学生奉献祖国的引路人</a:t>
              </a:r>
            </a:p>
          </p:txBody>
        </p:sp>
        <p:sp>
          <p:nvSpPr>
            <p:cNvPr id="8" name="任意多边形: 形状 7">
              <a:extLst>
                <a:ext uri="{FF2B5EF4-FFF2-40B4-BE49-F238E27FC236}">
                  <a16:creationId xmlns:a16="http://schemas.microsoft.com/office/drawing/2014/main" id="{9660D0E5-EE5E-46DE-A387-309F19EA66C2}"/>
                </a:ext>
              </a:extLst>
            </p:cNvPr>
            <p:cNvSpPr/>
            <p:nvPr/>
          </p:nvSpPr>
          <p:spPr>
            <a:xfrm>
              <a:off x="1105375" y="1999116"/>
              <a:ext cx="3433271" cy="472422"/>
            </a:xfrm>
            <a:custGeom>
              <a:avLst/>
              <a:gdLst>
                <a:gd name="connsiteX0" fmla="*/ 0 w 3433271"/>
                <a:gd name="connsiteY0" fmla="*/ 57841 h 347039"/>
                <a:gd name="connsiteX1" fmla="*/ 57841 w 3433271"/>
                <a:gd name="connsiteY1" fmla="*/ 0 h 347039"/>
                <a:gd name="connsiteX2" fmla="*/ 3375430 w 3433271"/>
                <a:gd name="connsiteY2" fmla="*/ 0 h 347039"/>
                <a:gd name="connsiteX3" fmla="*/ 3433271 w 3433271"/>
                <a:gd name="connsiteY3" fmla="*/ 57841 h 347039"/>
                <a:gd name="connsiteX4" fmla="*/ 3433271 w 3433271"/>
                <a:gd name="connsiteY4" fmla="*/ 289198 h 347039"/>
                <a:gd name="connsiteX5" fmla="*/ 3375430 w 3433271"/>
                <a:gd name="connsiteY5" fmla="*/ 347039 h 347039"/>
                <a:gd name="connsiteX6" fmla="*/ 57841 w 3433271"/>
                <a:gd name="connsiteY6" fmla="*/ 347039 h 347039"/>
                <a:gd name="connsiteX7" fmla="*/ 0 w 3433271"/>
                <a:gd name="connsiteY7" fmla="*/ 289198 h 347039"/>
                <a:gd name="connsiteX8" fmla="*/ 0 w 3433271"/>
                <a:gd name="connsiteY8" fmla="*/ 57841 h 34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3271" h="347039">
                  <a:moveTo>
                    <a:pt x="0" y="57841"/>
                  </a:moveTo>
                  <a:cubicBezTo>
                    <a:pt x="0" y="25896"/>
                    <a:pt x="25896" y="0"/>
                    <a:pt x="57841" y="0"/>
                  </a:cubicBezTo>
                  <a:lnTo>
                    <a:pt x="3375430" y="0"/>
                  </a:lnTo>
                  <a:cubicBezTo>
                    <a:pt x="3407375" y="0"/>
                    <a:pt x="3433271" y="25896"/>
                    <a:pt x="3433271" y="57841"/>
                  </a:cubicBezTo>
                  <a:lnTo>
                    <a:pt x="3433271" y="289198"/>
                  </a:lnTo>
                  <a:cubicBezTo>
                    <a:pt x="3433271" y="321143"/>
                    <a:pt x="3407375" y="347039"/>
                    <a:pt x="3375430" y="347039"/>
                  </a:cubicBezTo>
                  <a:lnTo>
                    <a:pt x="57841" y="347039"/>
                  </a:lnTo>
                  <a:cubicBezTo>
                    <a:pt x="25896" y="347039"/>
                    <a:pt x="0" y="321143"/>
                    <a:pt x="0" y="289198"/>
                  </a:cubicBezTo>
                  <a:lnTo>
                    <a:pt x="0" y="57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0371" tIns="16941" rIns="310371" bIns="16941"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latin typeface="阿里巴巴普惠体 R" panose="00020600040101010101" pitchFamily="18" charset="-122"/>
                  <a:ea typeface="阿里巴巴普惠体 R" panose="00020600040101010101" pitchFamily="18" charset="-122"/>
                  <a:cs typeface="+mn-cs"/>
                </a:rPr>
                <a:t>成为“四个引路人”</a:t>
              </a:r>
            </a:p>
          </p:txBody>
        </p:sp>
        <p:sp>
          <p:nvSpPr>
            <p:cNvPr id="9" name="任意多边形: 形状 8">
              <a:extLst>
                <a:ext uri="{FF2B5EF4-FFF2-40B4-BE49-F238E27FC236}">
                  <a16:creationId xmlns:a16="http://schemas.microsoft.com/office/drawing/2014/main" id="{6DC7632A-C6B7-4791-9E3E-1D9AD74BE212}"/>
                </a:ext>
              </a:extLst>
            </p:cNvPr>
            <p:cNvSpPr/>
            <p:nvPr/>
          </p:nvSpPr>
          <p:spPr>
            <a:xfrm>
              <a:off x="550862" y="3715697"/>
              <a:ext cx="11090275" cy="837900"/>
            </a:xfrm>
            <a:custGeom>
              <a:avLst/>
              <a:gdLst>
                <a:gd name="connsiteX0" fmla="*/ 0 w 11090275"/>
                <a:gd name="connsiteY0" fmla="*/ 0 h 837900"/>
                <a:gd name="connsiteX1" fmla="*/ 11090275 w 11090275"/>
                <a:gd name="connsiteY1" fmla="*/ 0 h 837900"/>
                <a:gd name="connsiteX2" fmla="*/ 11090275 w 11090275"/>
                <a:gd name="connsiteY2" fmla="*/ 837900 h 837900"/>
                <a:gd name="connsiteX3" fmla="*/ 0 w 11090275"/>
                <a:gd name="connsiteY3" fmla="*/ 837900 h 837900"/>
                <a:gd name="connsiteX4" fmla="*/ 0 w 11090275"/>
                <a:gd name="connsiteY4" fmla="*/ 0 h 83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0275" h="837900">
                  <a:moveTo>
                    <a:pt x="0" y="0"/>
                  </a:moveTo>
                  <a:lnTo>
                    <a:pt x="11090275" y="0"/>
                  </a:lnTo>
                  <a:lnTo>
                    <a:pt x="11090275" y="837900"/>
                  </a:lnTo>
                  <a:lnTo>
                    <a:pt x="0" y="8379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0729" tIns="291592" rIns="860729"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zh-CN" altLang="en-US" sz="2000" kern="1200" dirty="0">
                  <a:latin typeface="微软雅黑"/>
                  <a:ea typeface="微软雅黑"/>
                  <a:cs typeface="+mn-cs"/>
                </a:rPr>
                <a:t>即政治要强、情怀要深、思维要新、视野要广、自律要严、人格要正</a:t>
              </a:r>
            </a:p>
          </p:txBody>
        </p:sp>
        <p:sp>
          <p:nvSpPr>
            <p:cNvPr id="10" name="任意多边形: 形状 9">
              <a:extLst>
                <a:ext uri="{FF2B5EF4-FFF2-40B4-BE49-F238E27FC236}">
                  <a16:creationId xmlns:a16="http://schemas.microsoft.com/office/drawing/2014/main" id="{13A9BA33-9687-43F3-8A93-51FE589B3DBA}"/>
                </a:ext>
              </a:extLst>
            </p:cNvPr>
            <p:cNvSpPr/>
            <p:nvPr/>
          </p:nvSpPr>
          <p:spPr>
            <a:xfrm>
              <a:off x="1105375" y="3449914"/>
              <a:ext cx="3433271" cy="472423"/>
            </a:xfrm>
            <a:custGeom>
              <a:avLst/>
              <a:gdLst>
                <a:gd name="connsiteX0" fmla="*/ 0 w 3433271"/>
                <a:gd name="connsiteY0" fmla="*/ 57841 h 347039"/>
                <a:gd name="connsiteX1" fmla="*/ 57841 w 3433271"/>
                <a:gd name="connsiteY1" fmla="*/ 0 h 347039"/>
                <a:gd name="connsiteX2" fmla="*/ 3375430 w 3433271"/>
                <a:gd name="connsiteY2" fmla="*/ 0 h 347039"/>
                <a:gd name="connsiteX3" fmla="*/ 3433271 w 3433271"/>
                <a:gd name="connsiteY3" fmla="*/ 57841 h 347039"/>
                <a:gd name="connsiteX4" fmla="*/ 3433271 w 3433271"/>
                <a:gd name="connsiteY4" fmla="*/ 289198 h 347039"/>
                <a:gd name="connsiteX5" fmla="*/ 3375430 w 3433271"/>
                <a:gd name="connsiteY5" fmla="*/ 347039 h 347039"/>
                <a:gd name="connsiteX6" fmla="*/ 57841 w 3433271"/>
                <a:gd name="connsiteY6" fmla="*/ 347039 h 347039"/>
                <a:gd name="connsiteX7" fmla="*/ 0 w 3433271"/>
                <a:gd name="connsiteY7" fmla="*/ 289198 h 347039"/>
                <a:gd name="connsiteX8" fmla="*/ 0 w 3433271"/>
                <a:gd name="connsiteY8" fmla="*/ 57841 h 34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3271" h="347039">
                  <a:moveTo>
                    <a:pt x="0" y="57841"/>
                  </a:moveTo>
                  <a:cubicBezTo>
                    <a:pt x="0" y="25896"/>
                    <a:pt x="25896" y="0"/>
                    <a:pt x="57841" y="0"/>
                  </a:cubicBezTo>
                  <a:lnTo>
                    <a:pt x="3375430" y="0"/>
                  </a:lnTo>
                  <a:cubicBezTo>
                    <a:pt x="3407375" y="0"/>
                    <a:pt x="3433271" y="25896"/>
                    <a:pt x="3433271" y="57841"/>
                  </a:cubicBezTo>
                  <a:lnTo>
                    <a:pt x="3433271" y="289198"/>
                  </a:lnTo>
                  <a:cubicBezTo>
                    <a:pt x="3433271" y="321143"/>
                    <a:pt x="3407375" y="347039"/>
                    <a:pt x="3375430" y="347039"/>
                  </a:cubicBezTo>
                  <a:lnTo>
                    <a:pt x="57841" y="347039"/>
                  </a:lnTo>
                  <a:cubicBezTo>
                    <a:pt x="25896" y="347039"/>
                    <a:pt x="0" y="321143"/>
                    <a:pt x="0" y="289198"/>
                  </a:cubicBezTo>
                  <a:lnTo>
                    <a:pt x="0" y="57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0371" tIns="16941" rIns="310371" bIns="16941"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latin typeface="阿里巴巴普惠体 R" panose="00020600040101010101" pitchFamily="18" charset="-122"/>
                  <a:ea typeface="阿里巴巴普惠体 R" panose="00020600040101010101" pitchFamily="18" charset="-122"/>
                  <a:cs typeface="+mn-cs"/>
                </a:rPr>
                <a:t>成为“六要好老师”</a:t>
              </a:r>
            </a:p>
          </p:txBody>
        </p:sp>
        <p:sp>
          <p:nvSpPr>
            <p:cNvPr id="11" name="任意多边形: 形状 10">
              <a:extLst>
                <a:ext uri="{FF2B5EF4-FFF2-40B4-BE49-F238E27FC236}">
                  <a16:creationId xmlns:a16="http://schemas.microsoft.com/office/drawing/2014/main" id="{B88EED6B-A61E-4797-A9C5-DE1A1FB5B8D0}"/>
                </a:ext>
              </a:extLst>
            </p:cNvPr>
            <p:cNvSpPr/>
            <p:nvPr/>
          </p:nvSpPr>
          <p:spPr>
            <a:xfrm>
              <a:off x="550862" y="4819380"/>
              <a:ext cx="11090275" cy="1335614"/>
            </a:xfrm>
            <a:custGeom>
              <a:avLst/>
              <a:gdLst>
                <a:gd name="connsiteX0" fmla="*/ 0 w 11090275"/>
                <a:gd name="connsiteY0" fmla="*/ 0 h 1631700"/>
                <a:gd name="connsiteX1" fmla="*/ 11090275 w 11090275"/>
                <a:gd name="connsiteY1" fmla="*/ 0 h 1631700"/>
                <a:gd name="connsiteX2" fmla="*/ 11090275 w 11090275"/>
                <a:gd name="connsiteY2" fmla="*/ 1631700 h 1631700"/>
                <a:gd name="connsiteX3" fmla="*/ 0 w 11090275"/>
                <a:gd name="connsiteY3" fmla="*/ 1631700 h 1631700"/>
                <a:gd name="connsiteX4" fmla="*/ 0 w 11090275"/>
                <a:gd name="connsiteY4" fmla="*/ 0 h 163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0275" h="1631700">
                  <a:moveTo>
                    <a:pt x="0" y="0"/>
                  </a:moveTo>
                  <a:lnTo>
                    <a:pt x="11090275" y="0"/>
                  </a:lnTo>
                  <a:lnTo>
                    <a:pt x="11090275" y="1631700"/>
                  </a:lnTo>
                  <a:lnTo>
                    <a:pt x="0" y="16317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0729" tIns="291592" rIns="860729" bIns="142240" numCol="1" spcCol="1270" anchor="t" anchorCtr="0">
              <a:noAutofit/>
            </a:bodyPr>
            <a:lstStyle/>
            <a:p>
              <a:pPr marL="228600" lvl="1" indent="-228600" algn="l" defTabSz="889000">
                <a:lnSpc>
                  <a:spcPts val="2800"/>
                </a:lnSpc>
                <a:spcBef>
                  <a:spcPct val="0"/>
                </a:spcBef>
                <a:spcAft>
                  <a:spcPct val="15000"/>
                </a:spcAft>
                <a:buFont typeface="Arial" panose="020B0604020202020204" pitchFamily="34" charset="0"/>
                <a:buChar char="•"/>
              </a:pPr>
              <a:r>
                <a:rPr lang="zh-CN" altLang="en-US" sz="2000" kern="1200" dirty="0">
                  <a:solidFill>
                    <a:prstClr val="black">
                      <a:hueOff val="0"/>
                      <a:satOff val="0"/>
                      <a:lumOff val="0"/>
                      <a:alphaOff val="0"/>
                    </a:prstClr>
                  </a:solidFill>
                  <a:latin typeface="微软雅黑"/>
                  <a:ea typeface="微软雅黑"/>
                  <a:cs typeface="+mn-cs"/>
                </a:rPr>
                <a:t>即要在坚定理想信念上下功夫、要在厚植爱国主义情怀上下功夫、要在加强品德修养上下功夫、要在增长知识见识上下功夫、要在培养奋斗精神上下功夫、要在增强综合素质上下功夫</a:t>
              </a:r>
            </a:p>
          </p:txBody>
        </p:sp>
        <p:sp>
          <p:nvSpPr>
            <p:cNvPr id="12" name="任意多边形: 形状 11">
              <a:extLst>
                <a:ext uri="{FF2B5EF4-FFF2-40B4-BE49-F238E27FC236}">
                  <a16:creationId xmlns:a16="http://schemas.microsoft.com/office/drawing/2014/main" id="{53EB7AFF-ACD4-4E6D-9075-3C4D3B63EB85}"/>
                </a:ext>
              </a:extLst>
            </p:cNvPr>
            <p:cNvSpPr/>
            <p:nvPr/>
          </p:nvSpPr>
          <p:spPr>
            <a:xfrm>
              <a:off x="1105375" y="4553597"/>
              <a:ext cx="3633950" cy="422639"/>
            </a:xfrm>
            <a:custGeom>
              <a:avLst/>
              <a:gdLst>
                <a:gd name="connsiteX0" fmla="*/ 0 w 3633950"/>
                <a:gd name="connsiteY0" fmla="*/ 66138 h 396823"/>
                <a:gd name="connsiteX1" fmla="*/ 66138 w 3633950"/>
                <a:gd name="connsiteY1" fmla="*/ 0 h 396823"/>
                <a:gd name="connsiteX2" fmla="*/ 3567812 w 3633950"/>
                <a:gd name="connsiteY2" fmla="*/ 0 h 396823"/>
                <a:gd name="connsiteX3" fmla="*/ 3633950 w 3633950"/>
                <a:gd name="connsiteY3" fmla="*/ 66138 h 396823"/>
                <a:gd name="connsiteX4" fmla="*/ 3633950 w 3633950"/>
                <a:gd name="connsiteY4" fmla="*/ 330685 h 396823"/>
                <a:gd name="connsiteX5" fmla="*/ 3567812 w 3633950"/>
                <a:gd name="connsiteY5" fmla="*/ 396823 h 396823"/>
                <a:gd name="connsiteX6" fmla="*/ 66138 w 3633950"/>
                <a:gd name="connsiteY6" fmla="*/ 396823 h 396823"/>
                <a:gd name="connsiteX7" fmla="*/ 0 w 3633950"/>
                <a:gd name="connsiteY7" fmla="*/ 330685 h 396823"/>
                <a:gd name="connsiteX8" fmla="*/ 0 w 3633950"/>
                <a:gd name="connsiteY8" fmla="*/ 66138 h 39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3950" h="396823">
                  <a:moveTo>
                    <a:pt x="0" y="66138"/>
                  </a:moveTo>
                  <a:cubicBezTo>
                    <a:pt x="0" y="29611"/>
                    <a:pt x="29611" y="0"/>
                    <a:pt x="66138" y="0"/>
                  </a:cubicBezTo>
                  <a:lnTo>
                    <a:pt x="3567812" y="0"/>
                  </a:lnTo>
                  <a:cubicBezTo>
                    <a:pt x="3604339" y="0"/>
                    <a:pt x="3633950" y="29611"/>
                    <a:pt x="3633950" y="66138"/>
                  </a:cubicBezTo>
                  <a:lnTo>
                    <a:pt x="3633950" y="330685"/>
                  </a:lnTo>
                  <a:cubicBezTo>
                    <a:pt x="3633950" y="367212"/>
                    <a:pt x="3604339" y="396823"/>
                    <a:pt x="3567812" y="396823"/>
                  </a:cubicBezTo>
                  <a:lnTo>
                    <a:pt x="66138" y="396823"/>
                  </a:lnTo>
                  <a:cubicBezTo>
                    <a:pt x="29611" y="396823"/>
                    <a:pt x="0" y="367212"/>
                    <a:pt x="0" y="330685"/>
                  </a:cubicBezTo>
                  <a:lnTo>
                    <a:pt x="0" y="661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801" tIns="19371" rIns="312801" bIns="19371"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None/>
              </a:pPr>
              <a:r>
                <a:rPr lang="zh-CN" altLang="en-US" sz="2400" b="1" kern="1200" dirty="0">
                  <a:solidFill>
                    <a:prstClr val="white"/>
                  </a:solidFill>
                  <a:latin typeface="阿里巴巴普惠体 R" panose="00020600040101010101" pitchFamily="18" charset="-122"/>
                  <a:ea typeface="阿里巴巴普惠体 R" panose="00020600040101010101" pitchFamily="18" charset="-122"/>
                  <a:cs typeface="+mn-cs"/>
                </a:rPr>
                <a:t>做到“六个下功夫”</a:t>
              </a:r>
            </a:p>
          </p:txBody>
        </p:sp>
      </p:grpSp>
    </p:spTree>
    <p:extLst>
      <p:ext uri="{BB962C8B-B14F-4D97-AF65-F5344CB8AC3E}">
        <p14:creationId xmlns:p14="http://schemas.microsoft.com/office/powerpoint/2010/main" val="2767826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a:extLst>
              <a:ext uri="{FF2B5EF4-FFF2-40B4-BE49-F238E27FC236}">
                <a16:creationId xmlns:a16="http://schemas.microsoft.com/office/drawing/2014/main" id="{F13BD2C9-C95F-4652-A4F7-9F54495F2521}"/>
              </a:ext>
            </a:extLst>
          </p:cNvPr>
          <p:cNvSpPr>
            <a:spLocks noGrp="1"/>
          </p:cNvSpPr>
          <p:nvPr>
            <p:ph type="title"/>
          </p:nvPr>
        </p:nvSpPr>
        <p:spPr>
          <a:xfrm>
            <a:off x="679450" y="336550"/>
            <a:ext cx="10515600" cy="242888"/>
          </a:xfrm>
        </p:spPr>
        <p:txBody>
          <a:bodyPr/>
          <a:lstStyle/>
          <a:p>
            <a:r>
              <a:rPr lang="zh-CN" altLang="en-US" dirty="0"/>
              <a:t>专业素养提升路径四：现场答辩（备赛技巧）</a:t>
            </a:r>
          </a:p>
        </p:txBody>
      </p:sp>
      <p:sp>
        <p:nvSpPr>
          <p:cNvPr id="3" name="文本框 2">
            <a:extLst>
              <a:ext uri="{FF2B5EF4-FFF2-40B4-BE49-F238E27FC236}">
                <a16:creationId xmlns:a16="http://schemas.microsoft.com/office/drawing/2014/main" id="{B3D4A030-E4F2-4D89-AA0E-95C9AF2EF43B}"/>
              </a:ext>
            </a:extLst>
          </p:cNvPr>
          <p:cNvSpPr txBox="1"/>
          <p:nvPr/>
        </p:nvSpPr>
        <p:spPr>
          <a:xfrm>
            <a:off x="2781956" y="2716710"/>
            <a:ext cx="6032421" cy="2832122"/>
          </a:xfrm>
          <a:prstGeom prst="rect">
            <a:avLst/>
          </a:prstGeom>
          <a:noFill/>
        </p:spPr>
        <p:txBody>
          <a:bodyPr wrap="none" rtlCol="0">
            <a:spAutoFit/>
          </a:bodyPr>
          <a:lstStyle/>
          <a:p>
            <a:pPr indent="457200">
              <a:lnSpc>
                <a:spcPct val="150000"/>
              </a:lnSpc>
              <a:spcAft>
                <a:spcPts val="600"/>
              </a:spcAft>
            </a:pPr>
            <a:r>
              <a:rPr lang="zh-CN" altLang="en-US" sz="2800" kern="100" dirty="0">
                <a:solidFill>
                  <a:srgbClr val="C00000"/>
                </a:solidFill>
                <a:latin typeface="Times New Roman" panose="02020603050405020304" pitchFamily="18" charset="0"/>
                <a:cs typeface="Times New Roman" panose="02020603050405020304" pitchFamily="18" charset="0"/>
              </a:rPr>
              <a:t>第一，忌盯着稿，眼神不给一个；</a:t>
            </a:r>
            <a:endParaRPr lang="en-US" altLang="zh-CN" sz="2800" kern="100" dirty="0">
              <a:solidFill>
                <a:srgbClr val="C00000"/>
              </a:solidFill>
              <a:latin typeface="Times New Roman" panose="02020603050405020304" pitchFamily="18" charset="0"/>
              <a:cs typeface="Times New Roman" panose="02020603050405020304" pitchFamily="18" charset="0"/>
            </a:endParaRPr>
          </a:p>
          <a:p>
            <a:pPr indent="457200">
              <a:lnSpc>
                <a:spcPct val="150000"/>
              </a:lnSpc>
              <a:spcAft>
                <a:spcPts val="600"/>
              </a:spcAft>
            </a:pPr>
            <a:r>
              <a:rPr lang="zh-CN" altLang="en-US" sz="2800" kern="100" dirty="0">
                <a:solidFill>
                  <a:srgbClr val="C00000"/>
                </a:solidFill>
                <a:latin typeface="Times New Roman" panose="02020603050405020304" pitchFamily="18" charset="0"/>
                <a:cs typeface="Times New Roman" panose="02020603050405020304" pitchFamily="18" charset="0"/>
              </a:rPr>
              <a:t>第二，忌绷着脸，笑容不给一个；</a:t>
            </a:r>
            <a:endParaRPr lang="en-US" altLang="zh-CN" sz="2800" kern="100" dirty="0">
              <a:solidFill>
                <a:srgbClr val="C00000"/>
              </a:solidFill>
              <a:latin typeface="Times New Roman" panose="02020603050405020304" pitchFamily="18" charset="0"/>
              <a:cs typeface="Times New Roman" panose="02020603050405020304" pitchFamily="18" charset="0"/>
            </a:endParaRPr>
          </a:p>
          <a:p>
            <a:pPr indent="457200">
              <a:lnSpc>
                <a:spcPct val="150000"/>
              </a:lnSpc>
              <a:spcAft>
                <a:spcPts val="600"/>
              </a:spcAft>
            </a:pPr>
            <a:r>
              <a:rPr lang="zh-CN" altLang="en-US" sz="2800" kern="100" dirty="0">
                <a:solidFill>
                  <a:srgbClr val="C00000"/>
                </a:solidFill>
                <a:latin typeface="Times New Roman" panose="02020603050405020304" pitchFamily="18" charset="0"/>
                <a:cs typeface="Times New Roman" panose="02020603050405020304" pitchFamily="18" charset="0"/>
              </a:rPr>
              <a:t>第三，忌平着读，口气不给一个；</a:t>
            </a:r>
            <a:endParaRPr lang="en-US" altLang="zh-CN" sz="2800" kern="100" dirty="0">
              <a:solidFill>
                <a:srgbClr val="C00000"/>
              </a:solidFill>
              <a:latin typeface="Times New Roman" panose="02020603050405020304" pitchFamily="18" charset="0"/>
              <a:cs typeface="Times New Roman" panose="02020603050405020304" pitchFamily="18" charset="0"/>
            </a:endParaRPr>
          </a:p>
          <a:p>
            <a:pPr indent="457200">
              <a:lnSpc>
                <a:spcPct val="150000"/>
              </a:lnSpc>
              <a:spcAft>
                <a:spcPts val="600"/>
              </a:spcAft>
            </a:pPr>
            <a:r>
              <a:rPr lang="zh-CN" altLang="en-US" sz="2800" kern="100" dirty="0">
                <a:solidFill>
                  <a:srgbClr val="C00000"/>
                </a:solidFill>
                <a:latin typeface="Times New Roman" panose="02020603050405020304" pitchFamily="18" charset="0"/>
                <a:cs typeface="Times New Roman" panose="02020603050405020304" pitchFamily="18" charset="0"/>
              </a:rPr>
              <a:t>第四，忌套着讲，感情不给一个。</a:t>
            </a:r>
            <a:endParaRPr lang="en-US" altLang="zh-CN" sz="2800" kern="100" dirty="0">
              <a:solidFill>
                <a:srgbClr val="C00000"/>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9DF8976E-FBFE-4310-8FF1-16DF56C2889F}"/>
              </a:ext>
            </a:extLst>
          </p:cNvPr>
          <p:cNvSpPr txBox="1"/>
          <p:nvPr/>
        </p:nvSpPr>
        <p:spPr>
          <a:xfrm>
            <a:off x="974992" y="1778441"/>
            <a:ext cx="4339650" cy="743665"/>
          </a:xfrm>
          <a:prstGeom prst="rect">
            <a:avLst/>
          </a:prstGeom>
          <a:noFill/>
        </p:spPr>
        <p:txBody>
          <a:bodyPr wrap="none" rtlCol="0">
            <a:spAutoFit/>
          </a:bodyPr>
          <a:lstStyle/>
          <a:p>
            <a:pPr indent="457200">
              <a:lnSpc>
                <a:spcPct val="150000"/>
              </a:lnSpc>
              <a:spcAft>
                <a:spcPts val="600"/>
              </a:spcAft>
            </a:pPr>
            <a:r>
              <a:rPr lang="zh-CN" altLang="en-US" sz="3200" b="1" kern="100" dirty="0">
                <a:solidFill>
                  <a:srgbClr val="C00000"/>
                </a:solidFill>
                <a:latin typeface="Times New Roman" panose="02020603050405020304" pitchFamily="18" charset="0"/>
                <a:cs typeface="Times New Roman" panose="02020603050405020304" pitchFamily="18" charset="0"/>
              </a:rPr>
              <a:t>现场答辩“四忌”：</a:t>
            </a:r>
            <a:endParaRPr lang="en-US" altLang="zh-CN" sz="3200" b="1" kern="1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052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a:extLst>
              <a:ext uri="{FF2B5EF4-FFF2-40B4-BE49-F238E27FC236}">
                <a16:creationId xmlns:a16="http://schemas.microsoft.com/office/drawing/2014/main" id="{F13BD2C9-C95F-4652-A4F7-9F54495F2521}"/>
              </a:ext>
            </a:extLst>
          </p:cNvPr>
          <p:cNvSpPr>
            <a:spLocks noGrp="1"/>
          </p:cNvSpPr>
          <p:nvPr>
            <p:ph type="title"/>
          </p:nvPr>
        </p:nvSpPr>
        <p:spPr>
          <a:xfrm>
            <a:off x="679450" y="336550"/>
            <a:ext cx="10515600" cy="242888"/>
          </a:xfrm>
        </p:spPr>
        <p:txBody>
          <a:bodyPr/>
          <a:lstStyle/>
          <a:p>
            <a:r>
              <a:rPr lang="zh-CN" altLang="en-US" dirty="0"/>
              <a:t>专业素养提升路径四：现场答辩（备赛技巧）</a:t>
            </a:r>
          </a:p>
        </p:txBody>
      </p:sp>
      <p:graphicFrame>
        <p:nvGraphicFramePr>
          <p:cNvPr id="2" name="图示 1">
            <a:extLst>
              <a:ext uri="{FF2B5EF4-FFF2-40B4-BE49-F238E27FC236}">
                <a16:creationId xmlns:a16="http://schemas.microsoft.com/office/drawing/2014/main" id="{6E20DE3D-C24D-4076-A5AA-EB803A7471EE}"/>
              </a:ext>
            </a:extLst>
          </p:cNvPr>
          <p:cNvGraphicFramePr/>
          <p:nvPr>
            <p:extLst>
              <p:ext uri="{D42A27DB-BD31-4B8C-83A1-F6EECF244321}">
                <p14:modId xmlns:p14="http://schemas.microsoft.com/office/powerpoint/2010/main" val="194820596"/>
              </p:ext>
            </p:extLst>
          </p:nvPr>
        </p:nvGraphicFramePr>
        <p:xfrm>
          <a:off x="2032000" y="11027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566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978F34-CEA5-4127-BB18-BCADC3DF471A}"/>
              </a:ext>
            </a:extLst>
          </p:cNvPr>
          <p:cNvSpPr>
            <a:spLocks noGrp="1"/>
          </p:cNvSpPr>
          <p:nvPr>
            <p:ph type="title"/>
          </p:nvPr>
        </p:nvSpPr>
        <p:spPr/>
        <p:txBody>
          <a:bodyPr/>
          <a:lstStyle/>
          <a:p>
            <a:pPr algn="ctr"/>
            <a:r>
              <a:rPr lang="zh-CN" altLang="en-US" sz="3600" b="1" dirty="0"/>
              <a:t>非专业关键能力</a:t>
            </a:r>
          </a:p>
        </p:txBody>
      </p:sp>
      <p:grpSp>
        <p:nvGrpSpPr>
          <p:cNvPr id="14" name="组合 13">
            <a:extLst>
              <a:ext uri="{FF2B5EF4-FFF2-40B4-BE49-F238E27FC236}">
                <a16:creationId xmlns:a16="http://schemas.microsoft.com/office/drawing/2014/main" id="{26A3BD09-4582-4AC9-B0A9-DDCB1B4F1066}"/>
              </a:ext>
            </a:extLst>
          </p:cNvPr>
          <p:cNvGrpSpPr/>
          <p:nvPr/>
        </p:nvGrpSpPr>
        <p:grpSpPr>
          <a:xfrm>
            <a:off x="0" y="1598409"/>
            <a:ext cx="12192000" cy="2998017"/>
            <a:chOff x="0" y="2037809"/>
            <a:chExt cx="12192000" cy="2998017"/>
          </a:xfrm>
        </p:grpSpPr>
        <p:sp>
          <p:nvSpPr>
            <p:cNvPr id="15" name="流程图: 手动输入 14">
              <a:extLst>
                <a:ext uri="{FF2B5EF4-FFF2-40B4-BE49-F238E27FC236}">
                  <a16:creationId xmlns:a16="http://schemas.microsoft.com/office/drawing/2014/main" id="{2C121D21-35D7-4D42-B790-FE4EB89EBE39}"/>
                </a:ext>
              </a:extLst>
            </p:cNvPr>
            <p:cNvSpPr/>
            <p:nvPr/>
          </p:nvSpPr>
          <p:spPr>
            <a:xfrm>
              <a:off x="0" y="2252870"/>
              <a:ext cx="3962400" cy="2782956"/>
            </a:xfrm>
            <a:prstGeom prst="flowChartManualInput">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6" name="流程图: 手动输入 15">
              <a:extLst>
                <a:ext uri="{FF2B5EF4-FFF2-40B4-BE49-F238E27FC236}">
                  <a16:creationId xmlns:a16="http://schemas.microsoft.com/office/drawing/2014/main" id="{2EDE44C4-D413-4FC5-912F-0A8A07D2C659}"/>
                </a:ext>
              </a:extLst>
            </p:cNvPr>
            <p:cNvSpPr/>
            <p:nvPr/>
          </p:nvSpPr>
          <p:spPr>
            <a:xfrm flipH="1">
              <a:off x="3962400" y="2252870"/>
              <a:ext cx="4227442" cy="2782956"/>
            </a:xfrm>
            <a:prstGeom prst="flowChartManualInput">
              <a:avLst/>
            </a:prstGeom>
            <a:solidFill>
              <a:srgbClr val="E937D4"/>
            </a:solidFill>
            <a:ln>
              <a:solidFill>
                <a:srgbClr val="E937D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7" name="流程图: 手动输入 16">
              <a:extLst>
                <a:ext uri="{FF2B5EF4-FFF2-40B4-BE49-F238E27FC236}">
                  <a16:creationId xmlns:a16="http://schemas.microsoft.com/office/drawing/2014/main" id="{8AD271F1-341E-4DE7-B8DC-A623AAF9C02F}"/>
                </a:ext>
              </a:extLst>
            </p:cNvPr>
            <p:cNvSpPr/>
            <p:nvPr/>
          </p:nvSpPr>
          <p:spPr>
            <a:xfrm>
              <a:off x="8189842" y="2252870"/>
              <a:ext cx="4002158" cy="2782956"/>
            </a:xfrm>
            <a:prstGeom prst="flowChartManualInput">
              <a:avLst/>
            </a:prstGeom>
            <a:solidFill>
              <a:srgbClr val="3095F0"/>
            </a:solidFill>
            <a:ln>
              <a:solidFill>
                <a:srgbClr val="3095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6F9B3D45-D40B-420F-808D-45F29751A6A6}"/>
                </a:ext>
              </a:extLst>
            </p:cNvPr>
            <p:cNvSpPr/>
            <p:nvPr/>
          </p:nvSpPr>
          <p:spPr>
            <a:xfrm>
              <a:off x="1338471" y="2115405"/>
              <a:ext cx="848133" cy="848133"/>
            </a:xfrm>
            <a:prstGeom prst="ellipse">
              <a:avLst/>
            </a:prstGeom>
            <a:solidFill>
              <a:schemeClr val="bg1">
                <a:lumMod val="85000"/>
              </a:schemeClr>
            </a:solidFill>
            <a:ln>
              <a:solidFill>
                <a:schemeClr val="bg1">
                  <a:lumMod val="65000"/>
                </a:schemeClr>
              </a:solidFill>
            </a:ln>
            <a:scene3d>
              <a:camera prst="orthographicFront"/>
              <a:lightRig rig="threePt" dir="t"/>
            </a:scene3d>
            <a:sp3d>
              <a:bevelT w="254000" h="254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7CAA74D4-EB9C-4612-A6EA-971AD49E2FF7}"/>
                </a:ext>
              </a:extLst>
            </p:cNvPr>
            <p:cNvSpPr txBox="1"/>
            <p:nvPr/>
          </p:nvSpPr>
          <p:spPr>
            <a:xfrm>
              <a:off x="1398109" y="2226365"/>
              <a:ext cx="848133" cy="646331"/>
            </a:xfrm>
            <a:prstGeom prst="rect">
              <a:avLst/>
            </a:prstGeom>
            <a:noFill/>
          </p:spPr>
          <p:txBody>
            <a:bodyPr wrap="square" rtlCol="0">
              <a:spAutoFit/>
            </a:bodyPr>
            <a:lstStyle/>
            <a:p>
              <a:r>
                <a:rPr lang="en-US" altLang="zh-CN" sz="3600" b="1" dirty="0">
                  <a:solidFill>
                    <a:schemeClr val="bg1">
                      <a:lumMod val="50000"/>
                    </a:schemeClr>
                  </a:solidFill>
                  <a:latin typeface="微软雅黑" panose="020B0503020204020204" pitchFamily="34" charset="-122"/>
                  <a:ea typeface="微软雅黑" panose="020B0503020204020204" pitchFamily="34" charset="-122"/>
                </a:rPr>
                <a:t>01</a:t>
              </a:r>
              <a:endParaRPr lang="zh-CN" altLang="en-US" sz="3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椭圆 19">
              <a:extLst>
                <a:ext uri="{FF2B5EF4-FFF2-40B4-BE49-F238E27FC236}">
                  <a16:creationId xmlns:a16="http://schemas.microsoft.com/office/drawing/2014/main" id="{CF9E8655-AF8E-4C80-9C37-6E61727960E1}"/>
                </a:ext>
              </a:extLst>
            </p:cNvPr>
            <p:cNvSpPr/>
            <p:nvPr/>
          </p:nvSpPr>
          <p:spPr>
            <a:xfrm>
              <a:off x="5738196" y="2115405"/>
              <a:ext cx="848133" cy="848133"/>
            </a:xfrm>
            <a:prstGeom prst="ellipse">
              <a:avLst/>
            </a:prstGeom>
            <a:solidFill>
              <a:schemeClr val="bg1">
                <a:lumMod val="85000"/>
              </a:schemeClr>
            </a:solidFill>
            <a:ln>
              <a:solidFill>
                <a:schemeClr val="bg1">
                  <a:lumMod val="65000"/>
                </a:schemeClr>
              </a:solidFill>
            </a:ln>
            <a:scene3d>
              <a:camera prst="orthographicFront"/>
              <a:lightRig rig="threePt" dir="t"/>
            </a:scene3d>
            <a:sp3d>
              <a:bevelT w="254000" h="254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DEB7C2AC-8B39-45E8-927E-5E8DFEBC1CD9}"/>
                </a:ext>
              </a:extLst>
            </p:cNvPr>
            <p:cNvSpPr txBox="1"/>
            <p:nvPr/>
          </p:nvSpPr>
          <p:spPr>
            <a:xfrm>
              <a:off x="5797834" y="2226365"/>
              <a:ext cx="848133" cy="646331"/>
            </a:xfrm>
            <a:prstGeom prst="rect">
              <a:avLst/>
            </a:prstGeom>
            <a:noFill/>
          </p:spPr>
          <p:txBody>
            <a:bodyPr wrap="square" rtlCol="0">
              <a:spAutoFit/>
            </a:bodyPr>
            <a:lstStyle/>
            <a:p>
              <a:r>
                <a:rPr lang="en-US" altLang="zh-CN" sz="3600" b="1" dirty="0">
                  <a:solidFill>
                    <a:schemeClr val="bg1">
                      <a:lumMod val="50000"/>
                    </a:schemeClr>
                  </a:solidFill>
                  <a:latin typeface="微软雅黑" panose="020B0503020204020204" pitchFamily="34" charset="-122"/>
                  <a:ea typeface="微软雅黑" panose="020B0503020204020204" pitchFamily="34" charset="-122"/>
                </a:rPr>
                <a:t>02</a:t>
              </a:r>
              <a:endParaRPr lang="zh-CN" altLang="en-US" sz="3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椭圆 21">
              <a:extLst>
                <a:ext uri="{FF2B5EF4-FFF2-40B4-BE49-F238E27FC236}">
                  <a16:creationId xmlns:a16="http://schemas.microsoft.com/office/drawing/2014/main" id="{4A246840-C57F-47A9-A56E-EB881D72D8AA}"/>
                </a:ext>
              </a:extLst>
            </p:cNvPr>
            <p:cNvSpPr/>
            <p:nvPr/>
          </p:nvSpPr>
          <p:spPr>
            <a:xfrm>
              <a:off x="10137920" y="2037809"/>
              <a:ext cx="848133" cy="848133"/>
            </a:xfrm>
            <a:prstGeom prst="ellipse">
              <a:avLst/>
            </a:prstGeom>
            <a:solidFill>
              <a:schemeClr val="bg1">
                <a:lumMod val="85000"/>
              </a:schemeClr>
            </a:solidFill>
            <a:ln>
              <a:solidFill>
                <a:schemeClr val="bg1">
                  <a:lumMod val="65000"/>
                </a:schemeClr>
              </a:solidFill>
            </a:ln>
            <a:scene3d>
              <a:camera prst="orthographicFront"/>
              <a:lightRig rig="threePt" dir="t"/>
            </a:scene3d>
            <a:sp3d>
              <a:bevelT w="254000" h="254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31946267-AD18-4BF9-8509-978EC0727785}"/>
                </a:ext>
              </a:extLst>
            </p:cNvPr>
            <p:cNvSpPr txBox="1"/>
            <p:nvPr/>
          </p:nvSpPr>
          <p:spPr>
            <a:xfrm>
              <a:off x="10197558" y="2148769"/>
              <a:ext cx="848133" cy="646331"/>
            </a:xfrm>
            <a:prstGeom prst="rect">
              <a:avLst/>
            </a:prstGeom>
            <a:noFill/>
          </p:spPr>
          <p:txBody>
            <a:bodyPr wrap="square" rtlCol="0">
              <a:spAutoFit/>
            </a:bodyPr>
            <a:lstStyle/>
            <a:p>
              <a:r>
                <a:rPr lang="en-US" altLang="zh-CN" sz="3600" b="1" dirty="0">
                  <a:solidFill>
                    <a:schemeClr val="bg1">
                      <a:lumMod val="50000"/>
                    </a:schemeClr>
                  </a:solidFill>
                  <a:latin typeface="微软雅黑" panose="020B0503020204020204" pitchFamily="34" charset="-122"/>
                  <a:ea typeface="微软雅黑" panose="020B0503020204020204" pitchFamily="34" charset="-122"/>
                </a:rPr>
                <a:t>03</a:t>
              </a:r>
              <a:endParaRPr lang="zh-CN" altLang="en-US" sz="3600"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4" name="文本框 23">
            <a:extLst>
              <a:ext uri="{FF2B5EF4-FFF2-40B4-BE49-F238E27FC236}">
                <a16:creationId xmlns:a16="http://schemas.microsoft.com/office/drawing/2014/main" id="{1F7A03EE-F9B4-48F1-9DFC-37E0876692B7}"/>
              </a:ext>
            </a:extLst>
          </p:cNvPr>
          <p:cNvSpPr txBox="1"/>
          <p:nvPr/>
        </p:nvSpPr>
        <p:spPr>
          <a:xfrm>
            <a:off x="391941" y="2583248"/>
            <a:ext cx="3081136" cy="1954381"/>
          </a:xfrm>
          <a:prstGeom prst="rect">
            <a:avLst/>
          </a:prstGeom>
          <a:noFill/>
        </p:spPr>
        <p:txBody>
          <a:bodyPr wrap="square" rtlCol="0">
            <a:spAutoFit/>
          </a:bodyPr>
          <a:lstStyle/>
          <a:p>
            <a:pPr algn="ctr">
              <a:spcAft>
                <a:spcPts val="600"/>
              </a:spcAft>
            </a:pPr>
            <a:r>
              <a:rPr lang="zh-CN" altLang="en-US" sz="6000" b="1" dirty="0">
                <a:ln>
                  <a:solidFill>
                    <a:schemeClr val="bg1"/>
                  </a:solidFill>
                </a:ln>
                <a:solidFill>
                  <a:schemeClr val="bg1"/>
                </a:solidFill>
                <a:latin typeface="黑体" panose="02010609060101010101" pitchFamily="49" charset="-122"/>
                <a:ea typeface="黑体" panose="02010609060101010101" pitchFamily="49" charset="-122"/>
              </a:rPr>
              <a:t>敢讲</a:t>
            </a:r>
            <a:endParaRPr lang="en-US" altLang="zh-CN" sz="6000" b="1" dirty="0">
              <a:ln>
                <a:solidFill>
                  <a:schemeClr val="bg1"/>
                </a:solidFill>
              </a:ln>
              <a:solidFill>
                <a:schemeClr val="bg1"/>
              </a:solidFill>
              <a:latin typeface="黑体" panose="02010609060101010101" pitchFamily="49" charset="-122"/>
              <a:ea typeface="黑体" panose="02010609060101010101" pitchFamily="49" charset="-122"/>
            </a:endParaRPr>
          </a:p>
          <a:p>
            <a:r>
              <a:rPr lang="zh-CN" altLang="en-US" sz="2800" b="1" dirty="0">
                <a:ln>
                  <a:solidFill>
                    <a:schemeClr val="bg1"/>
                  </a:solidFill>
                </a:ln>
                <a:solidFill>
                  <a:schemeClr val="bg1"/>
                </a:solidFill>
                <a:latin typeface="黑体" panose="02010609060101010101" pitchFamily="49" charset="-122"/>
                <a:ea typeface="黑体" panose="02010609060101010101" pitchFamily="49" charset="-122"/>
              </a:rPr>
              <a:t>如何提升自己的心理调适能力</a:t>
            </a:r>
          </a:p>
        </p:txBody>
      </p:sp>
      <p:sp>
        <p:nvSpPr>
          <p:cNvPr id="25" name="文本框 24">
            <a:extLst>
              <a:ext uri="{FF2B5EF4-FFF2-40B4-BE49-F238E27FC236}">
                <a16:creationId xmlns:a16="http://schemas.microsoft.com/office/drawing/2014/main" id="{726312C4-50A0-4125-9DFE-2B57D3AC58A6}"/>
              </a:ext>
            </a:extLst>
          </p:cNvPr>
          <p:cNvSpPr txBox="1"/>
          <p:nvPr/>
        </p:nvSpPr>
        <p:spPr>
          <a:xfrm>
            <a:off x="4555432" y="2592484"/>
            <a:ext cx="3081136" cy="1954381"/>
          </a:xfrm>
          <a:prstGeom prst="rect">
            <a:avLst/>
          </a:prstGeom>
          <a:noFill/>
        </p:spPr>
        <p:txBody>
          <a:bodyPr wrap="square" rtlCol="0">
            <a:spAutoFit/>
          </a:bodyPr>
          <a:lstStyle/>
          <a:p>
            <a:pPr algn="ctr">
              <a:spcAft>
                <a:spcPts val="600"/>
              </a:spcAft>
            </a:pPr>
            <a:r>
              <a:rPr lang="zh-CN" altLang="en-US" sz="6000" b="1" dirty="0">
                <a:ln>
                  <a:solidFill>
                    <a:schemeClr val="bg1"/>
                  </a:solidFill>
                </a:ln>
                <a:solidFill>
                  <a:schemeClr val="bg1"/>
                </a:solidFill>
                <a:latin typeface="黑体" panose="02010609060101010101" pitchFamily="49" charset="-122"/>
                <a:ea typeface="黑体" panose="02010609060101010101" pitchFamily="49" charset="-122"/>
              </a:rPr>
              <a:t>会讲</a:t>
            </a:r>
            <a:endParaRPr lang="en-US" altLang="zh-CN" sz="6000" b="1" dirty="0">
              <a:ln>
                <a:solidFill>
                  <a:schemeClr val="bg1"/>
                </a:solidFill>
              </a:ln>
              <a:solidFill>
                <a:schemeClr val="bg1"/>
              </a:solidFill>
              <a:latin typeface="黑体" panose="02010609060101010101" pitchFamily="49" charset="-122"/>
              <a:ea typeface="黑体" panose="02010609060101010101" pitchFamily="49" charset="-122"/>
            </a:endParaRPr>
          </a:p>
          <a:p>
            <a:pPr>
              <a:spcAft>
                <a:spcPts val="600"/>
              </a:spcAft>
            </a:pPr>
            <a:r>
              <a:rPr lang="zh-CN" altLang="en-US" sz="2800" b="1" dirty="0">
                <a:ln>
                  <a:solidFill>
                    <a:schemeClr val="bg1"/>
                  </a:solidFill>
                </a:ln>
                <a:solidFill>
                  <a:schemeClr val="bg1"/>
                </a:solidFill>
                <a:latin typeface="黑体" panose="02010609060101010101" pitchFamily="49" charset="-122"/>
                <a:ea typeface="黑体" panose="02010609060101010101" pitchFamily="49" charset="-122"/>
              </a:rPr>
              <a:t>如何提升自己的现场控制能力</a:t>
            </a:r>
          </a:p>
        </p:txBody>
      </p:sp>
      <p:sp>
        <p:nvSpPr>
          <p:cNvPr id="26" name="文本框 25">
            <a:extLst>
              <a:ext uri="{FF2B5EF4-FFF2-40B4-BE49-F238E27FC236}">
                <a16:creationId xmlns:a16="http://schemas.microsoft.com/office/drawing/2014/main" id="{CB5A94B5-8B08-4B4F-95D4-0B24522C967B}"/>
              </a:ext>
            </a:extLst>
          </p:cNvPr>
          <p:cNvSpPr txBox="1"/>
          <p:nvPr/>
        </p:nvSpPr>
        <p:spPr>
          <a:xfrm>
            <a:off x="8873372" y="2633895"/>
            <a:ext cx="3081136" cy="1954381"/>
          </a:xfrm>
          <a:prstGeom prst="rect">
            <a:avLst/>
          </a:prstGeom>
          <a:noFill/>
        </p:spPr>
        <p:txBody>
          <a:bodyPr wrap="square" rtlCol="0">
            <a:spAutoFit/>
          </a:bodyPr>
          <a:lstStyle/>
          <a:p>
            <a:pPr algn="ctr">
              <a:spcBef>
                <a:spcPts val="600"/>
              </a:spcBef>
            </a:pPr>
            <a:r>
              <a:rPr lang="zh-CN" altLang="en-US" sz="6000" b="1" dirty="0">
                <a:ln>
                  <a:solidFill>
                    <a:schemeClr val="bg1"/>
                  </a:solidFill>
                </a:ln>
                <a:solidFill>
                  <a:schemeClr val="bg1"/>
                </a:solidFill>
                <a:latin typeface="黑体" panose="02010609060101010101" pitchFamily="49" charset="-122"/>
                <a:ea typeface="黑体" panose="02010609060101010101" pitchFamily="49" charset="-122"/>
              </a:rPr>
              <a:t>善讲</a:t>
            </a:r>
            <a:endParaRPr lang="en-US" altLang="zh-CN" sz="6000" b="1" dirty="0">
              <a:ln>
                <a:solidFill>
                  <a:schemeClr val="bg1"/>
                </a:solidFill>
              </a:ln>
              <a:solidFill>
                <a:schemeClr val="bg1"/>
              </a:solidFill>
              <a:latin typeface="黑体" panose="02010609060101010101" pitchFamily="49" charset="-122"/>
              <a:ea typeface="黑体" panose="02010609060101010101" pitchFamily="49" charset="-122"/>
            </a:endParaRPr>
          </a:p>
          <a:p>
            <a:pPr>
              <a:spcBef>
                <a:spcPts val="600"/>
              </a:spcBef>
            </a:pPr>
            <a:r>
              <a:rPr lang="zh-CN" altLang="en-US" sz="2800" b="1" dirty="0">
                <a:ln>
                  <a:solidFill>
                    <a:schemeClr val="bg1"/>
                  </a:solidFill>
                </a:ln>
                <a:solidFill>
                  <a:schemeClr val="bg1"/>
                </a:solidFill>
                <a:latin typeface="黑体" panose="02010609060101010101" pitchFamily="49" charset="-122"/>
                <a:ea typeface="黑体" panose="02010609060101010101" pitchFamily="49" charset="-122"/>
              </a:rPr>
              <a:t>如何提升自己的语言表达能力</a:t>
            </a:r>
          </a:p>
        </p:txBody>
      </p:sp>
      <p:sp>
        <p:nvSpPr>
          <p:cNvPr id="27" name="文本框 26">
            <a:extLst>
              <a:ext uri="{FF2B5EF4-FFF2-40B4-BE49-F238E27FC236}">
                <a16:creationId xmlns:a16="http://schemas.microsoft.com/office/drawing/2014/main" id="{78791327-21C6-4B28-9F21-9EEFFE083D33}"/>
              </a:ext>
            </a:extLst>
          </p:cNvPr>
          <p:cNvSpPr txBox="1"/>
          <p:nvPr/>
        </p:nvSpPr>
        <p:spPr>
          <a:xfrm>
            <a:off x="728466" y="5148631"/>
            <a:ext cx="10986867" cy="1135054"/>
          </a:xfrm>
          <a:prstGeom prst="rect">
            <a:avLst/>
          </a:prstGeom>
          <a:noFill/>
        </p:spPr>
        <p:txBody>
          <a:bodyPr wrap="square" rtlCol="0">
            <a:spAutoFit/>
          </a:bodyPr>
          <a:lstStyle/>
          <a:p>
            <a:pPr indent="457200">
              <a:lnSpc>
                <a:spcPct val="150000"/>
              </a:lnSpc>
            </a:pPr>
            <a:r>
              <a:rPr lang="zh-CN" altLang="en-US" sz="2400" b="1" dirty="0">
                <a:solidFill>
                  <a:srgbClr val="C00000"/>
                </a:solidFill>
                <a:latin typeface="微软雅黑" panose="020B0503020204020204" pitchFamily="34" charset="-122"/>
                <a:ea typeface="微软雅黑" panose="020B0503020204020204" pitchFamily="34" charset="-122"/>
              </a:rPr>
              <a:t>大前提：</a:t>
            </a:r>
            <a:r>
              <a:rPr lang="zh-CN" altLang="en-US" sz="2400" b="1" dirty="0">
                <a:solidFill>
                  <a:srgbClr val="0000CC"/>
                </a:solidFill>
                <a:latin typeface="微软雅黑" panose="020B0503020204020204" pitchFamily="34" charset="-122"/>
                <a:ea typeface="微软雅黑" panose="020B0503020204020204" pitchFamily="34" charset="-122"/>
              </a:rPr>
              <a:t>要掌握比赛的“套路”，即熟悉比赛的规则和规程，要形态有范，内容有料，阐述有点。</a:t>
            </a:r>
          </a:p>
        </p:txBody>
      </p:sp>
    </p:spTree>
    <p:extLst>
      <p:ext uri="{BB962C8B-B14F-4D97-AF65-F5344CB8AC3E}">
        <p14:creationId xmlns:p14="http://schemas.microsoft.com/office/powerpoint/2010/main" val="4207200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745CBA-AFDE-4E82-85C2-7C716C15A2CB}"/>
              </a:ext>
            </a:extLst>
          </p:cNvPr>
          <p:cNvSpPr>
            <a:spLocks noGrp="1"/>
          </p:cNvSpPr>
          <p:nvPr>
            <p:ph type="title"/>
          </p:nvPr>
        </p:nvSpPr>
        <p:spPr>
          <a:xfrm>
            <a:off x="679097" y="326258"/>
            <a:ext cx="10515600" cy="242216"/>
          </a:xfrm>
        </p:spPr>
        <p:txBody>
          <a:bodyPr/>
          <a:lstStyle/>
          <a:p>
            <a:r>
              <a:rPr lang="zh-CN" altLang="en-US" dirty="0"/>
              <a:t>非关键能力一：心理调适能力（敢讲）</a:t>
            </a:r>
          </a:p>
        </p:txBody>
      </p:sp>
      <p:sp>
        <p:nvSpPr>
          <p:cNvPr id="6" name="文本框 5">
            <a:extLst>
              <a:ext uri="{FF2B5EF4-FFF2-40B4-BE49-F238E27FC236}">
                <a16:creationId xmlns:a16="http://schemas.microsoft.com/office/drawing/2014/main" id="{6C248E16-43EB-4BD5-8EF9-7E835F4A9692}"/>
              </a:ext>
            </a:extLst>
          </p:cNvPr>
          <p:cNvSpPr txBox="1"/>
          <p:nvPr/>
        </p:nvSpPr>
        <p:spPr>
          <a:xfrm>
            <a:off x="1751576" y="1207091"/>
            <a:ext cx="3698544"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1. </a:t>
            </a:r>
            <a:r>
              <a:rPr lang="zh-CN" altLang="en-US" sz="3200" b="1" dirty="0">
                <a:latin typeface="微软雅黑" panose="020B0503020204020204" pitchFamily="34" charset="-122"/>
                <a:ea typeface="微软雅黑" panose="020B0503020204020204" pitchFamily="34" charset="-122"/>
              </a:rPr>
              <a:t>正确看待比赛</a:t>
            </a:r>
          </a:p>
        </p:txBody>
      </p:sp>
      <p:sp>
        <p:nvSpPr>
          <p:cNvPr id="7" name="文本框 6">
            <a:extLst>
              <a:ext uri="{FF2B5EF4-FFF2-40B4-BE49-F238E27FC236}">
                <a16:creationId xmlns:a16="http://schemas.microsoft.com/office/drawing/2014/main" id="{19C32F53-C5FF-4859-95A7-606A9A0288FE}"/>
              </a:ext>
            </a:extLst>
          </p:cNvPr>
          <p:cNvSpPr txBox="1"/>
          <p:nvPr/>
        </p:nvSpPr>
        <p:spPr>
          <a:xfrm>
            <a:off x="679097" y="1924322"/>
            <a:ext cx="10515600" cy="1130566"/>
          </a:xfrm>
          <a:prstGeom prst="rect">
            <a:avLst/>
          </a:prstGeom>
          <a:noFill/>
        </p:spPr>
        <p:txBody>
          <a:bodyPr wrap="square" rtlCol="0">
            <a:spAutoFit/>
          </a:bodyPr>
          <a:lstStyle/>
          <a:p>
            <a:pPr indent="457200" algn="just">
              <a:lnSpc>
                <a:spcPct val="150000"/>
              </a:lnSpc>
              <a:spcAft>
                <a:spcPts val="600"/>
              </a:spcAft>
            </a:pPr>
            <a:r>
              <a:rPr lang="en-US" altLang="zh-CN" sz="2400" b="1" dirty="0">
                <a:solidFill>
                  <a:srgbClr val="C00000"/>
                </a:solidFill>
                <a:latin typeface="微软雅黑" panose="020B0503020204020204" pitchFamily="34" charset="-122"/>
                <a:ea typeface="微软雅黑" panose="020B0503020204020204" pitchFamily="34" charset="-122"/>
              </a:rPr>
              <a:t>A.</a:t>
            </a:r>
            <a:r>
              <a:rPr lang="zh-CN" altLang="en-US" sz="2400" b="1" dirty="0">
                <a:solidFill>
                  <a:srgbClr val="C00000"/>
                </a:solidFill>
                <a:latin typeface="微软雅黑" panose="020B0503020204020204" pitchFamily="34" charset="-122"/>
                <a:ea typeface="微软雅黑" panose="020B0503020204020204" pitchFamily="34" charset="-122"/>
              </a:rPr>
              <a:t>要有正确的比赛观</a:t>
            </a:r>
            <a:endParaRPr lang="en-US" altLang="zh-CN" sz="2400" b="1" dirty="0">
              <a:solidFill>
                <a:srgbClr val="C00000"/>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2000" b="1" dirty="0">
                <a:solidFill>
                  <a:srgbClr val="0000CC"/>
                </a:solidFill>
                <a:latin typeface="微软雅黑" panose="020B0503020204020204" pitchFamily="34" charset="-122"/>
                <a:ea typeface="微软雅黑" panose="020B0503020204020204" pitchFamily="34" charset="-122"/>
              </a:rPr>
              <a:t>比赛是进步的动力，成功的阶梯，不是“一锤定音”的“生死局”。</a:t>
            </a:r>
          </a:p>
        </p:txBody>
      </p:sp>
      <p:grpSp>
        <p:nvGrpSpPr>
          <p:cNvPr id="8" name="组合 7">
            <a:extLst>
              <a:ext uri="{FF2B5EF4-FFF2-40B4-BE49-F238E27FC236}">
                <a16:creationId xmlns:a16="http://schemas.microsoft.com/office/drawing/2014/main" id="{48833172-AD76-47EE-9092-6213013970F8}"/>
              </a:ext>
            </a:extLst>
          </p:cNvPr>
          <p:cNvGrpSpPr/>
          <p:nvPr/>
        </p:nvGrpSpPr>
        <p:grpSpPr>
          <a:xfrm>
            <a:off x="827538" y="1207090"/>
            <a:ext cx="819890" cy="584776"/>
            <a:chOff x="3261815" y="1992574"/>
            <a:chExt cx="3275464" cy="2852382"/>
          </a:xfrm>
        </p:grpSpPr>
        <p:sp>
          <p:nvSpPr>
            <p:cNvPr id="9" name="矩形 8">
              <a:extLst>
                <a:ext uri="{FF2B5EF4-FFF2-40B4-BE49-F238E27FC236}">
                  <a16:creationId xmlns:a16="http://schemas.microsoft.com/office/drawing/2014/main" id="{10C09942-D736-47F5-A098-582A61CAEB21}"/>
                </a:ext>
              </a:extLst>
            </p:cNvPr>
            <p:cNvSpPr/>
            <p:nvPr/>
          </p:nvSpPr>
          <p:spPr>
            <a:xfrm>
              <a:off x="3261815" y="1992574"/>
              <a:ext cx="3275464" cy="285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226D97D6-291B-4254-B95C-4DF6A2FB4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05" y="2068256"/>
              <a:ext cx="3166281" cy="2701016"/>
            </a:xfrm>
            <a:prstGeom prst="rect">
              <a:avLst/>
            </a:prstGeom>
          </p:spPr>
        </p:pic>
      </p:grpSp>
      <p:sp>
        <p:nvSpPr>
          <p:cNvPr id="11" name="文本框 10">
            <a:extLst>
              <a:ext uri="{FF2B5EF4-FFF2-40B4-BE49-F238E27FC236}">
                <a16:creationId xmlns:a16="http://schemas.microsoft.com/office/drawing/2014/main" id="{209B96FE-AA04-4276-99F0-8C57B33B513B}"/>
              </a:ext>
            </a:extLst>
          </p:cNvPr>
          <p:cNvSpPr txBox="1"/>
          <p:nvPr/>
        </p:nvSpPr>
        <p:spPr>
          <a:xfrm>
            <a:off x="679097" y="3013398"/>
            <a:ext cx="10434929" cy="1669175"/>
          </a:xfrm>
          <a:prstGeom prst="rect">
            <a:avLst/>
          </a:prstGeom>
          <a:noFill/>
        </p:spPr>
        <p:txBody>
          <a:bodyPr wrap="square" rtlCol="0">
            <a:spAutoFit/>
          </a:bodyPr>
          <a:lstStyle/>
          <a:p>
            <a:pPr indent="457200" algn="just">
              <a:lnSpc>
                <a:spcPct val="150000"/>
              </a:lnSpc>
              <a:spcAft>
                <a:spcPts val="600"/>
              </a:spcAft>
            </a:pPr>
            <a:r>
              <a:rPr lang="en-US" altLang="zh-CN" sz="2400" b="1" dirty="0">
                <a:solidFill>
                  <a:srgbClr val="C00000"/>
                </a:solidFill>
                <a:latin typeface="微软雅黑" panose="020B0503020204020204" pitchFamily="34" charset="-122"/>
                <a:ea typeface="微软雅黑" panose="020B0503020204020204" pitchFamily="34" charset="-122"/>
              </a:rPr>
              <a:t>B.</a:t>
            </a:r>
            <a:r>
              <a:rPr lang="zh-CN" altLang="en-US" sz="2400" b="1" dirty="0">
                <a:solidFill>
                  <a:srgbClr val="C00000"/>
                </a:solidFill>
                <a:latin typeface="微软雅黑" panose="020B0503020204020204" pitchFamily="34" charset="-122"/>
                <a:ea typeface="微软雅黑" panose="020B0503020204020204" pitchFamily="34" charset="-122"/>
              </a:rPr>
              <a:t>要能快速缓解紧张情绪</a:t>
            </a:r>
            <a:endParaRPr lang="en-US" altLang="zh-CN" sz="2400" b="1" dirty="0">
              <a:solidFill>
                <a:srgbClr val="C00000"/>
              </a:solidFill>
              <a:latin typeface="微软雅黑" panose="020B0503020204020204" pitchFamily="34" charset="-122"/>
              <a:ea typeface="微软雅黑" panose="020B0503020204020204" pitchFamily="34" charset="-122"/>
            </a:endParaRPr>
          </a:p>
          <a:p>
            <a:pPr indent="457200" algn="just">
              <a:lnSpc>
                <a:spcPct val="150000"/>
              </a:lnSpc>
              <a:spcAft>
                <a:spcPts val="600"/>
              </a:spcAft>
            </a:pPr>
            <a:r>
              <a:rPr lang="zh-CN" altLang="en-US" sz="2000" b="1" dirty="0">
                <a:solidFill>
                  <a:srgbClr val="0000CC"/>
                </a:solidFill>
                <a:latin typeface="微软雅黑" panose="020B0503020204020204" pitchFamily="34" charset="-122"/>
                <a:ea typeface="微软雅黑" panose="020B0503020204020204" pitchFamily="34" charset="-122"/>
              </a:rPr>
              <a:t>要在你的心灵寻找出“宁静房间”，这是任何人都需要的。</a:t>
            </a:r>
            <a:endParaRPr lang="en-US" altLang="zh-CN" sz="2000" b="1" dirty="0">
              <a:solidFill>
                <a:srgbClr val="0000CC"/>
              </a:solidFill>
              <a:latin typeface="微软雅黑" panose="020B0503020204020204" pitchFamily="34" charset="-122"/>
              <a:ea typeface="微软雅黑" panose="020B0503020204020204" pitchFamily="34" charset="-122"/>
            </a:endParaRPr>
          </a:p>
          <a:p>
            <a:pPr indent="457200" algn="just">
              <a:lnSpc>
                <a:spcPct val="150000"/>
              </a:lnSpc>
              <a:spcAft>
                <a:spcPts val="600"/>
              </a:spcAft>
            </a:pPr>
            <a:r>
              <a:rPr lang="zh-CN" altLang="en-US" sz="2000" b="1" dirty="0">
                <a:solidFill>
                  <a:srgbClr val="0000CC"/>
                </a:solidFill>
                <a:latin typeface="微软雅黑" panose="020B0503020204020204" pitchFamily="34" charset="-122"/>
                <a:ea typeface="微软雅黑" panose="020B0503020204020204" pitchFamily="34" charset="-122"/>
              </a:rPr>
              <a:t>接受紧张情绪，进行积极的心理暗示，赛前超量准备、多讲多练。</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34DB69BC-028D-41AD-802D-94B7FD40C900}"/>
              </a:ext>
            </a:extLst>
          </p:cNvPr>
          <p:cNvSpPr txBox="1"/>
          <p:nvPr/>
        </p:nvSpPr>
        <p:spPr>
          <a:xfrm>
            <a:off x="679097" y="4706229"/>
            <a:ext cx="10747234" cy="1592231"/>
          </a:xfrm>
          <a:prstGeom prst="rect">
            <a:avLst/>
          </a:prstGeom>
          <a:noFill/>
        </p:spPr>
        <p:txBody>
          <a:bodyPr wrap="square" rtlCol="0">
            <a:spAutoFit/>
          </a:bodyPr>
          <a:lstStyle/>
          <a:p>
            <a:pPr indent="457200" algn="just">
              <a:lnSpc>
                <a:spcPct val="150000"/>
              </a:lnSpc>
              <a:spcAft>
                <a:spcPts val="600"/>
              </a:spcAft>
            </a:pPr>
            <a:r>
              <a:rPr lang="en-US" altLang="zh-CN" sz="2400" b="1" dirty="0">
                <a:solidFill>
                  <a:srgbClr val="C00000"/>
                </a:solidFill>
                <a:latin typeface="微软雅黑" panose="020B0503020204020204" pitchFamily="34" charset="-122"/>
                <a:ea typeface="微软雅黑" panose="020B0503020204020204" pitchFamily="34" charset="-122"/>
              </a:rPr>
              <a:t>C.</a:t>
            </a:r>
            <a:r>
              <a:rPr lang="zh-CN" altLang="en-US" sz="2400" b="1" dirty="0">
                <a:solidFill>
                  <a:srgbClr val="C00000"/>
                </a:solidFill>
                <a:latin typeface="微软雅黑" panose="020B0503020204020204" pitchFamily="34" charset="-122"/>
                <a:ea typeface="微软雅黑" panose="020B0503020204020204" pitchFamily="34" charset="-122"/>
              </a:rPr>
              <a:t>要有良好的比赛心态</a:t>
            </a:r>
            <a:endParaRPr lang="en-US" altLang="zh-CN" sz="2400" b="1" dirty="0">
              <a:solidFill>
                <a:srgbClr val="C00000"/>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2000" b="1" dirty="0">
                <a:solidFill>
                  <a:srgbClr val="0000CC"/>
                </a:solidFill>
                <a:latin typeface="微软雅黑" panose="020B0503020204020204" pitchFamily="34" charset="-122"/>
                <a:ea typeface="微软雅黑" panose="020B0503020204020204" pitchFamily="34" charset="-122"/>
              </a:rPr>
              <a:t>网球名将塞蕾娜</a:t>
            </a:r>
            <a:r>
              <a:rPr lang="en-US" altLang="zh-CN" sz="2000" b="1" dirty="0">
                <a:solidFill>
                  <a:srgbClr val="0000CC"/>
                </a:solidFill>
                <a:latin typeface="微软雅黑" panose="020B0503020204020204" pitchFamily="34" charset="-122"/>
                <a:ea typeface="微软雅黑" panose="020B0503020204020204" pitchFamily="34" charset="-122"/>
              </a:rPr>
              <a:t>·</a:t>
            </a:r>
            <a:r>
              <a:rPr lang="zh-CN" altLang="en-US" sz="2000" b="1" dirty="0">
                <a:solidFill>
                  <a:srgbClr val="0000CC"/>
                </a:solidFill>
                <a:latin typeface="微软雅黑" panose="020B0503020204020204" pitchFamily="34" charset="-122"/>
                <a:ea typeface="微软雅黑" panose="020B0503020204020204" pitchFamily="34" charset="-122"/>
              </a:rPr>
              <a:t>威廉姆斯曾经说：“对于冠军的定义，不是看他们赢过多少场比赛，而是得看有多少次他们能跌倒后重新再来。”</a:t>
            </a:r>
          </a:p>
        </p:txBody>
      </p:sp>
    </p:spTree>
    <p:extLst>
      <p:ext uri="{BB962C8B-B14F-4D97-AF65-F5344CB8AC3E}">
        <p14:creationId xmlns:p14="http://schemas.microsoft.com/office/powerpoint/2010/main" val="1944766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574035C5-2F39-4AAF-A947-27E760D3352F}"/>
              </a:ext>
            </a:extLst>
          </p:cNvPr>
          <p:cNvGrpSpPr/>
          <p:nvPr/>
        </p:nvGrpSpPr>
        <p:grpSpPr>
          <a:xfrm>
            <a:off x="570943" y="1133059"/>
            <a:ext cx="968990" cy="584775"/>
            <a:chOff x="3261815" y="1992574"/>
            <a:chExt cx="3275464" cy="2852382"/>
          </a:xfrm>
        </p:grpSpPr>
        <p:sp>
          <p:nvSpPr>
            <p:cNvPr id="12" name="矩形 11">
              <a:extLst>
                <a:ext uri="{FF2B5EF4-FFF2-40B4-BE49-F238E27FC236}">
                  <a16:creationId xmlns:a16="http://schemas.microsoft.com/office/drawing/2014/main" id="{24652A9C-846C-4158-A915-AA49CA3BDF2E}"/>
                </a:ext>
              </a:extLst>
            </p:cNvPr>
            <p:cNvSpPr/>
            <p:nvPr/>
          </p:nvSpPr>
          <p:spPr>
            <a:xfrm>
              <a:off x="3261815" y="1992574"/>
              <a:ext cx="3275464" cy="285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13" name="图片 12">
              <a:extLst>
                <a:ext uri="{FF2B5EF4-FFF2-40B4-BE49-F238E27FC236}">
                  <a16:creationId xmlns:a16="http://schemas.microsoft.com/office/drawing/2014/main" id="{88951E3E-F213-4576-A603-D971F9811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05" y="2068256"/>
              <a:ext cx="3166281" cy="2701016"/>
            </a:xfrm>
            <a:prstGeom prst="rect">
              <a:avLst/>
            </a:prstGeom>
          </p:spPr>
        </p:pic>
      </p:grpSp>
      <p:sp>
        <p:nvSpPr>
          <p:cNvPr id="14" name="文本框 13">
            <a:extLst>
              <a:ext uri="{FF2B5EF4-FFF2-40B4-BE49-F238E27FC236}">
                <a16:creationId xmlns:a16="http://schemas.microsoft.com/office/drawing/2014/main" id="{43041804-1101-4CAA-9F51-9D71BB6ED21C}"/>
              </a:ext>
            </a:extLst>
          </p:cNvPr>
          <p:cNvSpPr txBox="1"/>
          <p:nvPr/>
        </p:nvSpPr>
        <p:spPr>
          <a:xfrm>
            <a:off x="1701545" y="1120890"/>
            <a:ext cx="3698544"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2. </a:t>
            </a:r>
            <a:r>
              <a:rPr lang="zh-CN" altLang="en-US" sz="3200" b="1" dirty="0">
                <a:latin typeface="微软雅黑" panose="020B0503020204020204" pitchFamily="34" charset="-122"/>
                <a:ea typeface="微软雅黑" panose="020B0503020204020204" pitchFamily="34" charset="-122"/>
              </a:rPr>
              <a:t>正确管理评委</a:t>
            </a:r>
          </a:p>
        </p:txBody>
      </p:sp>
      <p:sp>
        <p:nvSpPr>
          <p:cNvPr id="15" name="文本框 14">
            <a:extLst>
              <a:ext uri="{FF2B5EF4-FFF2-40B4-BE49-F238E27FC236}">
                <a16:creationId xmlns:a16="http://schemas.microsoft.com/office/drawing/2014/main" id="{83E41F54-595E-4B33-A76E-252CAF7106B8}"/>
              </a:ext>
            </a:extLst>
          </p:cNvPr>
          <p:cNvSpPr txBox="1"/>
          <p:nvPr/>
        </p:nvSpPr>
        <p:spPr>
          <a:xfrm>
            <a:off x="794143" y="2262230"/>
            <a:ext cx="10718200" cy="2243050"/>
          </a:xfrm>
          <a:prstGeom prst="rect">
            <a:avLst/>
          </a:prstGeom>
          <a:noFill/>
        </p:spPr>
        <p:txBody>
          <a:bodyPr wrap="square" rtlCol="0">
            <a:spAutoFit/>
          </a:bodyPr>
          <a:lstStyle/>
          <a:p>
            <a:pPr indent="457200" algn="just">
              <a:lnSpc>
                <a:spcPct val="150000"/>
              </a:lnSpc>
            </a:pPr>
            <a:r>
              <a:rPr lang="zh-CN" altLang="en-US" sz="2400" b="1" dirty="0">
                <a:solidFill>
                  <a:srgbClr val="C00000"/>
                </a:solidFill>
                <a:latin typeface="微软雅黑" panose="020B0503020204020204" pitchFamily="34" charset="-122"/>
                <a:ea typeface="微软雅黑" panose="020B0503020204020204" pitchFamily="34" charset="-122"/>
              </a:rPr>
              <a:t>“现代管理学之父”彼得</a:t>
            </a:r>
            <a:r>
              <a:rPr lang="en-US" altLang="zh-CN" sz="2400" b="1" dirty="0">
                <a:solidFill>
                  <a:srgbClr val="C00000"/>
                </a:solidFill>
                <a:latin typeface="微软雅黑" panose="020B0503020204020204" pitchFamily="34" charset="-122"/>
                <a:ea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rPr>
              <a:t>德鲁克认为管理对象是：“任何能影响他的绩效表现的人。”</a:t>
            </a:r>
            <a:endParaRPr lang="en-US" altLang="zh-CN" sz="2400" b="1" dirty="0">
              <a:solidFill>
                <a:srgbClr val="C00000"/>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2400" b="1" dirty="0">
                <a:solidFill>
                  <a:srgbClr val="C00000"/>
                </a:solidFill>
                <a:latin typeface="微软雅黑" panose="020B0503020204020204" pitchFamily="34" charset="-122"/>
                <a:ea typeface="微软雅黑" panose="020B0503020204020204" pitchFamily="34" charset="-122"/>
              </a:rPr>
              <a:t>在比赛中，把评委视为管理对象。 </a:t>
            </a:r>
            <a:endParaRPr lang="en-US" altLang="zh-CN" sz="2400" b="1" dirty="0">
              <a:solidFill>
                <a:srgbClr val="C00000"/>
              </a:solidFill>
              <a:latin typeface="微软雅黑" panose="020B0503020204020204" pitchFamily="34" charset="-122"/>
              <a:ea typeface="微软雅黑" panose="020B0503020204020204" pitchFamily="34" charset="-122"/>
            </a:endParaRPr>
          </a:p>
          <a:p>
            <a:pPr indent="457200" algn="just">
              <a:lnSpc>
                <a:spcPct val="150000"/>
              </a:lnSpc>
            </a:pPr>
            <a:endParaRPr lang="zh-CN" altLang="en-US" sz="2400" b="1" dirty="0">
              <a:solidFill>
                <a:srgbClr val="0000CC"/>
              </a:solidFill>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E3607E82-5BD5-419B-934F-8A90845547E7}"/>
              </a:ext>
            </a:extLst>
          </p:cNvPr>
          <p:cNvSpPr txBox="1"/>
          <p:nvPr/>
        </p:nvSpPr>
        <p:spPr>
          <a:xfrm>
            <a:off x="794143" y="4485725"/>
            <a:ext cx="10603713" cy="1135054"/>
          </a:xfrm>
          <a:prstGeom prst="rect">
            <a:avLst/>
          </a:prstGeom>
          <a:noFill/>
        </p:spPr>
        <p:txBody>
          <a:bodyPr wrap="square" rtlCol="0">
            <a:spAutoFit/>
          </a:bodyPr>
          <a:lstStyle/>
          <a:p>
            <a:pPr indent="457200">
              <a:lnSpc>
                <a:spcPct val="150000"/>
              </a:lnSpc>
            </a:pPr>
            <a:r>
              <a:rPr lang="zh-CN" altLang="en-US" sz="2400" b="1" dirty="0">
                <a:solidFill>
                  <a:srgbClr val="C00000"/>
                </a:solidFill>
                <a:latin typeface="微软雅黑" panose="020B0503020204020204" pitchFamily="34" charset="-122"/>
                <a:ea typeface="微软雅黑" panose="020B0503020204020204" pitchFamily="34" charset="-122"/>
              </a:rPr>
              <a:t>明确自己的表达目的，即回答问题，让评委接受并给予高分。在比赛问答环节中，管理评委需做到以下三点。</a:t>
            </a:r>
          </a:p>
        </p:txBody>
      </p:sp>
      <p:sp>
        <p:nvSpPr>
          <p:cNvPr id="18" name="标题 1">
            <a:extLst>
              <a:ext uri="{FF2B5EF4-FFF2-40B4-BE49-F238E27FC236}">
                <a16:creationId xmlns:a16="http://schemas.microsoft.com/office/drawing/2014/main" id="{C86CA236-C2FA-4B9D-9466-640E401E8641}"/>
              </a:ext>
            </a:extLst>
          </p:cNvPr>
          <p:cNvSpPr>
            <a:spLocks noGrp="1"/>
          </p:cNvSpPr>
          <p:nvPr>
            <p:ph type="title"/>
          </p:nvPr>
        </p:nvSpPr>
        <p:spPr>
          <a:xfrm>
            <a:off x="679450" y="336550"/>
            <a:ext cx="10515600" cy="242888"/>
          </a:xfrm>
        </p:spPr>
        <p:txBody>
          <a:bodyPr/>
          <a:lstStyle/>
          <a:p>
            <a:r>
              <a:rPr lang="zh-CN" altLang="en-US" dirty="0"/>
              <a:t>非关键能力一：心理调适能力（敢讲）</a:t>
            </a:r>
          </a:p>
        </p:txBody>
      </p:sp>
    </p:spTree>
    <p:extLst>
      <p:ext uri="{BB962C8B-B14F-4D97-AF65-F5344CB8AC3E}">
        <p14:creationId xmlns:p14="http://schemas.microsoft.com/office/powerpoint/2010/main" val="1098024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574035C5-2F39-4AAF-A947-27E760D3352F}"/>
              </a:ext>
            </a:extLst>
          </p:cNvPr>
          <p:cNvGrpSpPr/>
          <p:nvPr/>
        </p:nvGrpSpPr>
        <p:grpSpPr>
          <a:xfrm>
            <a:off x="570943" y="1133059"/>
            <a:ext cx="968990" cy="584775"/>
            <a:chOff x="3261815" y="1992574"/>
            <a:chExt cx="3275464" cy="2852382"/>
          </a:xfrm>
        </p:grpSpPr>
        <p:sp>
          <p:nvSpPr>
            <p:cNvPr id="12" name="矩形 11">
              <a:extLst>
                <a:ext uri="{FF2B5EF4-FFF2-40B4-BE49-F238E27FC236}">
                  <a16:creationId xmlns:a16="http://schemas.microsoft.com/office/drawing/2014/main" id="{24652A9C-846C-4158-A915-AA49CA3BDF2E}"/>
                </a:ext>
              </a:extLst>
            </p:cNvPr>
            <p:cNvSpPr/>
            <p:nvPr/>
          </p:nvSpPr>
          <p:spPr>
            <a:xfrm>
              <a:off x="3261815" y="1992574"/>
              <a:ext cx="3275464" cy="285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13" name="图片 12">
              <a:extLst>
                <a:ext uri="{FF2B5EF4-FFF2-40B4-BE49-F238E27FC236}">
                  <a16:creationId xmlns:a16="http://schemas.microsoft.com/office/drawing/2014/main" id="{88951E3E-F213-4576-A603-D971F9811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05" y="2068256"/>
              <a:ext cx="3166281" cy="2701016"/>
            </a:xfrm>
            <a:prstGeom prst="rect">
              <a:avLst/>
            </a:prstGeom>
          </p:spPr>
        </p:pic>
      </p:grpSp>
      <p:sp>
        <p:nvSpPr>
          <p:cNvPr id="14" name="文本框 13">
            <a:extLst>
              <a:ext uri="{FF2B5EF4-FFF2-40B4-BE49-F238E27FC236}">
                <a16:creationId xmlns:a16="http://schemas.microsoft.com/office/drawing/2014/main" id="{43041804-1101-4CAA-9F51-9D71BB6ED21C}"/>
              </a:ext>
            </a:extLst>
          </p:cNvPr>
          <p:cNvSpPr txBox="1"/>
          <p:nvPr/>
        </p:nvSpPr>
        <p:spPr>
          <a:xfrm>
            <a:off x="1701545" y="1120890"/>
            <a:ext cx="3698544"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2. </a:t>
            </a:r>
            <a:r>
              <a:rPr lang="zh-CN" altLang="en-US" sz="3200" b="1" dirty="0">
                <a:latin typeface="微软雅黑" panose="020B0503020204020204" pitchFamily="34" charset="-122"/>
                <a:ea typeface="微软雅黑" panose="020B0503020204020204" pitchFamily="34" charset="-122"/>
              </a:rPr>
              <a:t>正确管理评委</a:t>
            </a:r>
          </a:p>
        </p:txBody>
      </p:sp>
      <p:sp>
        <p:nvSpPr>
          <p:cNvPr id="9" name="文本框 8">
            <a:extLst>
              <a:ext uri="{FF2B5EF4-FFF2-40B4-BE49-F238E27FC236}">
                <a16:creationId xmlns:a16="http://schemas.microsoft.com/office/drawing/2014/main" id="{9D5EAC49-28B8-428B-B604-9C1AE540DD60}"/>
              </a:ext>
            </a:extLst>
          </p:cNvPr>
          <p:cNvSpPr txBox="1"/>
          <p:nvPr/>
        </p:nvSpPr>
        <p:spPr>
          <a:xfrm>
            <a:off x="698426" y="1883108"/>
            <a:ext cx="10795148" cy="1464632"/>
          </a:xfrm>
          <a:prstGeom prst="rect">
            <a:avLst/>
          </a:prstGeom>
          <a:noFill/>
        </p:spPr>
        <p:txBody>
          <a:bodyPr wrap="square" rtlCol="0">
            <a:spAutoFit/>
          </a:bodyPr>
          <a:lstStyle/>
          <a:p>
            <a:pPr indent="457200" algn="just">
              <a:lnSpc>
                <a:spcPts val="3500"/>
              </a:lnSpc>
              <a:spcAft>
                <a:spcPts val="600"/>
              </a:spcAft>
            </a:pPr>
            <a:r>
              <a:rPr lang="en-US" altLang="zh-CN" sz="2400" b="1" dirty="0">
                <a:solidFill>
                  <a:srgbClr val="C00000"/>
                </a:solidFill>
                <a:latin typeface="微软雅黑" panose="020B0503020204020204" pitchFamily="34" charset="-122"/>
                <a:ea typeface="微软雅黑" panose="020B0503020204020204" pitchFamily="34" charset="-122"/>
              </a:rPr>
              <a:t>A.</a:t>
            </a:r>
            <a:r>
              <a:rPr lang="zh-CN" altLang="en-US" sz="2400" b="1" dirty="0">
                <a:solidFill>
                  <a:srgbClr val="C00000"/>
                </a:solidFill>
                <a:latin typeface="微软雅黑" panose="020B0503020204020204" pitchFamily="34" charset="-122"/>
                <a:ea typeface="微软雅黑" panose="020B0503020204020204" pitchFamily="34" charset="-122"/>
              </a:rPr>
              <a:t>怎样让评委听得更清楚</a:t>
            </a:r>
            <a:endParaRPr lang="en-US" altLang="zh-CN" sz="2400" b="1" dirty="0">
              <a:solidFill>
                <a:srgbClr val="C00000"/>
              </a:solidFill>
              <a:latin typeface="微软雅黑" panose="020B0503020204020204" pitchFamily="34" charset="-122"/>
              <a:ea typeface="微软雅黑" panose="020B0503020204020204" pitchFamily="34" charset="-122"/>
            </a:endParaRPr>
          </a:p>
          <a:p>
            <a:pPr indent="457200" algn="just">
              <a:lnSpc>
                <a:spcPts val="3500"/>
              </a:lnSpc>
              <a:spcAft>
                <a:spcPts val="600"/>
              </a:spcAft>
            </a:pPr>
            <a:r>
              <a:rPr lang="zh-CN" altLang="en-US" sz="2000" b="1" dirty="0">
                <a:solidFill>
                  <a:srgbClr val="0000CC"/>
                </a:solidFill>
                <a:latin typeface="微软雅黑" panose="020B0503020204020204" pitchFamily="34" charset="-122"/>
                <a:ea typeface="微软雅黑" panose="020B0503020204020204" pitchFamily="34" charset="-122"/>
              </a:rPr>
              <a:t>让评委“聚焦在自己身上”。面向评委，找“最和善的眼睛”，专注、坚定、清晰地表达自己的观点。</a:t>
            </a:r>
            <a:endParaRPr lang="en-US" altLang="zh-CN" sz="2000" b="1" dirty="0">
              <a:solidFill>
                <a:srgbClr val="0000CC"/>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2725AB96-4C31-40AF-8D64-0842F9D954F3}"/>
              </a:ext>
            </a:extLst>
          </p:cNvPr>
          <p:cNvSpPr txBox="1"/>
          <p:nvPr/>
        </p:nvSpPr>
        <p:spPr>
          <a:xfrm>
            <a:off x="698426" y="3442738"/>
            <a:ext cx="10628671" cy="1464632"/>
          </a:xfrm>
          <a:prstGeom prst="rect">
            <a:avLst/>
          </a:prstGeom>
          <a:noFill/>
        </p:spPr>
        <p:txBody>
          <a:bodyPr wrap="square" rtlCol="0">
            <a:spAutoFit/>
          </a:bodyPr>
          <a:lstStyle/>
          <a:p>
            <a:pPr indent="457200" algn="just">
              <a:lnSpc>
                <a:spcPts val="3500"/>
              </a:lnSpc>
              <a:spcAft>
                <a:spcPts val="600"/>
              </a:spcAft>
            </a:pPr>
            <a:r>
              <a:rPr lang="en-US" altLang="zh-CN" sz="2400" b="1" dirty="0">
                <a:solidFill>
                  <a:srgbClr val="C00000"/>
                </a:solidFill>
                <a:latin typeface="微软雅黑" panose="020B0503020204020204" pitchFamily="34" charset="-122"/>
                <a:ea typeface="微软雅黑" panose="020B0503020204020204" pitchFamily="34" charset="-122"/>
              </a:rPr>
              <a:t>B.</a:t>
            </a:r>
            <a:r>
              <a:rPr lang="zh-CN" altLang="en-US" sz="2400" b="1" dirty="0">
                <a:solidFill>
                  <a:srgbClr val="C00000"/>
                </a:solidFill>
                <a:latin typeface="微软雅黑" panose="020B0503020204020204" pitchFamily="34" charset="-122"/>
                <a:ea typeface="微软雅黑" panose="020B0503020204020204" pitchFamily="34" charset="-122"/>
              </a:rPr>
              <a:t>怎样让评委听得更舒适</a:t>
            </a:r>
            <a:endParaRPr lang="en-US" altLang="zh-CN" sz="2400" b="1" dirty="0">
              <a:solidFill>
                <a:srgbClr val="C00000"/>
              </a:solidFill>
              <a:latin typeface="微软雅黑" panose="020B0503020204020204" pitchFamily="34" charset="-122"/>
              <a:ea typeface="微软雅黑" panose="020B0503020204020204" pitchFamily="34" charset="-122"/>
            </a:endParaRPr>
          </a:p>
          <a:p>
            <a:pPr indent="457200" algn="just">
              <a:lnSpc>
                <a:spcPts val="3500"/>
              </a:lnSpc>
              <a:spcAft>
                <a:spcPts val="600"/>
              </a:spcAft>
            </a:pPr>
            <a:r>
              <a:rPr lang="zh-CN" altLang="en-US" sz="2000" b="1" dirty="0">
                <a:solidFill>
                  <a:srgbClr val="0000CC"/>
                </a:solidFill>
                <a:latin typeface="微软雅黑" panose="020B0503020204020204" pitchFamily="34" charset="-122"/>
                <a:ea typeface="微软雅黑" panose="020B0503020204020204" pitchFamily="34" charset="-122"/>
              </a:rPr>
              <a:t>让评委“跟随自己的节奏”。吐字清晰，语调要有轻重缓急，语速要适中，音量要保证每一个评委都能听到、听清。</a:t>
            </a:r>
            <a:endParaRPr lang="en-US" altLang="zh-CN" sz="2000" b="1" dirty="0">
              <a:solidFill>
                <a:srgbClr val="0000CC"/>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8D55CD33-2A27-4DFF-AFD4-B46308D78322}"/>
              </a:ext>
            </a:extLst>
          </p:cNvPr>
          <p:cNvSpPr txBox="1"/>
          <p:nvPr/>
        </p:nvSpPr>
        <p:spPr>
          <a:xfrm>
            <a:off x="679097" y="5065274"/>
            <a:ext cx="10421858" cy="1288301"/>
          </a:xfrm>
          <a:prstGeom prst="rect">
            <a:avLst/>
          </a:prstGeom>
          <a:noFill/>
        </p:spPr>
        <p:txBody>
          <a:bodyPr wrap="square" rtlCol="0">
            <a:spAutoFit/>
          </a:bodyPr>
          <a:lstStyle/>
          <a:p>
            <a:pPr indent="457200" algn="just">
              <a:lnSpc>
                <a:spcPts val="3000"/>
              </a:lnSpc>
              <a:spcAft>
                <a:spcPts val="600"/>
              </a:spcAft>
            </a:pPr>
            <a:r>
              <a:rPr lang="en-US" altLang="zh-CN" sz="2400" b="1" dirty="0">
                <a:solidFill>
                  <a:srgbClr val="C00000"/>
                </a:solidFill>
                <a:latin typeface="微软雅黑" panose="020B0503020204020204" pitchFamily="34" charset="-122"/>
                <a:ea typeface="微软雅黑" panose="020B0503020204020204" pitchFamily="34" charset="-122"/>
              </a:rPr>
              <a:t>C.</a:t>
            </a:r>
            <a:r>
              <a:rPr lang="zh-CN" altLang="en-US" sz="2400" b="1" dirty="0">
                <a:solidFill>
                  <a:srgbClr val="C00000"/>
                </a:solidFill>
                <a:latin typeface="微软雅黑" panose="020B0503020204020204" pitchFamily="34" charset="-122"/>
                <a:ea typeface="微软雅黑" panose="020B0503020204020204" pitchFamily="34" charset="-122"/>
              </a:rPr>
              <a:t>怎样让评委听得更愉悦</a:t>
            </a:r>
            <a:endParaRPr lang="en-US" altLang="zh-CN" sz="2400" b="1" dirty="0">
              <a:solidFill>
                <a:srgbClr val="C00000"/>
              </a:solidFill>
              <a:latin typeface="微软雅黑" panose="020B0503020204020204" pitchFamily="34" charset="-122"/>
              <a:ea typeface="微软雅黑" panose="020B0503020204020204" pitchFamily="34" charset="-122"/>
            </a:endParaRPr>
          </a:p>
          <a:p>
            <a:pPr indent="457200" algn="just">
              <a:lnSpc>
                <a:spcPts val="3000"/>
              </a:lnSpc>
              <a:spcAft>
                <a:spcPts val="600"/>
              </a:spcAft>
            </a:pPr>
            <a:r>
              <a:rPr lang="zh-CN" altLang="en-US" sz="2000" b="1" dirty="0">
                <a:solidFill>
                  <a:srgbClr val="0000CC"/>
                </a:solidFill>
                <a:latin typeface="微软雅黑" panose="020B0503020204020204" pitchFamily="34" charset="-122"/>
                <a:ea typeface="微软雅黑" panose="020B0503020204020204" pitchFamily="34" charset="-122"/>
              </a:rPr>
              <a:t>让评委“感受自己的专业”。用“合适的语言”，即语言要专业，要流畅，要连贯。注意“三避”，避免答非所问，避免主次不清，避免绕圈子（从理论到理论）。</a:t>
            </a:r>
            <a:endParaRPr lang="en-US" altLang="zh-CN" sz="2000" b="1" dirty="0">
              <a:solidFill>
                <a:srgbClr val="0000CC"/>
              </a:solidFill>
              <a:latin typeface="微软雅黑" panose="020B0503020204020204" pitchFamily="34" charset="-122"/>
              <a:ea typeface="微软雅黑" panose="020B0503020204020204" pitchFamily="34" charset="-122"/>
            </a:endParaRPr>
          </a:p>
        </p:txBody>
      </p:sp>
      <p:sp>
        <p:nvSpPr>
          <p:cNvPr id="18" name="标题 1">
            <a:extLst>
              <a:ext uri="{FF2B5EF4-FFF2-40B4-BE49-F238E27FC236}">
                <a16:creationId xmlns:a16="http://schemas.microsoft.com/office/drawing/2014/main" id="{1D54F4B5-33B1-4555-B88D-7B946DA766C3}"/>
              </a:ext>
            </a:extLst>
          </p:cNvPr>
          <p:cNvSpPr>
            <a:spLocks noGrp="1"/>
          </p:cNvSpPr>
          <p:nvPr>
            <p:ph type="title"/>
          </p:nvPr>
        </p:nvSpPr>
        <p:spPr>
          <a:xfrm>
            <a:off x="679450" y="336550"/>
            <a:ext cx="10515600" cy="242888"/>
          </a:xfrm>
        </p:spPr>
        <p:txBody>
          <a:bodyPr/>
          <a:lstStyle/>
          <a:p>
            <a:r>
              <a:rPr lang="zh-CN" altLang="en-US" dirty="0"/>
              <a:t>非关键能力一：心理调适能力（敢讲）</a:t>
            </a:r>
          </a:p>
        </p:txBody>
      </p:sp>
    </p:spTree>
    <p:extLst>
      <p:ext uri="{BB962C8B-B14F-4D97-AF65-F5344CB8AC3E}">
        <p14:creationId xmlns:p14="http://schemas.microsoft.com/office/powerpoint/2010/main" val="827474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745CBA-AFDE-4E82-85C2-7C716C15A2CB}"/>
              </a:ext>
            </a:extLst>
          </p:cNvPr>
          <p:cNvSpPr>
            <a:spLocks noGrp="1"/>
          </p:cNvSpPr>
          <p:nvPr>
            <p:ph type="title"/>
          </p:nvPr>
        </p:nvSpPr>
        <p:spPr>
          <a:xfrm>
            <a:off x="679097" y="326258"/>
            <a:ext cx="10515600" cy="242216"/>
          </a:xfrm>
        </p:spPr>
        <p:txBody>
          <a:bodyPr/>
          <a:lstStyle/>
          <a:p>
            <a:r>
              <a:rPr lang="zh-CN" altLang="en-US" dirty="0"/>
              <a:t>非关键能力一：心理调适能力（敢讲）</a:t>
            </a:r>
          </a:p>
        </p:txBody>
      </p:sp>
      <p:grpSp>
        <p:nvGrpSpPr>
          <p:cNvPr id="8" name="组合 7">
            <a:extLst>
              <a:ext uri="{FF2B5EF4-FFF2-40B4-BE49-F238E27FC236}">
                <a16:creationId xmlns:a16="http://schemas.microsoft.com/office/drawing/2014/main" id="{48833172-AD76-47EE-9092-6213013970F8}"/>
              </a:ext>
            </a:extLst>
          </p:cNvPr>
          <p:cNvGrpSpPr/>
          <p:nvPr/>
        </p:nvGrpSpPr>
        <p:grpSpPr>
          <a:xfrm>
            <a:off x="827538" y="1207090"/>
            <a:ext cx="819890" cy="584776"/>
            <a:chOff x="3261815" y="1992574"/>
            <a:chExt cx="3275464" cy="2852382"/>
          </a:xfrm>
        </p:grpSpPr>
        <p:sp>
          <p:nvSpPr>
            <p:cNvPr id="9" name="矩形 8">
              <a:extLst>
                <a:ext uri="{FF2B5EF4-FFF2-40B4-BE49-F238E27FC236}">
                  <a16:creationId xmlns:a16="http://schemas.microsoft.com/office/drawing/2014/main" id="{10C09942-D736-47F5-A098-582A61CAEB21}"/>
                </a:ext>
              </a:extLst>
            </p:cNvPr>
            <p:cNvSpPr/>
            <p:nvPr/>
          </p:nvSpPr>
          <p:spPr>
            <a:xfrm>
              <a:off x="3261815" y="1992574"/>
              <a:ext cx="3275464" cy="285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226D97D6-291B-4254-B95C-4DF6A2FB4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05" y="2068256"/>
              <a:ext cx="3166281" cy="2701016"/>
            </a:xfrm>
            <a:prstGeom prst="rect">
              <a:avLst/>
            </a:prstGeom>
          </p:spPr>
        </p:pic>
      </p:grpSp>
      <p:sp>
        <p:nvSpPr>
          <p:cNvPr id="13" name="文本框 12">
            <a:extLst>
              <a:ext uri="{FF2B5EF4-FFF2-40B4-BE49-F238E27FC236}">
                <a16:creationId xmlns:a16="http://schemas.microsoft.com/office/drawing/2014/main" id="{4C1592FA-DA41-44CA-B15E-DE486F3E6089}"/>
              </a:ext>
            </a:extLst>
          </p:cNvPr>
          <p:cNvSpPr txBox="1"/>
          <p:nvPr/>
        </p:nvSpPr>
        <p:spPr>
          <a:xfrm>
            <a:off x="1661093" y="1222606"/>
            <a:ext cx="3698544"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3. </a:t>
            </a:r>
            <a:r>
              <a:rPr lang="zh-CN" altLang="en-US" sz="3200" b="1" dirty="0">
                <a:latin typeface="微软雅黑" panose="020B0503020204020204" pitchFamily="34" charset="-122"/>
                <a:ea typeface="微软雅黑" panose="020B0503020204020204" pitchFamily="34" charset="-122"/>
              </a:rPr>
              <a:t>正确认识自己</a:t>
            </a:r>
          </a:p>
        </p:txBody>
      </p:sp>
      <p:sp>
        <p:nvSpPr>
          <p:cNvPr id="14" name="文本框 13">
            <a:extLst>
              <a:ext uri="{FF2B5EF4-FFF2-40B4-BE49-F238E27FC236}">
                <a16:creationId xmlns:a16="http://schemas.microsoft.com/office/drawing/2014/main" id="{06E2E4A4-3DAC-40A1-ACF5-AB340CBF26A5}"/>
              </a:ext>
            </a:extLst>
          </p:cNvPr>
          <p:cNvSpPr txBox="1"/>
          <p:nvPr/>
        </p:nvSpPr>
        <p:spPr>
          <a:xfrm>
            <a:off x="1020437" y="2617703"/>
            <a:ext cx="9666586" cy="2489271"/>
          </a:xfrm>
          <a:prstGeom prst="rect">
            <a:avLst/>
          </a:prstGeom>
          <a:noFill/>
        </p:spPr>
        <p:txBody>
          <a:bodyPr wrap="square" rtlCol="0">
            <a:spAutoFit/>
          </a:bodyPr>
          <a:lstStyle/>
          <a:p>
            <a:pPr indent="457200">
              <a:lnSpc>
                <a:spcPct val="150000"/>
              </a:lnSpc>
              <a:spcAft>
                <a:spcPts val="600"/>
              </a:spcAft>
            </a:pPr>
            <a:r>
              <a:rPr lang="zh-CN" altLang="en-US" sz="2800" b="1" dirty="0">
                <a:solidFill>
                  <a:srgbClr val="C00000"/>
                </a:solidFill>
                <a:latin typeface="微软雅黑" panose="020B0503020204020204" pitchFamily="34" charset="-122"/>
                <a:ea typeface="微软雅黑" panose="020B0503020204020204" pitchFamily="34" charset="-122"/>
              </a:rPr>
              <a:t>最大的金矿是自己。</a:t>
            </a:r>
            <a:endParaRPr lang="en-US" altLang="zh-CN" sz="2800" b="1" dirty="0">
              <a:solidFill>
                <a:srgbClr val="C00000"/>
              </a:solidFill>
              <a:latin typeface="微软雅黑" panose="020B0503020204020204" pitchFamily="34" charset="-122"/>
              <a:ea typeface="微软雅黑" panose="020B0503020204020204" pitchFamily="34" charset="-122"/>
            </a:endParaRPr>
          </a:p>
          <a:p>
            <a:pPr indent="457200">
              <a:lnSpc>
                <a:spcPct val="150000"/>
              </a:lnSpc>
              <a:spcAft>
                <a:spcPts val="600"/>
              </a:spcAft>
            </a:pPr>
            <a:r>
              <a:rPr lang="zh-CN" altLang="en-US" sz="2400" b="1" dirty="0">
                <a:solidFill>
                  <a:srgbClr val="C00000"/>
                </a:solidFill>
                <a:latin typeface="微软雅黑" panose="020B0503020204020204" pitchFamily="34" charset="-122"/>
                <a:ea typeface="微软雅黑" panose="020B0503020204020204" pitchFamily="34" charset="-122"/>
              </a:rPr>
              <a:t>要积极的自我启发、自我暗示，树立自信。</a:t>
            </a:r>
            <a:endParaRPr lang="en-US" altLang="zh-CN" sz="2400" b="1" dirty="0">
              <a:solidFill>
                <a:srgbClr val="C00000"/>
              </a:solidFill>
              <a:latin typeface="微软雅黑" panose="020B0503020204020204" pitchFamily="34" charset="-122"/>
              <a:ea typeface="微软雅黑" panose="020B0503020204020204" pitchFamily="34" charset="-122"/>
            </a:endParaRPr>
          </a:p>
          <a:p>
            <a:pPr indent="457200">
              <a:lnSpc>
                <a:spcPct val="150000"/>
              </a:lnSpc>
              <a:spcAft>
                <a:spcPts val="600"/>
              </a:spcAft>
            </a:pPr>
            <a:r>
              <a:rPr lang="zh-CN" altLang="en-US" sz="2400" b="1" dirty="0">
                <a:solidFill>
                  <a:srgbClr val="C00000"/>
                </a:solidFill>
                <a:latin typeface="微软雅黑" panose="020B0503020204020204" pitchFamily="34" charset="-122"/>
                <a:ea typeface="微软雅黑" panose="020B0503020204020204" pitchFamily="34" charset="-122"/>
              </a:rPr>
              <a:t>卡耐基先生有一条经验值得学习、借鉴：“你要假设听众都欠你的钱，正要求你多宽限几天；你是神气的债主，根本不用怕他们。”</a:t>
            </a:r>
            <a:endParaRPr lang="en-US" altLang="zh-CN" sz="24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49764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a:extLst>
              <a:ext uri="{FF2B5EF4-FFF2-40B4-BE49-F238E27FC236}">
                <a16:creationId xmlns:a16="http://schemas.microsoft.com/office/drawing/2014/main" id="{88259D7C-1AA4-4C07-9192-623A701BBB92}"/>
              </a:ext>
            </a:extLst>
          </p:cNvPr>
          <p:cNvSpPr>
            <a:spLocks noGrp="1"/>
          </p:cNvSpPr>
          <p:nvPr>
            <p:ph type="title"/>
          </p:nvPr>
        </p:nvSpPr>
        <p:spPr>
          <a:xfrm>
            <a:off x="679450" y="336550"/>
            <a:ext cx="10515600" cy="242888"/>
          </a:xfrm>
        </p:spPr>
        <p:txBody>
          <a:bodyPr/>
          <a:lstStyle/>
          <a:p>
            <a:pPr algn="ctr"/>
            <a:r>
              <a:rPr lang="zh-CN" altLang="en-US" dirty="0"/>
              <a:t>数说</a:t>
            </a:r>
            <a:r>
              <a:rPr lang="en-US" altLang="zh-CN" dirty="0"/>
              <a:t>2020</a:t>
            </a:r>
            <a:r>
              <a:rPr lang="zh-CN" altLang="en-US" dirty="0"/>
              <a:t>年全国中职班主任业务能力比赛</a:t>
            </a:r>
          </a:p>
        </p:txBody>
      </p:sp>
      <p:graphicFrame>
        <p:nvGraphicFramePr>
          <p:cNvPr id="7" name="图表 6">
            <a:extLst>
              <a:ext uri="{FF2B5EF4-FFF2-40B4-BE49-F238E27FC236}">
                <a16:creationId xmlns:a16="http://schemas.microsoft.com/office/drawing/2014/main" id="{8B729B83-5C68-4C35-8FCC-A07CFC78A363}"/>
              </a:ext>
            </a:extLst>
          </p:cNvPr>
          <p:cNvGraphicFramePr/>
          <p:nvPr>
            <p:extLst>
              <p:ext uri="{D42A27DB-BD31-4B8C-83A1-F6EECF244321}">
                <p14:modId xmlns:p14="http://schemas.microsoft.com/office/powerpoint/2010/main" val="1168105599"/>
              </p:ext>
            </p:extLst>
          </p:nvPr>
        </p:nvGraphicFramePr>
        <p:xfrm>
          <a:off x="2655068" y="1062612"/>
          <a:ext cx="5581343" cy="39152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图表 12">
            <a:extLst>
              <a:ext uri="{FF2B5EF4-FFF2-40B4-BE49-F238E27FC236}">
                <a16:creationId xmlns:a16="http://schemas.microsoft.com/office/drawing/2014/main" id="{1659757A-EB8A-4C97-9D59-69262EA6AC4D}"/>
              </a:ext>
            </a:extLst>
          </p:cNvPr>
          <p:cNvGraphicFramePr/>
          <p:nvPr>
            <p:extLst>
              <p:ext uri="{D42A27DB-BD31-4B8C-83A1-F6EECF244321}">
                <p14:modId xmlns:p14="http://schemas.microsoft.com/office/powerpoint/2010/main" val="364797916"/>
              </p:ext>
            </p:extLst>
          </p:nvPr>
        </p:nvGraphicFramePr>
        <p:xfrm>
          <a:off x="6499951" y="1073630"/>
          <a:ext cx="5840853" cy="39152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图表 15">
            <a:extLst>
              <a:ext uri="{FF2B5EF4-FFF2-40B4-BE49-F238E27FC236}">
                <a16:creationId xmlns:a16="http://schemas.microsoft.com/office/drawing/2014/main" id="{786A515C-0EA6-469D-9DFD-432C3B93C3F8}"/>
              </a:ext>
            </a:extLst>
          </p:cNvPr>
          <p:cNvGraphicFramePr/>
          <p:nvPr>
            <p:extLst>
              <p:ext uri="{D42A27DB-BD31-4B8C-83A1-F6EECF244321}">
                <p14:modId xmlns:p14="http://schemas.microsoft.com/office/powerpoint/2010/main" val="3376934332"/>
              </p:ext>
            </p:extLst>
          </p:nvPr>
        </p:nvGraphicFramePr>
        <p:xfrm>
          <a:off x="-822058" y="1128714"/>
          <a:ext cx="5581344" cy="39036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表格 1">
            <a:extLst>
              <a:ext uri="{FF2B5EF4-FFF2-40B4-BE49-F238E27FC236}">
                <a16:creationId xmlns:a16="http://schemas.microsoft.com/office/drawing/2014/main" id="{DB1E4B78-74B0-4762-B53F-BAE05B6AE891}"/>
              </a:ext>
            </a:extLst>
          </p:cNvPr>
          <p:cNvGraphicFramePr>
            <a:graphicFrameLocks noGrp="1"/>
          </p:cNvGraphicFramePr>
          <p:nvPr>
            <p:extLst>
              <p:ext uri="{D42A27DB-BD31-4B8C-83A1-F6EECF244321}">
                <p14:modId xmlns:p14="http://schemas.microsoft.com/office/powerpoint/2010/main" val="310066728"/>
              </p:ext>
            </p:extLst>
          </p:nvPr>
        </p:nvGraphicFramePr>
        <p:xfrm>
          <a:off x="547438" y="5190585"/>
          <a:ext cx="2864386" cy="782198"/>
        </p:xfrm>
        <a:graphic>
          <a:graphicData uri="http://schemas.openxmlformats.org/drawingml/2006/table">
            <a:tbl>
              <a:tblPr/>
              <a:tblGrid>
                <a:gridCol w="2864386">
                  <a:extLst>
                    <a:ext uri="{9D8B030D-6E8A-4147-A177-3AD203B41FA5}">
                      <a16:colId xmlns:a16="http://schemas.microsoft.com/office/drawing/2014/main" val="128440309"/>
                    </a:ext>
                  </a:extLst>
                </a:gridCol>
              </a:tblGrid>
              <a:tr h="782198">
                <a:tc>
                  <a:txBody>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zh-CN" altLang="en-US" b="1" dirty="0">
                          <a:solidFill>
                            <a:srgbClr val="0000CC"/>
                          </a:solidFill>
                        </a:rPr>
                        <a:t>男生占比：</a:t>
                      </a:r>
                      <a:r>
                        <a:rPr lang="en-US" altLang="zh-CN" b="1" dirty="0">
                          <a:solidFill>
                            <a:srgbClr val="0000CC"/>
                          </a:solidFill>
                        </a:rPr>
                        <a:t>27.9%</a:t>
                      </a:r>
                    </a:p>
                    <a:p>
                      <a:pPr>
                        <a:lnSpc>
                          <a:spcPts val="2500"/>
                        </a:lnSpc>
                      </a:pPr>
                      <a:r>
                        <a:rPr lang="zh-CN" altLang="en-US" b="1" dirty="0">
                          <a:solidFill>
                            <a:srgbClr val="0000CC"/>
                          </a:solidFill>
                        </a:rPr>
                        <a:t>女生占比：</a:t>
                      </a:r>
                      <a:r>
                        <a:rPr lang="en-US" altLang="zh-CN" b="1" dirty="0">
                          <a:solidFill>
                            <a:srgbClr val="0000CC"/>
                          </a:solidFill>
                        </a:rPr>
                        <a:t>72.1%</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685134584"/>
                  </a:ext>
                </a:extLst>
              </a:tr>
            </a:tbl>
          </a:graphicData>
        </a:graphic>
      </p:graphicFrame>
      <p:graphicFrame>
        <p:nvGraphicFramePr>
          <p:cNvPr id="8" name="表格 7">
            <a:extLst>
              <a:ext uri="{FF2B5EF4-FFF2-40B4-BE49-F238E27FC236}">
                <a16:creationId xmlns:a16="http://schemas.microsoft.com/office/drawing/2014/main" id="{F1970B4D-F89D-4C8A-9ED5-1C8FCFE29017}"/>
              </a:ext>
            </a:extLst>
          </p:cNvPr>
          <p:cNvGraphicFramePr>
            <a:graphicFrameLocks noGrp="1"/>
          </p:cNvGraphicFramePr>
          <p:nvPr>
            <p:extLst>
              <p:ext uri="{D42A27DB-BD31-4B8C-83A1-F6EECF244321}">
                <p14:modId xmlns:p14="http://schemas.microsoft.com/office/powerpoint/2010/main" val="409735290"/>
              </p:ext>
            </p:extLst>
          </p:nvPr>
        </p:nvGraphicFramePr>
        <p:xfrm>
          <a:off x="4170152" y="5190585"/>
          <a:ext cx="2864386" cy="1018477"/>
        </p:xfrm>
        <a:graphic>
          <a:graphicData uri="http://schemas.openxmlformats.org/drawingml/2006/table">
            <a:tbl>
              <a:tblPr/>
              <a:tblGrid>
                <a:gridCol w="2864386">
                  <a:extLst>
                    <a:ext uri="{9D8B030D-6E8A-4147-A177-3AD203B41FA5}">
                      <a16:colId xmlns:a16="http://schemas.microsoft.com/office/drawing/2014/main" val="128440309"/>
                    </a:ext>
                  </a:extLst>
                </a:gridCol>
              </a:tblGrid>
              <a:tr h="782198">
                <a:tc>
                  <a:txBody>
                    <a:bodyPr/>
                    <a:lstStyle/>
                    <a:p>
                      <a:pPr>
                        <a:lnSpc>
                          <a:spcPts val="2500"/>
                        </a:lnSpc>
                      </a:pPr>
                      <a:r>
                        <a:rPr lang="en-US" altLang="zh-CN" b="1" dirty="0">
                          <a:solidFill>
                            <a:srgbClr val="0000CC"/>
                          </a:solidFill>
                        </a:rPr>
                        <a:t>40</a:t>
                      </a:r>
                      <a:r>
                        <a:rPr lang="zh-CN" altLang="en-US" b="1" dirty="0">
                          <a:solidFill>
                            <a:srgbClr val="0000CC"/>
                          </a:solidFill>
                        </a:rPr>
                        <a:t>岁以下占比：</a:t>
                      </a:r>
                      <a:r>
                        <a:rPr lang="en-US" altLang="zh-CN" b="1" dirty="0">
                          <a:solidFill>
                            <a:srgbClr val="0000CC"/>
                          </a:solidFill>
                        </a:rPr>
                        <a:t>89.3%</a:t>
                      </a:r>
                    </a:p>
                    <a:p>
                      <a:pPr>
                        <a:lnSpc>
                          <a:spcPts val="2500"/>
                        </a:lnSpc>
                      </a:pPr>
                      <a:r>
                        <a:rPr lang="en-US" altLang="zh-CN" b="1" dirty="0">
                          <a:solidFill>
                            <a:srgbClr val="0000CC"/>
                          </a:solidFill>
                        </a:rPr>
                        <a:t>40</a:t>
                      </a:r>
                      <a:r>
                        <a:rPr lang="zh-CN" altLang="en-US" b="1" dirty="0">
                          <a:solidFill>
                            <a:srgbClr val="0000CC"/>
                          </a:solidFill>
                        </a:rPr>
                        <a:t>岁以上占比：</a:t>
                      </a:r>
                      <a:r>
                        <a:rPr lang="en-US" altLang="zh-CN" b="1" dirty="0">
                          <a:solidFill>
                            <a:srgbClr val="0000CC"/>
                          </a:solidFill>
                        </a:rPr>
                        <a:t>10.7%</a:t>
                      </a:r>
                    </a:p>
                    <a:p>
                      <a:pPr>
                        <a:lnSpc>
                          <a:spcPts val="2500"/>
                        </a:lnSpc>
                      </a:pPr>
                      <a:r>
                        <a:rPr lang="zh-CN" altLang="en-US" b="1" dirty="0">
                          <a:solidFill>
                            <a:srgbClr val="0000CC"/>
                          </a:solidFill>
                        </a:rPr>
                        <a:t>最大</a:t>
                      </a:r>
                      <a:r>
                        <a:rPr lang="en-US" altLang="zh-CN" b="1" dirty="0">
                          <a:solidFill>
                            <a:srgbClr val="0000CC"/>
                          </a:solidFill>
                        </a:rPr>
                        <a:t>54</a:t>
                      </a:r>
                      <a:r>
                        <a:rPr lang="zh-CN" altLang="en-US" b="1" dirty="0">
                          <a:solidFill>
                            <a:srgbClr val="0000CC"/>
                          </a:solidFill>
                        </a:rPr>
                        <a:t>岁，最小</a:t>
                      </a:r>
                      <a:r>
                        <a:rPr lang="en-US" altLang="zh-CN" b="1" dirty="0">
                          <a:solidFill>
                            <a:srgbClr val="0000CC"/>
                          </a:solidFill>
                        </a:rPr>
                        <a:t>24</a:t>
                      </a:r>
                      <a:r>
                        <a:rPr lang="zh-CN" altLang="en-US" b="1" dirty="0">
                          <a:solidFill>
                            <a:srgbClr val="0000CC"/>
                          </a:solidFill>
                        </a:rPr>
                        <a:t>岁。</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685134584"/>
                  </a:ext>
                </a:extLst>
              </a:tr>
            </a:tbl>
          </a:graphicData>
        </a:graphic>
      </p:graphicFrame>
      <p:graphicFrame>
        <p:nvGraphicFramePr>
          <p:cNvPr id="9" name="表格 8">
            <a:extLst>
              <a:ext uri="{FF2B5EF4-FFF2-40B4-BE49-F238E27FC236}">
                <a16:creationId xmlns:a16="http://schemas.microsoft.com/office/drawing/2014/main" id="{225FCE38-D44F-412C-A0A2-5136360732BA}"/>
              </a:ext>
            </a:extLst>
          </p:cNvPr>
          <p:cNvGraphicFramePr>
            <a:graphicFrameLocks noGrp="1"/>
          </p:cNvGraphicFramePr>
          <p:nvPr>
            <p:extLst>
              <p:ext uri="{D42A27DB-BD31-4B8C-83A1-F6EECF244321}">
                <p14:modId xmlns:p14="http://schemas.microsoft.com/office/powerpoint/2010/main" val="513513762"/>
              </p:ext>
            </p:extLst>
          </p:nvPr>
        </p:nvGraphicFramePr>
        <p:xfrm>
          <a:off x="8247428" y="5160867"/>
          <a:ext cx="2864386" cy="1335977"/>
        </p:xfrm>
        <a:graphic>
          <a:graphicData uri="http://schemas.openxmlformats.org/drawingml/2006/table">
            <a:tbl>
              <a:tblPr/>
              <a:tblGrid>
                <a:gridCol w="2864386">
                  <a:extLst>
                    <a:ext uri="{9D8B030D-6E8A-4147-A177-3AD203B41FA5}">
                      <a16:colId xmlns:a16="http://schemas.microsoft.com/office/drawing/2014/main" val="128440309"/>
                    </a:ext>
                  </a:extLst>
                </a:gridCol>
              </a:tblGrid>
              <a:tr h="782198">
                <a:tc>
                  <a:txBody>
                    <a:bodyPr/>
                    <a:lstStyle/>
                    <a:p>
                      <a:pPr>
                        <a:lnSpc>
                          <a:spcPts val="2500"/>
                        </a:lnSpc>
                      </a:pPr>
                      <a:r>
                        <a:rPr lang="en-US" altLang="zh-CN" b="1" dirty="0">
                          <a:solidFill>
                            <a:srgbClr val="0000CC"/>
                          </a:solidFill>
                        </a:rPr>
                        <a:t>5</a:t>
                      </a:r>
                      <a:r>
                        <a:rPr lang="zh-CN" altLang="en-US" b="1" dirty="0">
                          <a:solidFill>
                            <a:srgbClr val="0000CC"/>
                          </a:solidFill>
                        </a:rPr>
                        <a:t>年以下占比：</a:t>
                      </a:r>
                      <a:r>
                        <a:rPr lang="en-US" altLang="zh-CN" b="1" dirty="0">
                          <a:solidFill>
                            <a:srgbClr val="0000CC"/>
                          </a:solidFill>
                        </a:rPr>
                        <a:t>31.3%</a:t>
                      </a:r>
                    </a:p>
                    <a:p>
                      <a:pPr>
                        <a:lnSpc>
                          <a:spcPts val="2500"/>
                        </a:lnSpc>
                      </a:pPr>
                      <a:r>
                        <a:rPr lang="en-US" altLang="zh-CN" b="1" dirty="0">
                          <a:solidFill>
                            <a:srgbClr val="0000CC"/>
                          </a:solidFill>
                        </a:rPr>
                        <a:t>5-10</a:t>
                      </a:r>
                      <a:r>
                        <a:rPr lang="zh-CN" altLang="en-US" b="1" dirty="0">
                          <a:solidFill>
                            <a:srgbClr val="0000CC"/>
                          </a:solidFill>
                        </a:rPr>
                        <a:t>年占比占比：</a:t>
                      </a:r>
                      <a:r>
                        <a:rPr lang="en-US" altLang="zh-CN" b="1" dirty="0">
                          <a:solidFill>
                            <a:srgbClr val="0000CC"/>
                          </a:solidFill>
                        </a:rPr>
                        <a:t>40.3%</a:t>
                      </a:r>
                    </a:p>
                    <a:p>
                      <a:pPr>
                        <a:lnSpc>
                          <a:spcPts val="2500"/>
                        </a:lnSpc>
                      </a:pPr>
                      <a:r>
                        <a:rPr lang="en-US" altLang="zh-CN" b="1" dirty="0">
                          <a:solidFill>
                            <a:srgbClr val="0000CC"/>
                          </a:solidFill>
                        </a:rPr>
                        <a:t>10</a:t>
                      </a:r>
                      <a:r>
                        <a:rPr lang="zh-CN" altLang="en-US" b="1" dirty="0">
                          <a:solidFill>
                            <a:srgbClr val="0000CC"/>
                          </a:solidFill>
                        </a:rPr>
                        <a:t>年以上占比：</a:t>
                      </a:r>
                      <a:r>
                        <a:rPr lang="en-US" altLang="zh-CN" b="1" dirty="0">
                          <a:solidFill>
                            <a:srgbClr val="0000CC"/>
                          </a:solidFill>
                        </a:rPr>
                        <a:t>28.3%</a:t>
                      </a:r>
                    </a:p>
                    <a:p>
                      <a:pPr>
                        <a:lnSpc>
                          <a:spcPts val="2500"/>
                        </a:lnSpc>
                      </a:pPr>
                      <a:r>
                        <a:rPr lang="zh-CN" altLang="en-US" b="1" dirty="0">
                          <a:solidFill>
                            <a:srgbClr val="0000CC"/>
                          </a:solidFill>
                        </a:rPr>
                        <a:t>最长</a:t>
                      </a:r>
                      <a:r>
                        <a:rPr lang="en-US" altLang="zh-CN" b="1" dirty="0">
                          <a:solidFill>
                            <a:srgbClr val="0000CC"/>
                          </a:solidFill>
                        </a:rPr>
                        <a:t>28</a:t>
                      </a:r>
                      <a:r>
                        <a:rPr lang="zh-CN" altLang="en-US" b="1" dirty="0">
                          <a:solidFill>
                            <a:srgbClr val="0000CC"/>
                          </a:solidFill>
                        </a:rPr>
                        <a:t>年，最短</a:t>
                      </a:r>
                      <a:r>
                        <a:rPr lang="en-US" altLang="zh-CN" b="1" dirty="0">
                          <a:solidFill>
                            <a:srgbClr val="0000CC"/>
                          </a:solidFill>
                        </a:rPr>
                        <a:t>4</a:t>
                      </a:r>
                      <a:r>
                        <a:rPr lang="zh-CN" altLang="en-US" b="1" dirty="0">
                          <a:solidFill>
                            <a:srgbClr val="0000CC"/>
                          </a:solidFill>
                        </a:rPr>
                        <a:t>年。</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685134584"/>
                  </a:ext>
                </a:extLst>
              </a:tr>
            </a:tbl>
          </a:graphicData>
        </a:graphic>
      </p:graphicFrame>
    </p:spTree>
    <p:extLst>
      <p:ext uri="{BB962C8B-B14F-4D97-AF65-F5344CB8AC3E}">
        <p14:creationId xmlns:p14="http://schemas.microsoft.com/office/powerpoint/2010/main" val="3560058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745CBA-AFDE-4E82-85C2-7C716C15A2CB}"/>
              </a:ext>
            </a:extLst>
          </p:cNvPr>
          <p:cNvSpPr>
            <a:spLocks noGrp="1"/>
          </p:cNvSpPr>
          <p:nvPr>
            <p:ph type="title"/>
          </p:nvPr>
        </p:nvSpPr>
        <p:spPr>
          <a:xfrm>
            <a:off x="679097" y="326258"/>
            <a:ext cx="10515600" cy="242216"/>
          </a:xfrm>
        </p:spPr>
        <p:txBody>
          <a:bodyPr/>
          <a:lstStyle/>
          <a:p>
            <a:r>
              <a:rPr lang="zh-CN" altLang="en-US" dirty="0"/>
              <a:t>非关键能力一：心理调适能力（敢讲）</a:t>
            </a:r>
          </a:p>
        </p:txBody>
      </p:sp>
      <p:grpSp>
        <p:nvGrpSpPr>
          <p:cNvPr id="8" name="组合 7">
            <a:extLst>
              <a:ext uri="{FF2B5EF4-FFF2-40B4-BE49-F238E27FC236}">
                <a16:creationId xmlns:a16="http://schemas.microsoft.com/office/drawing/2014/main" id="{48833172-AD76-47EE-9092-6213013970F8}"/>
              </a:ext>
            </a:extLst>
          </p:cNvPr>
          <p:cNvGrpSpPr/>
          <p:nvPr/>
        </p:nvGrpSpPr>
        <p:grpSpPr>
          <a:xfrm>
            <a:off x="827538" y="1207090"/>
            <a:ext cx="819890" cy="584776"/>
            <a:chOff x="3261815" y="1992574"/>
            <a:chExt cx="3275464" cy="2852382"/>
          </a:xfrm>
        </p:grpSpPr>
        <p:sp>
          <p:nvSpPr>
            <p:cNvPr id="9" name="矩形 8">
              <a:extLst>
                <a:ext uri="{FF2B5EF4-FFF2-40B4-BE49-F238E27FC236}">
                  <a16:creationId xmlns:a16="http://schemas.microsoft.com/office/drawing/2014/main" id="{10C09942-D736-47F5-A098-582A61CAEB21}"/>
                </a:ext>
              </a:extLst>
            </p:cNvPr>
            <p:cNvSpPr/>
            <p:nvPr/>
          </p:nvSpPr>
          <p:spPr>
            <a:xfrm>
              <a:off x="3261815" y="1992574"/>
              <a:ext cx="3275464" cy="285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226D97D6-291B-4254-B95C-4DF6A2FB4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05" y="2068256"/>
              <a:ext cx="3166281" cy="2701016"/>
            </a:xfrm>
            <a:prstGeom prst="rect">
              <a:avLst/>
            </a:prstGeom>
          </p:spPr>
        </p:pic>
      </p:grpSp>
      <p:sp>
        <p:nvSpPr>
          <p:cNvPr id="13" name="文本框 12">
            <a:extLst>
              <a:ext uri="{FF2B5EF4-FFF2-40B4-BE49-F238E27FC236}">
                <a16:creationId xmlns:a16="http://schemas.microsoft.com/office/drawing/2014/main" id="{4C1592FA-DA41-44CA-B15E-DE486F3E6089}"/>
              </a:ext>
            </a:extLst>
          </p:cNvPr>
          <p:cNvSpPr txBox="1"/>
          <p:nvPr/>
        </p:nvSpPr>
        <p:spPr>
          <a:xfrm>
            <a:off x="1661093" y="1222606"/>
            <a:ext cx="3698544"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3. </a:t>
            </a:r>
            <a:r>
              <a:rPr lang="zh-CN" altLang="en-US" sz="3200" b="1" dirty="0">
                <a:latin typeface="微软雅黑" panose="020B0503020204020204" pitchFamily="34" charset="-122"/>
                <a:ea typeface="微软雅黑" panose="020B0503020204020204" pitchFamily="34" charset="-122"/>
              </a:rPr>
              <a:t>正确认识自己</a:t>
            </a:r>
          </a:p>
        </p:txBody>
      </p:sp>
      <p:sp>
        <p:nvSpPr>
          <p:cNvPr id="11" name="文本框 10">
            <a:extLst>
              <a:ext uri="{FF2B5EF4-FFF2-40B4-BE49-F238E27FC236}">
                <a16:creationId xmlns:a16="http://schemas.microsoft.com/office/drawing/2014/main" id="{DB936F7D-5B20-4670-8615-34F1B273B314}"/>
              </a:ext>
            </a:extLst>
          </p:cNvPr>
          <p:cNvSpPr txBox="1"/>
          <p:nvPr/>
        </p:nvSpPr>
        <p:spPr>
          <a:xfrm>
            <a:off x="847451" y="2884640"/>
            <a:ext cx="10439417" cy="2766270"/>
          </a:xfrm>
          <a:prstGeom prst="rect">
            <a:avLst/>
          </a:prstGeom>
          <a:noFill/>
        </p:spPr>
        <p:txBody>
          <a:bodyPr wrap="square" rtlCol="0">
            <a:spAutoFit/>
          </a:bodyPr>
          <a:lstStyle/>
          <a:p>
            <a:pPr indent="457200">
              <a:lnSpc>
                <a:spcPct val="150000"/>
              </a:lnSpc>
              <a:spcAft>
                <a:spcPts val="600"/>
              </a:spcAft>
            </a:pPr>
            <a:r>
              <a:rPr lang="zh-CN" altLang="en-US" sz="2400" b="1" dirty="0">
                <a:solidFill>
                  <a:srgbClr val="0000CC"/>
                </a:solidFill>
                <a:latin typeface="微软雅黑" panose="020B0503020204020204" pitchFamily="34" charset="-122"/>
                <a:ea typeface="微软雅黑" panose="020B0503020204020204" pitchFamily="34" charset="-122"/>
              </a:rPr>
              <a:t>分析自己的说话能力：</a:t>
            </a:r>
            <a:r>
              <a:rPr lang="zh-CN" altLang="en-US" sz="2000" b="1" dirty="0">
                <a:solidFill>
                  <a:srgbClr val="0000CC"/>
                </a:solidFill>
                <a:latin typeface="微软雅黑" panose="020B0503020204020204" pitchFamily="34" charset="-122"/>
                <a:ea typeface="微软雅黑" panose="020B0503020204020204" pitchFamily="34" charset="-122"/>
              </a:rPr>
              <a:t>声调是否悦耳？口齿是否清晰？是否注重礼貌？是否能清晰表达观点？是否能引起别人的兴趣？是否自信、大方？</a:t>
            </a:r>
            <a:r>
              <a:rPr lang="en-US" altLang="zh-CN" sz="2000" b="1" dirty="0">
                <a:solidFill>
                  <a:srgbClr val="0000CC"/>
                </a:solidFill>
                <a:latin typeface="微软雅黑" panose="020B0503020204020204" pitchFamily="34" charset="-122"/>
                <a:ea typeface="微软雅黑" panose="020B0503020204020204" pitchFamily="34" charset="-122"/>
              </a:rPr>
              <a:t>…..</a:t>
            </a:r>
            <a:endParaRPr lang="en-US" altLang="zh-CN" sz="2400" b="1" dirty="0">
              <a:solidFill>
                <a:srgbClr val="0000CC"/>
              </a:solidFill>
              <a:latin typeface="微软雅黑" panose="020B0503020204020204" pitchFamily="34" charset="-122"/>
              <a:ea typeface="微软雅黑" panose="020B0503020204020204" pitchFamily="34" charset="-122"/>
            </a:endParaRPr>
          </a:p>
          <a:p>
            <a:pPr indent="457200">
              <a:lnSpc>
                <a:spcPct val="150000"/>
              </a:lnSpc>
              <a:spcAft>
                <a:spcPts val="600"/>
              </a:spcAft>
            </a:pPr>
            <a:r>
              <a:rPr lang="zh-CN" altLang="en-US" sz="2400" b="1" dirty="0">
                <a:solidFill>
                  <a:srgbClr val="0000CC"/>
                </a:solidFill>
                <a:latin typeface="微软雅黑" panose="020B0503020204020204" pitchFamily="34" charset="-122"/>
                <a:ea typeface="微软雅黑" panose="020B0503020204020204" pitchFamily="34" charset="-122"/>
              </a:rPr>
              <a:t>有针对性地训练自己的说话能力：</a:t>
            </a:r>
            <a:r>
              <a:rPr lang="zh-CN" altLang="en-US" sz="2000" b="1" dirty="0">
                <a:solidFill>
                  <a:srgbClr val="0000CC"/>
                </a:solidFill>
                <a:latin typeface="微软雅黑" panose="020B0503020204020204" pitchFamily="34" charset="-122"/>
                <a:ea typeface="微软雅黑" panose="020B0503020204020204" pitchFamily="34" charset="-122"/>
              </a:rPr>
              <a:t>针对自己的问题有意识的记录、总结和研究，在有针对性的训练中扬长避短。</a:t>
            </a:r>
            <a:endParaRPr lang="en-US" altLang="zh-CN" sz="2000" b="1" dirty="0">
              <a:solidFill>
                <a:srgbClr val="0000CC"/>
              </a:solidFill>
              <a:latin typeface="微软雅黑" panose="020B0503020204020204" pitchFamily="34" charset="-122"/>
              <a:ea typeface="微软雅黑" panose="020B0503020204020204" pitchFamily="34" charset="-122"/>
            </a:endParaRPr>
          </a:p>
          <a:p>
            <a:pPr indent="457200">
              <a:lnSpc>
                <a:spcPct val="150000"/>
              </a:lnSpc>
              <a:spcAft>
                <a:spcPts val="600"/>
              </a:spcAft>
            </a:pPr>
            <a:r>
              <a:rPr lang="zh-CN" altLang="en-US" sz="2400" b="1" dirty="0">
                <a:solidFill>
                  <a:srgbClr val="0000CC"/>
                </a:solidFill>
                <a:latin typeface="微软雅黑" panose="020B0503020204020204" pitchFamily="34" charset="-122"/>
                <a:ea typeface="微软雅黑" panose="020B0503020204020204" pitchFamily="34" charset="-122"/>
              </a:rPr>
              <a:t>肯定自己的说话能力：</a:t>
            </a:r>
            <a:r>
              <a:rPr lang="zh-CN" altLang="en-US" sz="2000" b="1" dirty="0">
                <a:solidFill>
                  <a:srgbClr val="0000CC"/>
                </a:solidFill>
                <a:latin typeface="微软雅黑" panose="020B0503020204020204" pitchFamily="34" charset="-122"/>
                <a:ea typeface="微软雅黑" panose="020B0503020204020204" pitchFamily="34" charset="-122"/>
              </a:rPr>
              <a:t>长时间训练，提高信心，增强语言魅力。</a:t>
            </a:r>
            <a:endParaRPr lang="en-US" altLang="zh-CN" sz="2400" b="1" dirty="0">
              <a:solidFill>
                <a:srgbClr val="0000CC"/>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51C0E737-8D87-4B4B-8AC8-217E5D694540}"/>
              </a:ext>
            </a:extLst>
          </p:cNvPr>
          <p:cNvSpPr txBox="1"/>
          <p:nvPr/>
        </p:nvSpPr>
        <p:spPr>
          <a:xfrm>
            <a:off x="1052526" y="2190188"/>
            <a:ext cx="6203151" cy="662554"/>
          </a:xfrm>
          <a:prstGeom prst="rect">
            <a:avLst/>
          </a:prstGeom>
          <a:noFill/>
        </p:spPr>
        <p:txBody>
          <a:bodyPr wrap="square" rtlCol="0">
            <a:spAutoFit/>
          </a:bodyPr>
          <a:lstStyle/>
          <a:p>
            <a:pPr indent="457200" algn="just">
              <a:lnSpc>
                <a:spcPct val="150000"/>
              </a:lnSpc>
              <a:spcAft>
                <a:spcPts val="600"/>
              </a:spcAft>
            </a:pPr>
            <a:r>
              <a:rPr lang="en-US" altLang="zh-CN" sz="2800" b="1" dirty="0">
                <a:solidFill>
                  <a:srgbClr val="C00000"/>
                </a:solidFill>
                <a:latin typeface="微软雅黑" panose="020B0503020204020204" pitchFamily="34" charset="-122"/>
                <a:ea typeface="微软雅黑" panose="020B0503020204020204" pitchFamily="34" charset="-122"/>
              </a:rPr>
              <a:t>A.</a:t>
            </a:r>
            <a:r>
              <a:rPr lang="zh-CN" altLang="en-US" sz="2800" b="1" dirty="0">
                <a:solidFill>
                  <a:srgbClr val="C00000"/>
                </a:solidFill>
                <a:latin typeface="微软雅黑" panose="020B0503020204020204" pitchFamily="34" charset="-122"/>
                <a:ea typeface="微软雅黑" panose="020B0503020204020204" pitchFamily="34" charset="-122"/>
              </a:rPr>
              <a:t>正确认识自己的说话能力</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62012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745CBA-AFDE-4E82-85C2-7C716C15A2CB}"/>
              </a:ext>
            </a:extLst>
          </p:cNvPr>
          <p:cNvSpPr>
            <a:spLocks noGrp="1"/>
          </p:cNvSpPr>
          <p:nvPr>
            <p:ph type="title"/>
          </p:nvPr>
        </p:nvSpPr>
        <p:spPr>
          <a:xfrm>
            <a:off x="679097" y="326258"/>
            <a:ext cx="10515600" cy="242216"/>
          </a:xfrm>
        </p:spPr>
        <p:txBody>
          <a:bodyPr/>
          <a:lstStyle/>
          <a:p>
            <a:r>
              <a:rPr lang="zh-CN" altLang="en-US" dirty="0"/>
              <a:t>非关键能力一：心理调适能力（敢讲）</a:t>
            </a:r>
          </a:p>
        </p:txBody>
      </p:sp>
      <p:grpSp>
        <p:nvGrpSpPr>
          <p:cNvPr id="8" name="组合 7">
            <a:extLst>
              <a:ext uri="{FF2B5EF4-FFF2-40B4-BE49-F238E27FC236}">
                <a16:creationId xmlns:a16="http://schemas.microsoft.com/office/drawing/2014/main" id="{48833172-AD76-47EE-9092-6213013970F8}"/>
              </a:ext>
            </a:extLst>
          </p:cNvPr>
          <p:cNvGrpSpPr/>
          <p:nvPr/>
        </p:nvGrpSpPr>
        <p:grpSpPr>
          <a:xfrm>
            <a:off x="827538" y="1207090"/>
            <a:ext cx="819890" cy="584776"/>
            <a:chOff x="3261815" y="1992574"/>
            <a:chExt cx="3275464" cy="2852382"/>
          </a:xfrm>
        </p:grpSpPr>
        <p:sp>
          <p:nvSpPr>
            <p:cNvPr id="9" name="矩形 8">
              <a:extLst>
                <a:ext uri="{FF2B5EF4-FFF2-40B4-BE49-F238E27FC236}">
                  <a16:creationId xmlns:a16="http://schemas.microsoft.com/office/drawing/2014/main" id="{10C09942-D736-47F5-A098-582A61CAEB21}"/>
                </a:ext>
              </a:extLst>
            </p:cNvPr>
            <p:cNvSpPr/>
            <p:nvPr/>
          </p:nvSpPr>
          <p:spPr>
            <a:xfrm>
              <a:off x="3261815" y="1992574"/>
              <a:ext cx="3275464" cy="285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226D97D6-291B-4254-B95C-4DF6A2FB4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05" y="2068256"/>
              <a:ext cx="3166281" cy="2701016"/>
            </a:xfrm>
            <a:prstGeom prst="rect">
              <a:avLst/>
            </a:prstGeom>
          </p:spPr>
        </p:pic>
      </p:grpSp>
      <p:sp>
        <p:nvSpPr>
          <p:cNvPr id="13" name="文本框 12">
            <a:extLst>
              <a:ext uri="{FF2B5EF4-FFF2-40B4-BE49-F238E27FC236}">
                <a16:creationId xmlns:a16="http://schemas.microsoft.com/office/drawing/2014/main" id="{4C1592FA-DA41-44CA-B15E-DE486F3E6089}"/>
              </a:ext>
            </a:extLst>
          </p:cNvPr>
          <p:cNvSpPr txBox="1"/>
          <p:nvPr/>
        </p:nvSpPr>
        <p:spPr>
          <a:xfrm>
            <a:off x="1661093" y="1222606"/>
            <a:ext cx="3698544"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3. </a:t>
            </a:r>
            <a:r>
              <a:rPr lang="zh-CN" altLang="en-US" sz="3200" b="1" dirty="0">
                <a:latin typeface="微软雅黑" panose="020B0503020204020204" pitchFamily="34" charset="-122"/>
                <a:ea typeface="微软雅黑" panose="020B0503020204020204" pitchFamily="34" charset="-122"/>
              </a:rPr>
              <a:t>正确认识自己</a:t>
            </a:r>
          </a:p>
        </p:txBody>
      </p:sp>
      <p:sp>
        <p:nvSpPr>
          <p:cNvPr id="11" name="文本框 10">
            <a:extLst>
              <a:ext uri="{FF2B5EF4-FFF2-40B4-BE49-F238E27FC236}">
                <a16:creationId xmlns:a16="http://schemas.microsoft.com/office/drawing/2014/main" id="{357A4EE8-4B0E-4E9E-8840-49FC05BBA68E}"/>
              </a:ext>
            </a:extLst>
          </p:cNvPr>
          <p:cNvSpPr txBox="1"/>
          <p:nvPr/>
        </p:nvSpPr>
        <p:spPr>
          <a:xfrm>
            <a:off x="1101688" y="1942285"/>
            <a:ext cx="10361160" cy="4043543"/>
          </a:xfrm>
          <a:prstGeom prst="rect">
            <a:avLst/>
          </a:prstGeom>
          <a:noFill/>
        </p:spPr>
        <p:txBody>
          <a:bodyPr wrap="square" rtlCol="0">
            <a:spAutoFit/>
          </a:bodyPr>
          <a:lstStyle/>
          <a:p>
            <a:pPr indent="457200" algn="just">
              <a:lnSpc>
                <a:spcPct val="150000"/>
              </a:lnSpc>
              <a:spcAft>
                <a:spcPts val="600"/>
              </a:spcAft>
            </a:pPr>
            <a:r>
              <a:rPr lang="en-US" altLang="zh-CN" sz="2800" b="1" dirty="0">
                <a:solidFill>
                  <a:srgbClr val="C00000"/>
                </a:solidFill>
                <a:latin typeface="微软雅黑" panose="020B0503020204020204" pitchFamily="34" charset="-122"/>
                <a:ea typeface="微软雅黑" panose="020B0503020204020204" pitchFamily="34" charset="-122"/>
              </a:rPr>
              <a:t>B.</a:t>
            </a:r>
            <a:r>
              <a:rPr lang="zh-CN" altLang="en-US" sz="2800" b="1" dirty="0">
                <a:solidFill>
                  <a:srgbClr val="C00000"/>
                </a:solidFill>
                <a:latin typeface="微软雅黑" panose="020B0503020204020204" pitchFamily="34" charset="-122"/>
                <a:ea typeface="微软雅黑" panose="020B0503020204020204" pitchFamily="34" charset="-122"/>
              </a:rPr>
              <a:t>正确认识自己的外在形象</a:t>
            </a:r>
            <a:endParaRPr lang="en-US" altLang="zh-CN" sz="2800" b="1" dirty="0">
              <a:solidFill>
                <a:srgbClr val="C00000"/>
              </a:solidFill>
              <a:latin typeface="微软雅黑" panose="020B0503020204020204" pitchFamily="34" charset="-122"/>
              <a:ea typeface="微软雅黑" panose="020B0503020204020204" pitchFamily="34" charset="-122"/>
            </a:endParaRPr>
          </a:p>
          <a:p>
            <a:pPr indent="457200" algn="just">
              <a:lnSpc>
                <a:spcPct val="150000"/>
              </a:lnSpc>
              <a:spcAft>
                <a:spcPts val="600"/>
              </a:spcAft>
            </a:pPr>
            <a:r>
              <a:rPr lang="zh-CN" altLang="en-US" sz="2400" b="1" dirty="0">
                <a:solidFill>
                  <a:srgbClr val="0000CC"/>
                </a:solidFill>
                <a:latin typeface="微软雅黑" panose="020B0503020204020204" pitchFamily="34" charset="-122"/>
                <a:ea typeface="微软雅黑" panose="020B0503020204020204" pitchFamily="34" charset="-122"/>
              </a:rPr>
              <a:t>从服饰上赢得好感。</a:t>
            </a:r>
            <a:r>
              <a:rPr lang="zh-CN" altLang="en-US" sz="2000" b="1" dirty="0">
                <a:solidFill>
                  <a:srgbClr val="0000CC"/>
                </a:solidFill>
                <a:latin typeface="微软雅黑" panose="020B0503020204020204" pitchFamily="34" charset="-122"/>
                <a:ea typeface="微软雅黑" panose="020B0503020204020204" pitchFamily="34" charset="-122"/>
              </a:rPr>
              <a:t>妥当的服饰搭配能帮助树立良好的第一印象，要综合考虑服饰的色彩、面料、款式的适宜性。</a:t>
            </a:r>
            <a:endParaRPr lang="en-US" altLang="zh-CN" sz="2000" b="1" dirty="0">
              <a:solidFill>
                <a:srgbClr val="0000CC"/>
              </a:solidFill>
              <a:latin typeface="微软雅黑" panose="020B0503020204020204" pitchFamily="34" charset="-122"/>
              <a:ea typeface="微软雅黑" panose="020B0503020204020204" pitchFamily="34" charset="-122"/>
            </a:endParaRPr>
          </a:p>
          <a:p>
            <a:pPr indent="457200" algn="just">
              <a:lnSpc>
                <a:spcPct val="150000"/>
              </a:lnSpc>
              <a:spcAft>
                <a:spcPts val="600"/>
              </a:spcAft>
            </a:pPr>
            <a:r>
              <a:rPr lang="zh-CN" altLang="en-US" sz="2400" b="1" dirty="0">
                <a:solidFill>
                  <a:srgbClr val="0000CC"/>
                </a:solidFill>
                <a:latin typeface="微软雅黑" panose="020B0503020204020204" pitchFamily="34" charset="-122"/>
                <a:ea typeface="微软雅黑" panose="020B0503020204020204" pitchFamily="34" charset="-122"/>
              </a:rPr>
              <a:t>从形象上塑造专业。</a:t>
            </a:r>
            <a:r>
              <a:rPr lang="zh-CN" altLang="en-US" sz="2000" b="1" dirty="0">
                <a:solidFill>
                  <a:srgbClr val="0000CC"/>
                </a:solidFill>
                <a:latin typeface="微软雅黑" panose="020B0503020204020204" pitchFamily="34" charset="-122"/>
                <a:ea typeface="微软雅黑" panose="020B0503020204020204" pitchFamily="34" charset="-122"/>
              </a:rPr>
              <a:t>身为教师，要特别注重自己的外表、形态、姿势、话语，要让别人能一眼看出来“这是一位老师”。</a:t>
            </a:r>
            <a:endParaRPr lang="en-US" altLang="zh-CN" sz="2000" b="1" dirty="0">
              <a:solidFill>
                <a:srgbClr val="0000CC"/>
              </a:solidFill>
              <a:latin typeface="微软雅黑" panose="020B0503020204020204" pitchFamily="34" charset="-122"/>
              <a:ea typeface="微软雅黑" panose="020B0503020204020204" pitchFamily="34" charset="-122"/>
            </a:endParaRPr>
          </a:p>
          <a:p>
            <a:pPr indent="457200" algn="just">
              <a:lnSpc>
                <a:spcPct val="150000"/>
              </a:lnSpc>
              <a:spcAft>
                <a:spcPts val="600"/>
              </a:spcAft>
            </a:pPr>
            <a:r>
              <a:rPr lang="zh-CN" altLang="en-US" sz="2400" b="1" dirty="0">
                <a:solidFill>
                  <a:srgbClr val="0000CC"/>
                </a:solidFill>
                <a:latin typeface="微软雅黑" panose="020B0503020204020204" pitchFamily="34" charset="-122"/>
                <a:ea typeface="微软雅黑" panose="020B0503020204020204" pitchFamily="34" charset="-122"/>
              </a:rPr>
              <a:t>从外在上寻找自信。</a:t>
            </a:r>
            <a:r>
              <a:rPr lang="zh-CN" altLang="en-US" sz="2000" b="1" dirty="0">
                <a:solidFill>
                  <a:srgbClr val="0000CC"/>
                </a:solidFill>
                <a:latin typeface="微软雅黑" panose="020B0503020204020204" pitchFamily="34" charset="-122"/>
                <a:ea typeface="微软雅黑" panose="020B0503020204020204" pitchFamily="34" charset="-122"/>
              </a:rPr>
              <a:t>在内容准备不充分时，可以从自己美好、贴切的外在形象上寻找自信。</a:t>
            </a:r>
            <a:endParaRPr lang="en-US" altLang="zh-CN" sz="2400" b="1" dirty="0">
              <a:solidFill>
                <a:srgbClr val="0000CC"/>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8480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745CBA-AFDE-4E82-85C2-7C716C15A2CB}"/>
              </a:ext>
            </a:extLst>
          </p:cNvPr>
          <p:cNvSpPr>
            <a:spLocks noGrp="1"/>
          </p:cNvSpPr>
          <p:nvPr>
            <p:ph type="title"/>
          </p:nvPr>
        </p:nvSpPr>
        <p:spPr>
          <a:xfrm>
            <a:off x="679097" y="326258"/>
            <a:ext cx="10515600" cy="242216"/>
          </a:xfrm>
        </p:spPr>
        <p:txBody>
          <a:bodyPr/>
          <a:lstStyle/>
          <a:p>
            <a:r>
              <a:rPr lang="zh-CN" altLang="en-US" dirty="0"/>
              <a:t>非关键能力一：心理调适能力（敢讲）</a:t>
            </a:r>
          </a:p>
        </p:txBody>
      </p:sp>
      <p:grpSp>
        <p:nvGrpSpPr>
          <p:cNvPr id="8" name="组合 7">
            <a:extLst>
              <a:ext uri="{FF2B5EF4-FFF2-40B4-BE49-F238E27FC236}">
                <a16:creationId xmlns:a16="http://schemas.microsoft.com/office/drawing/2014/main" id="{48833172-AD76-47EE-9092-6213013970F8}"/>
              </a:ext>
            </a:extLst>
          </p:cNvPr>
          <p:cNvGrpSpPr/>
          <p:nvPr/>
        </p:nvGrpSpPr>
        <p:grpSpPr>
          <a:xfrm>
            <a:off x="827538" y="1207090"/>
            <a:ext cx="819890" cy="584776"/>
            <a:chOff x="3261815" y="1992574"/>
            <a:chExt cx="3275464" cy="2852382"/>
          </a:xfrm>
        </p:grpSpPr>
        <p:sp>
          <p:nvSpPr>
            <p:cNvPr id="9" name="矩形 8">
              <a:extLst>
                <a:ext uri="{FF2B5EF4-FFF2-40B4-BE49-F238E27FC236}">
                  <a16:creationId xmlns:a16="http://schemas.microsoft.com/office/drawing/2014/main" id="{10C09942-D736-47F5-A098-582A61CAEB21}"/>
                </a:ext>
              </a:extLst>
            </p:cNvPr>
            <p:cNvSpPr/>
            <p:nvPr/>
          </p:nvSpPr>
          <p:spPr>
            <a:xfrm>
              <a:off x="3261815" y="1992574"/>
              <a:ext cx="3275464" cy="285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226D97D6-291B-4254-B95C-4DF6A2FB4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05" y="2068256"/>
              <a:ext cx="3166281" cy="2701016"/>
            </a:xfrm>
            <a:prstGeom prst="rect">
              <a:avLst/>
            </a:prstGeom>
          </p:spPr>
        </p:pic>
      </p:grpSp>
      <p:sp>
        <p:nvSpPr>
          <p:cNvPr id="13" name="文本框 12">
            <a:extLst>
              <a:ext uri="{FF2B5EF4-FFF2-40B4-BE49-F238E27FC236}">
                <a16:creationId xmlns:a16="http://schemas.microsoft.com/office/drawing/2014/main" id="{4C1592FA-DA41-44CA-B15E-DE486F3E6089}"/>
              </a:ext>
            </a:extLst>
          </p:cNvPr>
          <p:cNvSpPr txBox="1"/>
          <p:nvPr/>
        </p:nvSpPr>
        <p:spPr>
          <a:xfrm>
            <a:off x="1661093" y="1222606"/>
            <a:ext cx="3698544"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3. </a:t>
            </a:r>
            <a:r>
              <a:rPr lang="zh-CN" altLang="en-US" sz="3200" b="1" dirty="0">
                <a:latin typeface="微软雅黑" panose="020B0503020204020204" pitchFamily="34" charset="-122"/>
                <a:ea typeface="微软雅黑" panose="020B0503020204020204" pitchFamily="34" charset="-122"/>
              </a:rPr>
              <a:t>正确认识自己</a:t>
            </a:r>
          </a:p>
        </p:txBody>
      </p:sp>
      <p:sp>
        <p:nvSpPr>
          <p:cNvPr id="11" name="文本框 10">
            <a:extLst>
              <a:ext uri="{FF2B5EF4-FFF2-40B4-BE49-F238E27FC236}">
                <a16:creationId xmlns:a16="http://schemas.microsoft.com/office/drawing/2014/main" id="{7C90EDD3-345A-43A1-990A-33BB75D89BA3}"/>
              </a:ext>
            </a:extLst>
          </p:cNvPr>
          <p:cNvSpPr txBox="1"/>
          <p:nvPr/>
        </p:nvSpPr>
        <p:spPr>
          <a:xfrm>
            <a:off x="1237483" y="1916610"/>
            <a:ext cx="10903651" cy="4192943"/>
          </a:xfrm>
          <a:prstGeom prst="rect">
            <a:avLst/>
          </a:prstGeom>
          <a:noFill/>
        </p:spPr>
        <p:txBody>
          <a:bodyPr wrap="square" rtlCol="0">
            <a:spAutoFit/>
          </a:bodyPr>
          <a:lstStyle/>
          <a:p>
            <a:pPr indent="457200" algn="just">
              <a:lnSpc>
                <a:spcPct val="150000"/>
              </a:lnSpc>
              <a:spcAft>
                <a:spcPts val="600"/>
              </a:spcAft>
            </a:pPr>
            <a:r>
              <a:rPr lang="en-US" altLang="zh-CN" sz="2800" b="1" dirty="0">
                <a:solidFill>
                  <a:srgbClr val="C00000"/>
                </a:solidFill>
                <a:latin typeface="微软雅黑" panose="020B0503020204020204" pitchFamily="34" charset="-122"/>
                <a:ea typeface="微软雅黑" panose="020B0503020204020204" pitchFamily="34" charset="-122"/>
              </a:rPr>
              <a:t>C.</a:t>
            </a:r>
            <a:r>
              <a:rPr lang="zh-CN" altLang="en-US" sz="2800" b="1" dirty="0">
                <a:solidFill>
                  <a:srgbClr val="C00000"/>
                </a:solidFill>
                <a:latin typeface="微软雅黑" panose="020B0503020204020204" pitchFamily="34" charset="-122"/>
                <a:ea typeface="微软雅黑" panose="020B0503020204020204" pitchFamily="34" charset="-122"/>
              </a:rPr>
              <a:t>正确认识自己的最佳状态</a:t>
            </a:r>
            <a:endParaRPr lang="en-US" altLang="zh-CN" sz="2800" b="1" dirty="0">
              <a:solidFill>
                <a:srgbClr val="C00000"/>
              </a:solidFill>
              <a:latin typeface="微软雅黑" panose="020B0503020204020204" pitchFamily="34" charset="-122"/>
              <a:ea typeface="微软雅黑" panose="020B0503020204020204" pitchFamily="34" charset="-122"/>
            </a:endParaRPr>
          </a:p>
          <a:p>
            <a:pPr indent="457200" algn="just">
              <a:lnSpc>
                <a:spcPct val="150000"/>
              </a:lnSpc>
              <a:spcAft>
                <a:spcPts val="600"/>
              </a:spcAft>
            </a:pPr>
            <a:r>
              <a:rPr lang="zh-CN" altLang="en-US" sz="2400" b="1" dirty="0">
                <a:solidFill>
                  <a:srgbClr val="0000CC"/>
                </a:solidFill>
                <a:latin typeface="微软雅黑" panose="020B0503020204020204" pitchFamily="34" charset="-122"/>
                <a:ea typeface="微软雅黑" panose="020B0503020204020204" pitchFamily="34" charset="-122"/>
              </a:rPr>
              <a:t>在失败中寻找自信。</a:t>
            </a:r>
            <a:endParaRPr lang="en-US" altLang="zh-CN" sz="2400" b="1" dirty="0">
              <a:solidFill>
                <a:srgbClr val="0000CC"/>
              </a:solidFill>
              <a:latin typeface="微软雅黑" panose="020B0503020204020204" pitchFamily="34" charset="-122"/>
              <a:ea typeface="微软雅黑" panose="020B0503020204020204" pitchFamily="34" charset="-122"/>
            </a:endParaRPr>
          </a:p>
          <a:p>
            <a:pPr indent="457200" algn="just">
              <a:lnSpc>
                <a:spcPct val="150000"/>
              </a:lnSpc>
              <a:spcAft>
                <a:spcPts val="600"/>
              </a:spcAft>
            </a:pPr>
            <a:r>
              <a:rPr lang="zh-CN" altLang="en-US" sz="2000" b="1" dirty="0">
                <a:solidFill>
                  <a:srgbClr val="0000CC"/>
                </a:solidFill>
                <a:latin typeface="微软雅黑" panose="020B0503020204020204" pitchFamily="34" charset="-122"/>
                <a:ea typeface="微软雅黑" panose="020B0503020204020204" pitchFamily="34" charset="-122"/>
              </a:rPr>
              <a:t>自信可以源于一次又一次失败的过程。</a:t>
            </a:r>
            <a:endParaRPr lang="en-US" altLang="zh-CN" sz="2000" b="1" dirty="0">
              <a:solidFill>
                <a:srgbClr val="0000CC"/>
              </a:solidFill>
              <a:latin typeface="微软雅黑" panose="020B0503020204020204" pitchFamily="34" charset="-122"/>
              <a:ea typeface="微软雅黑" panose="020B0503020204020204" pitchFamily="34" charset="-122"/>
            </a:endParaRPr>
          </a:p>
          <a:p>
            <a:pPr indent="457200" algn="just">
              <a:lnSpc>
                <a:spcPct val="150000"/>
              </a:lnSpc>
              <a:spcAft>
                <a:spcPts val="600"/>
              </a:spcAft>
            </a:pPr>
            <a:r>
              <a:rPr lang="zh-CN" altLang="en-US" sz="2400" b="1" dirty="0">
                <a:solidFill>
                  <a:srgbClr val="0000CC"/>
                </a:solidFill>
                <a:latin typeface="微软雅黑" panose="020B0503020204020204" pitchFamily="34" charset="-122"/>
                <a:ea typeface="微软雅黑" panose="020B0503020204020204" pitchFamily="34" charset="-122"/>
              </a:rPr>
              <a:t>在积极评价中寻找自信。</a:t>
            </a:r>
            <a:endParaRPr lang="en-US" altLang="zh-CN" sz="2400" b="1" dirty="0">
              <a:solidFill>
                <a:srgbClr val="0000CC"/>
              </a:solidFill>
              <a:latin typeface="微软雅黑" panose="020B0503020204020204" pitchFamily="34" charset="-122"/>
              <a:ea typeface="微软雅黑" panose="020B0503020204020204" pitchFamily="34" charset="-122"/>
            </a:endParaRPr>
          </a:p>
          <a:p>
            <a:pPr indent="457200" algn="just">
              <a:lnSpc>
                <a:spcPct val="150000"/>
              </a:lnSpc>
              <a:spcAft>
                <a:spcPts val="600"/>
              </a:spcAft>
            </a:pPr>
            <a:r>
              <a:rPr lang="zh-CN" altLang="en-US" sz="2000" b="1" dirty="0">
                <a:solidFill>
                  <a:srgbClr val="0000CC"/>
                </a:solidFill>
                <a:latin typeface="微软雅黑" panose="020B0503020204020204" pitchFamily="34" charset="-122"/>
                <a:ea typeface="微软雅黑" panose="020B0503020204020204" pitchFamily="34" charset="-122"/>
              </a:rPr>
              <a:t>通过他人的肯定消除自己的不自信。</a:t>
            </a:r>
            <a:endParaRPr lang="en-US" altLang="zh-CN" sz="2000" b="1" dirty="0">
              <a:solidFill>
                <a:srgbClr val="0000CC"/>
              </a:solidFill>
              <a:latin typeface="微软雅黑" panose="020B0503020204020204" pitchFamily="34" charset="-122"/>
              <a:ea typeface="微软雅黑" panose="020B0503020204020204" pitchFamily="34" charset="-122"/>
            </a:endParaRPr>
          </a:p>
          <a:p>
            <a:pPr indent="457200" algn="just">
              <a:lnSpc>
                <a:spcPct val="150000"/>
              </a:lnSpc>
              <a:spcAft>
                <a:spcPts val="600"/>
              </a:spcAft>
            </a:pPr>
            <a:r>
              <a:rPr lang="zh-CN" altLang="en-US" sz="2400" b="1" dirty="0">
                <a:solidFill>
                  <a:srgbClr val="0000CC"/>
                </a:solidFill>
                <a:latin typeface="微软雅黑" panose="020B0503020204020204" pitchFamily="34" charset="-122"/>
                <a:ea typeface="微软雅黑" panose="020B0503020204020204" pitchFamily="34" charset="-122"/>
              </a:rPr>
              <a:t>在自我感受中寻找自信。</a:t>
            </a:r>
            <a:endParaRPr lang="en-US" altLang="zh-CN" sz="2400" b="1" dirty="0">
              <a:solidFill>
                <a:srgbClr val="0000CC"/>
              </a:solidFill>
              <a:latin typeface="微软雅黑" panose="020B0503020204020204" pitchFamily="34" charset="-122"/>
              <a:ea typeface="微软雅黑" panose="020B0503020204020204" pitchFamily="34" charset="-122"/>
            </a:endParaRPr>
          </a:p>
          <a:p>
            <a:pPr indent="457200" algn="just">
              <a:lnSpc>
                <a:spcPct val="150000"/>
              </a:lnSpc>
              <a:spcAft>
                <a:spcPts val="600"/>
              </a:spcAft>
            </a:pPr>
            <a:r>
              <a:rPr lang="zh-CN" altLang="en-US" sz="2000" b="1" dirty="0">
                <a:solidFill>
                  <a:srgbClr val="0000CC"/>
                </a:solidFill>
                <a:latin typeface="微软雅黑" panose="020B0503020204020204" pitchFamily="34" charset="-122"/>
                <a:ea typeface="微软雅黑" panose="020B0503020204020204" pitchFamily="34" charset="-122"/>
              </a:rPr>
              <a:t>“我说你们听”“我懂你们不懂”，要经常有“我能行”的感受。</a:t>
            </a:r>
            <a:endParaRPr lang="en-US" altLang="zh-CN" sz="2400" b="1" dirty="0">
              <a:solidFill>
                <a:srgbClr val="0000CC"/>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1625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745CBA-AFDE-4E82-85C2-7C716C15A2CB}"/>
              </a:ext>
            </a:extLst>
          </p:cNvPr>
          <p:cNvSpPr>
            <a:spLocks noGrp="1"/>
          </p:cNvSpPr>
          <p:nvPr>
            <p:ph type="title"/>
          </p:nvPr>
        </p:nvSpPr>
        <p:spPr/>
        <p:txBody>
          <a:bodyPr/>
          <a:lstStyle/>
          <a:p>
            <a:r>
              <a:rPr lang="zh-CN" altLang="en-US" dirty="0"/>
              <a:t>非关键能力二：现场控制能力（会讲）</a:t>
            </a:r>
            <a:r>
              <a:rPr lang="en-US" altLang="zh-CN" dirty="0"/>
              <a:t>——</a:t>
            </a:r>
            <a:r>
              <a:rPr lang="zh-CN" altLang="en-US" dirty="0"/>
              <a:t>评委提问</a:t>
            </a:r>
          </a:p>
        </p:txBody>
      </p:sp>
      <p:sp>
        <p:nvSpPr>
          <p:cNvPr id="4" name="文本框 3">
            <a:extLst>
              <a:ext uri="{FF2B5EF4-FFF2-40B4-BE49-F238E27FC236}">
                <a16:creationId xmlns:a16="http://schemas.microsoft.com/office/drawing/2014/main" id="{597B24DA-B8D3-48BE-8DFF-4B63F1752AF4}"/>
              </a:ext>
            </a:extLst>
          </p:cNvPr>
          <p:cNvSpPr txBox="1"/>
          <p:nvPr/>
        </p:nvSpPr>
        <p:spPr>
          <a:xfrm>
            <a:off x="1396849" y="1491710"/>
            <a:ext cx="5706677"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1. </a:t>
            </a:r>
            <a:r>
              <a:rPr lang="zh-CN" altLang="en-US" sz="3200" b="1" dirty="0">
                <a:latin typeface="微软雅黑" panose="020B0503020204020204" pitchFamily="34" charset="-122"/>
                <a:ea typeface="微软雅黑" panose="020B0503020204020204" pitchFamily="34" charset="-122"/>
              </a:rPr>
              <a:t>听清楚：该懂的要懂</a:t>
            </a:r>
          </a:p>
        </p:txBody>
      </p:sp>
      <p:grpSp>
        <p:nvGrpSpPr>
          <p:cNvPr id="6" name="组合 5">
            <a:extLst>
              <a:ext uri="{FF2B5EF4-FFF2-40B4-BE49-F238E27FC236}">
                <a16:creationId xmlns:a16="http://schemas.microsoft.com/office/drawing/2014/main" id="{68965C86-451C-4C43-93F1-ACDF2D082586}"/>
              </a:ext>
            </a:extLst>
          </p:cNvPr>
          <p:cNvGrpSpPr/>
          <p:nvPr/>
        </p:nvGrpSpPr>
        <p:grpSpPr>
          <a:xfrm>
            <a:off x="411709" y="1450161"/>
            <a:ext cx="968990" cy="646330"/>
            <a:chOff x="3261815" y="1992574"/>
            <a:chExt cx="3275464" cy="2852382"/>
          </a:xfrm>
        </p:grpSpPr>
        <p:sp>
          <p:nvSpPr>
            <p:cNvPr id="7" name="矩形 6">
              <a:extLst>
                <a:ext uri="{FF2B5EF4-FFF2-40B4-BE49-F238E27FC236}">
                  <a16:creationId xmlns:a16="http://schemas.microsoft.com/office/drawing/2014/main" id="{1662771D-AC6A-46F7-80EB-8A7A60B3B625}"/>
                </a:ext>
              </a:extLst>
            </p:cNvPr>
            <p:cNvSpPr/>
            <p:nvPr/>
          </p:nvSpPr>
          <p:spPr>
            <a:xfrm>
              <a:off x="3261815" y="1992574"/>
              <a:ext cx="3275464" cy="285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92528D4B-5B4F-4022-8323-1A2CB979D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05" y="2068256"/>
              <a:ext cx="3166281" cy="2701016"/>
            </a:xfrm>
            <a:prstGeom prst="rect">
              <a:avLst/>
            </a:prstGeom>
          </p:spPr>
        </p:pic>
      </p:grpSp>
      <p:sp>
        <p:nvSpPr>
          <p:cNvPr id="9" name="文本框 8">
            <a:extLst>
              <a:ext uri="{FF2B5EF4-FFF2-40B4-BE49-F238E27FC236}">
                <a16:creationId xmlns:a16="http://schemas.microsoft.com/office/drawing/2014/main" id="{77E5CE6A-F046-47AA-BEE4-15FC932814CB}"/>
              </a:ext>
            </a:extLst>
          </p:cNvPr>
          <p:cNvSpPr txBox="1"/>
          <p:nvPr/>
        </p:nvSpPr>
        <p:spPr>
          <a:xfrm>
            <a:off x="4584425" y="2973309"/>
            <a:ext cx="6320034" cy="2693879"/>
          </a:xfrm>
          <a:prstGeom prst="rect">
            <a:avLst/>
          </a:prstGeom>
          <a:noFill/>
        </p:spPr>
        <p:txBody>
          <a:bodyPr wrap="square" rtlCol="0">
            <a:spAutoFit/>
          </a:bodyPr>
          <a:lstStyle/>
          <a:p>
            <a:pPr indent="457200" algn="just">
              <a:lnSpc>
                <a:spcPct val="150000"/>
              </a:lnSpc>
            </a:pPr>
            <a:r>
              <a:rPr lang="zh-CN" altLang="en-US" sz="3200" b="1" dirty="0">
                <a:solidFill>
                  <a:srgbClr val="C00000"/>
                </a:solidFill>
                <a:latin typeface="微软雅黑" panose="020B0503020204020204" pitchFamily="34" charset="-122"/>
                <a:ea typeface="微软雅黑" panose="020B0503020204020204" pitchFamily="34" charset="-122"/>
              </a:rPr>
              <a:t>听清楚问题，才能回答好问题</a:t>
            </a:r>
            <a:endParaRPr lang="en-US" altLang="zh-CN" sz="3200" b="1" dirty="0">
              <a:solidFill>
                <a:srgbClr val="C00000"/>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2800" b="1" dirty="0">
                <a:solidFill>
                  <a:srgbClr val="0000CC"/>
                </a:solidFill>
                <a:latin typeface="微软雅黑" panose="020B0503020204020204" pitchFamily="34" charset="-122"/>
                <a:ea typeface="微软雅黑" panose="020B0503020204020204" pitchFamily="34" charset="-122"/>
              </a:rPr>
              <a:t>抓住关键；</a:t>
            </a:r>
            <a:endParaRPr lang="en-US" altLang="zh-CN" sz="2800" b="1" dirty="0">
              <a:solidFill>
                <a:srgbClr val="0000CC"/>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2800" b="1" dirty="0">
                <a:solidFill>
                  <a:srgbClr val="0000CC"/>
                </a:solidFill>
                <a:latin typeface="微软雅黑" panose="020B0503020204020204" pitchFamily="34" charset="-122"/>
                <a:ea typeface="微软雅黑" panose="020B0503020204020204" pitchFamily="34" charset="-122"/>
              </a:rPr>
              <a:t>聚焦问题；</a:t>
            </a:r>
            <a:endParaRPr lang="en-US" altLang="zh-CN" sz="2800" b="1" dirty="0">
              <a:solidFill>
                <a:srgbClr val="0000CC"/>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2800" b="1" dirty="0">
                <a:solidFill>
                  <a:srgbClr val="0000CC"/>
                </a:solidFill>
                <a:latin typeface="微软雅黑" panose="020B0503020204020204" pitchFamily="34" charset="-122"/>
                <a:ea typeface="微软雅黑" panose="020B0503020204020204" pitchFamily="34" charset="-122"/>
              </a:rPr>
              <a:t>明确要求。</a:t>
            </a:r>
            <a:endParaRPr lang="en-US" altLang="zh-CN" sz="2800" b="1" dirty="0">
              <a:solidFill>
                <a:srgbClr val="0000CC"/>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EE51E0E7-83E4-405A-86B5-8C40C77BE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632" y="2731745"/>
            <a:ext cx="2339285" cy="35192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9389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745CBA-AFDE-4E82-85C2-7C716C15A2CB}"/>
              </a:ext>
            </a:extLst>
          </p:cNvPr>
          <p:cNvSpPr>
            <a:spLocks noGrp="1"/>
          </p:cNvSpPr>
          <p:nvPr>
            <p:ph type="title"/>
          </p:nvPr>
        </p:nvSpPr>
        <p:spPr/>
        <p:txBody>
          <a:bodyPr/>
          <a:lstStyle/>
          <a:p>
            <a:r>
              <a:rPr lang="zh-CN" altLang="en-US" dirty="0"/>
              <a:t>非关键能力二：现场控制能力（会讲）</a:t>
            </a:r>
            <a:r>
              <a:rPr lang="en-US" altLang="zh-CN" dirty="0"/>
              <a:t>——</a:t>
            </a:r>
            <a:r>
              <a:rPr lang="zh-CN" altLang="en-US" dirty="0"/>
              <a:t>评委提问</a:t>
            </a:r>
          </a:p>
        </p:txBody>
      </p:sp>
      <p:sp>
        <p:nvSpPr>
          <p:cNvPr id="15" name="文本框 14">
            <a:extLst>
              <a:ext uri="{FF2B5EF4-FFF2-40B4-BE49-F238E27FC236}">
                <a16:creationId xmlns:a16="http://schemas.microsoft.com/office/drawing/2014/main" id="{0EFEB5D9-CAED-48F7-9AEC-78F3011885E1}"/>
              </a:ext>
            </a:extLst>
          </p:cNvPr>
          <p:cNvSpPr txBox="1"/>
          <p:nvPr/>
        </p:nvSpPr>
        <p:spPr>
          <a:xfrm>
            <a:off x="4692748" y="2680420"/>
            <a:ext cx="7314267" cy="2889381"/>
          </a:xfrm>
          <a:prstGeom prst="rect">
            <a:avLst/>
          </a:prstGeom>
          <a:noFill/>
        </p:spPr>
        <p:txBody>
          <a:bodyPr wrap="square" rtlCol="0">
            <a:spAutoFit/>
          </a:bodyPr>
          <a:lstStyle/>
          <a:p>
            <a:pPr indent="457200" algn="just">
              <a:lnSpc>
                <a:spcPct val="150000"/>
              </a:lnSpc>
            </a:pPr>
            <a:r>
              <a:rPr lang="zh-CN" altLang="en-US" sz="2800" b="1" dirty="0">
                <a:solidFill>
                  <a:srgbClr val="C00000"/>
                </a:solidFill>
                <a:latin typeface="微软雅黑" panose="020B0503020204020204" pitchFamily="34" charset="-122"/>
                <a:ea typeface="微软雅黑" panose="020B0503020204020204" pitchFamily="34" charset="-122"/>
              </a:rPr>
              <a:t>用强逻辑的语言清晰表达自己的观点</a:t>
            </a:r>
            <a:endParaRPr lang="en-US" altLang="zh-CN" sz="2800" b="1" dirty="0">
              <a:solidFill>
                <a:srgbClr val="C00000"/>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2400" b="1" dirty="0">
                <a:solidFill>
                  <a:srgbClr val="0000CC"/>
                </a:solidFill>
                <a:latin typeface="微软雅黑" panose="020B0503020204020204" pitchFamily="34" charset="-122"/>
                <a:ea typeface="微软雅黑" panose="020B0503020204020204" pitchFamily="34" charset="-122"/>
              </a:rPr>
              <a:t>要培养有规律的思维：</a:t>
            </a:r>
            <a:endParaRPr lang="en-US" altLang="zh-CN" sz="2400" b="1" dirty="0">
              <a:solidFill>
                <a:srgbClr val="0000CC"/>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2400" b="1" dirty="0">
                <a:solidFill>
                  <a:srgbClr val="0000CC"/>
                </a:solidFill>
                <a:latin typeface="微软雅黑" panose="020B0503020204020204" pitchFamily="34" charset="-122"/>
                <a:ea typeface="微软雅黑" panose="020B0503020204020204" pitchFamily="34" charset="-122"/>
              </a:rPr>
              <a:t>是什么；</a:t>
            </a:r>
            <a:endParaRPr lang="en-US" altLang="zh-CN" sz="2400" b="1" dirty="0">
              <a:solidFill>
                <a:srgbClr val="0000CC"/>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2400" b="1" dirty="0">
                <a:solidFill>
                  <a:srgbClr val="0000CC"/>
                </a:solidFill>
                <a:latin typeface="微软雅黑" panose="020B0503020204020204" pitchFamily="34" charset="-122"/>
                <a:ea typeface="微软雅黑" panose="020B0503020204020204" pitchFamily="34" charset="-122"/>
              </a:rPr>
              <a:t>为什么；</a:t>
            </a:r>
            <a:endParaRPr lang="en-US" altLang="zh-CN" sz="2400" b="1" dirty="0">
              <a:solidFill>
                <a:srgbClr val="0000CC"/>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2400" b="1" dirty="0">
                <a:solidFill>
                  <a:srgbClr val="0000CC"/>
                </a:solidFill>
                <a:latin typeface="微软雅黑" panose="020B0503020204020204" pitchFamily="34" charset="-122"/>
                <a:ea typeface="微软雅黑" panose="020B0503020204020204" pitchFamily="34" charset="-122"/>
              </a:rPr>
              <a:t>怎么样。</a:t>
            </a:r>
            <a:endParaRPr lang="en-US" altLang="zh-CN" sz="2400" b="1" dirty="0">
              <a:solidFill>
                <a:srgbClr val="0000CC"/>
              </a:solidFill>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968BF108-B63E-4310-941E-A8BF0677A23C}"/>
              </a:ext>
            </a:extLst>
          </p:cNvPr>
          <p:cNvSpPr txBox="1"/>
          <p:nvPr/>
        </p:nvSpPr>
        <p:spPr>
          <a:xfrm>
            <a:off x="1648087" y="1407845"/>
            <a:ext cx="5413870"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2. </a:t>
            </a:r>
            <a:r>
              <a:rPr lang="zh-CN" altLang="en-US" sz="3200" b="1" dirty="0">
                <a:latin typeface="微软雅黑" panose="020B0503020204020204" pitchFamily="34" charset="-122"/>
                <a:ea typeface="微软雅黑" panose="020B0503020204020204" pitchFamily="34" charset="-122"/>
              </a:rPr>
              <a:t>会组织：该套的就套</a:t>
            </a:r>
          </a:p>
        </p:txBody>
      </p:sp>
      <p:pic>
        <p:nvPicPr>
          <p:cNvPr id="18" name="图片 17">
            <a:extLst>
              <a:ext uri="{FF2B5EF4-FFF2-40B4-BE49-F238E27FC236}">
                <a16:creationId xmlns:a16="http://schemas.microsoft.com/office/drawing/2014/main" id="{FE00AA53-1B3C-48A0-A722-38CEB724E778}"/>
              </a:ext>
            </a:extLst>
          </p:cNvPr>
          <p:cNvPicPr>
            <a:picLocks noChangeAspect="1"/>
          </p:cNvPicPr>
          <p:nvPr/>
        </p:nvPicPr>
        <p:blipFill rotWithShape="1">
          <a:blip r:embed="rId2">
            <a:extLst>
              <a:ext uri="{28A0092B-C50C-407E-A947-70E740481C1C}">
                <a14:useLocalDpi xmlns:a14="http://schemas.microsoft.com/office/drawing/2010/main" val="0"/>
              </a:ext>
            </a:extLst>
          </a:blip>
          <a:srcRect l="6313" t="6121" r="8970" b="6987"/>
          <a:stretch/>
        </p:blipFill>
        <p:spPr>
          <a:xfrm>
            <a:off x="463659" y="2756926"/>
            <a:ext cx="3742582" cy="2878994"/>
          </a:xfrm>
          <a:prstGeom prst="rect">
            <a:avLst/>
          </a:prstGeom>
        </p:spPr>
      </p:pic>
      <p:grpSp>
        <p:nvGrpSpPr>
          <p:cNvPr id="19" name="组合 18">
            <a:extLst>
              <a:ext uri="{FF2B5EF4-FFF2-40B4-BE49-F238E27FC236}">
                <a16:creationId xmlns:a16="http://schemas.microsoft.com/office/drawing/2014/main" id="{08D03B88-7129-44E9-87FC-2F2DEF7950C9}"/>
              </a:ext>
            </a:extLst>
          </p:cNvPr>
          <p:cNvGrpSpPr/>
          <p:nvPr/>
        </p:nvGrpSpPr>
        <p:grpSpPr>
          <a:xfrm>
            <a:off x="679097" y="1288199"/>
            <a:ext cx="968990" cy="704422"/>
            <a:chOff x="3261815" y="1992574"/>
            <a:chExt cx="3275464" cy="2852382"/>
          </a:xfrm>
        </p:grpSpPr>
        <p:sp>
          <p:nvSpPr>
            <p:cNvPr id="20" name="矩形 19">
              <a:extLst>
                <a:ext uri="{FF2B5EF4-FFF2-40B4-BE49-F238E27FC236}">
                  <a16:creationId xmlns:a16="http://schemas.microsoft.com/office/drawing/2014/main" id="{5936D064-008E-4926-81D2-2770DA046E4B}"/>
                </a:ext>
              </a:extLst>
            </p:cNvPr>
            <p:cNvSpPr/>
            <p:nvPr/>
          </p:nvSpPr>
          <p:spPr>
            <a:xfrm>
              <a:off x="3261815" y="1992574"/>
              <a:ext cx="3275464" cy="285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a:extLst>
                <a:ext uri="{FF2B5EF4-FFF2-40B4-BE49-F238E27FC236}">
                  <a16:creationId xmlns:a16="http://schemas.microsoft.com/office/drawing/2014/main" id="{E4CFC31E-AF92-4988-A5D7-F97A6FE52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405" y="2068256"/>
              <a:ext cx="3166281" cy="2701016"/>
            </a:xfrm>
            <a:prstGeom prst="rect">
              <a:avLst/>
            </a:prstGeom>
          </p:spPr>
        </p:pic>
      </p:grpSp>
    </p:spTree>
    <p:extLst>
      <p:ext uri="{BB962C8B-B14F-4D97-AF65-F5344CB8AC3E}">
        <p14:creationId xmlns:p14="http://schemas.microsoft.com/office/powerpoint/2010/main" val="2306625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745CBA-AFDE-4E82-85C2-7C716C15A2CB}"/>
              </a:ext>
            </a:extLst>
          </p:cNvPr>
          <p:cNvSpPr>
            <a:spLocks noGrp="1"/>
          </p:cNvSpPr>
          <p:nvPr>
            <p:ph type="title"/>
          </p:nvPr>
        </p:nvSpPr>
        <p:spPr/>
        <p:txBody>
          <a:bodyPr/>
          <a:lstStyle/>
          <a:p>
            <a:r>
              <a:rPr lang="zh-CN" altLang="en-US" dirty="0"/>
              <a:t>非关键能力二：现场控制能力（会讲）</a:t>
            </a:r>
            <a:r>
              <a:rPr lang="en-US" altLang="zh-CN" dirty="0"/>
              <a:t>——</a:t>
            </a:r>
            <a:r>
              <a:rPr lang="zh-CN" altLang="en-US" dirty="0"/>
              <a:t>评委提问</a:t>
            </a:r>
          </a:p>
        </p:txBody>
      </p:sp>
      <p:sp>
        <p:nvSpPr>
          <p:cNvPr id="9" name="文本框 8">
            <a:extLst>
              <a:ext uri="{FF2B5EF4-FFF2-40B4-BE49-F238E27FC236}">
                <a16:creationId xmlns:a16="http://schemas.microsoft.com/office/drawing/2014/main" id="{F3445A2B-CF4A-4319-8053-26A66D400999}"/>
              </a:ext>
            </a:extLst>
          </p:cNvPr>
          <p:cNvSpPr txBox="1"/>
          <p:nvPr/>
        </p:nvSpPr>
        <p:spPr>
          <a:xfrm>
            <a:off x="2470726" y="4202383"/>
            <a:ext cx="7347977" cy="1385829"/>
          </a:xfrm>
          <a:prstGeom prst="rect">
            <a:avLst/>
          </a:prstGeom>
          <a:noFill/>
        </p:spPr>
        <p:txBody>
          <a:bodyPr wrap="square" rtlCol="0">
            <a:spAutoFit/>
          </a:bodyPr>
          <a:lstStyle/>
          <a:p>
            <a:pPr>
              <a:lnSpc>
                <a:spcPct val="150000"/>
              </a:lnSpc>
              <a:spcAft>
                <a:spcPts val="600"/>
              </a:spcAft>
            </a:pPr>
            <a:r>
              <a:rPr lang="zh-CN" altLang="en-US" sz="2800" b="1" dirty="0">
                <a:latin typeface="微软雅黑" panose="020B0503020204020204" pitchFamily="34" charset="-122"/>
                <a:ea typeface="微软雅黑" panose="020B0503020204020204" pitchFamily="34" charset="-122"/>
              </a:rPr>
              <a:t>你能在</a:t>
            </a:r>
            <a:r>
              <a:rPr lang="en-US" altLang="zh-CN" sz="2800" b="1" dirty="0">
                <a:latin typeface="微软雅黑" panose="020B0503020204020204" pitchFamily="34" charset="-122"/>
                <a:ea typeface="微软雅黑" panose="020B0503020204020204" pitchFamily="34" charset="-122"/>
              </a:rPr>
              <a:t>20</a:t>
            </a:r>
            <a:r>
              <a:rPr lang="zh-CN" altLang="en-US" sz="2800" b="1" dirty="0">
                <a:latin typeface="微软雅黑" panose="020B0503020204020204" pitchFamily="34" charset="-122"/>
                <a:ea typeface="微软雅黑" panose="020B0503020204020204" pitchFamily="34" charset="-122"/>
              </a:rPr>
              <a:t>秒之内记住这一组</a:t>
            </a:r>
            <a:r>
              <a:rPr lang="en-US" altLang="zh-CN" sz="2800" b="1" dirty="0">
                <a:latin typeface="微软雅黑" panose="020B0503020204020204" pitchFamily="34" charset="-122"/>
                <a:ea typeface="微软雅黑" panose="020B0503020204020204" pitchFamily="34" charset="-122"/>
              </a:rPr>
              <a:t>18</a:t>
            </a:r>
            <a:r>
              <a:rPr lang="zh-CN" altLang="en-US" sz="2800" b="1" dirty="0">
                <a:latin typeface="微软雅黑" panose="020B0503020204020204" pitchFamily="34" charset="-122"/>
                <a:ea typeface="微软雅黑" panose="020B0503020204020204" pitchFamily="34" charset="-122"/>
              </a:rPr>
              <a:t>位数字吗？</a:t>
            </a:r>
            <a:endParaRPr lang="en-US" altLang="zh-CN" sz="2800" b="1" dirty="0">
              <a:latin typeface="微软雅黑" panose="020B0503020204020204" pitchFamily="34" charset="-122"/>
              <a:ea typeface="微软雅黑" panose="020B0503020204020204" pitchFamily="34" charset="-122"/>
            </a:endParaRPr>
          </a:p>
          <a:p>
            <a:pPr>
              <a:lnSpc>
                <a:spcPct val="150000"/>
              </a:lnSpc>
              <a:spcAft>
                <a:spcPts val="600"/>
              </a:spcAft>
            </a:pPr>
            <a:r>
              <a:rPr lang="en-US" altLang="zh-CN" sz="2800" b="1" dirty="0">
                <a:solidFill>
                  <a:srgbClr val="0000CC"/>
                </a:solidFill>
                <a:latin typeface="微软雅黑" panose="020B0503020204020204" pitchFamily="34" charset="-122"/>
                <a:ea typeface="微软雅黑" panose="020B0503020204020204" pitchFamily="34" charset="-122"/>
              </a:rPr>
              <a:t>998877665544332211</a:t>
            </a:r>
            <a:endParaRPr lang="zh-CN" altLang="en-US" sz="2800" b="1" dirty="0">
              <a:solidFill>
                <a:srgbClr val="0000CC"/>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5D17D22E-4DEF-4F69-A927-182D11F21EED}"/>
              </a:ext>
            </a:extLst>
          </p:cNvPr>
          <p:cNvSpPr txBox="1"/>
          <p:nvPr/>
        </p:nvSpPr>
        <p:spPr>
          <a:xfrm>
            <a:off x="2470726" y="2405004"/>
            <a:ext cx="10018423" cy="1384995"/>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你能在</a:t>
            </a:r>
            <a:r>
              <a:rPr lang="en-US" altLang="zh-CN" sz="2800" b="1" dirty="0">
                <a:latin typeface="微软雅黑" panose="020B0503020204020204" pitchFamily="34" charset="-122"/>
                <a:ea typeface="微软雅黑" panose="020B0503020204020204" pitchFamily="34" charset="-122"/>
              </a:rPr>
              <a:t>20</a:t>
            </a:r>
            <a:r>
              <a:rPr lang="zh-CN" altLang="en-US" sz="2800" b="1" dirty="0">
                <a:latin typeface="微软雅黑" panose="020B0503020204020204" pitchFamily="34" charset="-122"/>
                <a:ea typeface="微软雅黑" panose="020B0503020204020204" pitchFamily="34" charset="-122"/>
              </a:rPr>
              <a:t>秒之内记住这一组</a:t>
            </a:r>
            <a:r>
              <a:rPr lang="en-US" altLang="zh-CN" sz="2800" b="1" dirty="0">
                <a:latin typeface="微软雅黑" panose="020B0503020204020204" pitchFamily="34" charset="-122"/>
                <a:ea typeface="微软雅黑" panose="020B0503020204020204" pitchFamily="34" charset="-122"/>
              </a:rPr>
              <a:t>18</a:t>
            </a:r>
            <a:r>
              <a:rPr lang="zh-CN" altLang="en-US" sz="2800" b="1" dirty="0">
                <a:latin typeface="微软雅黑" panose="020B0503020204020204" pitchFamily="34" charset="-122"/>
                <a:ea typeface="微软雅黑" panose="020B0503020204020204" pitchFamily="34" charset="-122"/>
              </a:rPr>
              <a:t>位数字吗？</a:t>
            </a:r>
            <a:endParaRPr lang="en-US" altLang="zh-CN" sz="2800" b="1" dirty="0">
              <a:latin typeface="微软雅黑" panose="020B0503020204020204" pitchFamily="34" charset="-122"/>
              <a:ea typeface="微软雅黑" panose="020B0503020204020204" pitchFamily="34" charset="-122"/>
            </a:endParaRPr>
          </a:p>
          <a:p>
            <a:endParaRPr lang="en-US" altLang="zh-CN" sz="2800" b="1" dirty="0">
              <a:solidFill>
                <a:srgbClr val="0000CC"/>
              </a:solidFill>
              <a:latin typeface="微软雅黑" panose="020B0503020204020204" pitchFamily="34" charset="-122"/>
              <a:ea typeface="微软雅黑" panose="020B0503020204020204" pitchFamily="34" charset="-122"/>
            </a:endParaRPr>
          </a:p>
          <a:p>
            <a:r>
              <a:rPr lang="en-US" altLang="zh-CN" sz="2800" b="1" dirty="0">
                <a:solidFill>
                  <a:srgbClr val="0000CC"/>
                </a:solidFill>
                <a:latin typeface="微软雅黑" panose="020B0503020204020204" pitchFamily="34" charset="-122"/>
                <a:ea typeface="微软雅黑" panose="020B0503020204020204" pitchFamily="34" charset="-122"/>
              </a:rPr>
              <a:t>687729071297354096</a:t>
            </a:r>
          </a:p>
        </p:txBody>
      </p:sp>
      <p:sp>
        <p:nvSpPr>
          <p:cNvPr id="11" name="文本框 10">
            <a:extLst>
              <a:ext uri="{FF2B5EF4-FFF2-40B4-BE49-F238E27FC236}">
                <a16:creationId xmlns:a16="http://schemas.microsoft.com/office/drawing/2014/main" id="{478E021B-B753-4BCD-A420-618282DD1BD1}"/>
              </a:ext>
            </a:extLst>
          </p:cNvPr>
          <p:cNvSpPr txBox="1"/>
          <p:nvPr/>
        </p:nvSpPr>
        <p:spPr>
          <a:xfrm>
            <a:off x="1648087" y="1407845"/>
            <a:ext cx="5413870"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2. </a:t>
            </a:r>
            <a:r>
              <a:rPr lang="zh-CN" altLang="en-US" sz="3200" b="1" dirty="0">
                <a:latin typeface="微软雅黑" panose="020B0503020204020204" pitchFamily="34" charset="-122"/>
                <a:ea typeface="微软雅黑" panose="020B0503020204020204" pitchFamily="34" charset="-122"/>
              </a:rPr>
              <a:t>会组织：该套的就套</a:t>
            </a:r>
          </a:p>
        </p:txBody>
      </p:sp>
      <p:grpSp>
        <p:nvGrpSpPr>
          <p:cNvPr id="12" name="组合 11">
            <a:extLst>
              <a:ext uri="{FF2B5EF4-FFF2-40B4-BE49-F238E27FC236}">
                <a16:creationId xmlns:a16="http://schemas.microsoft.com/office/drawing/2014/main" id="{4E5A7CE9-018A-4798-AFB2-B5655B724673}"/>
              </a:ext>
            </a:extLst>
          </p:cNvPr>
          <p:cNvGrpSpPr/>
          <p:nvPr/>
        </p:nvGrpSpPr>
        <p:grpSpPr>
          <a:xfrm>
            <a:off x="679097" y="1288199"/>
            <a:ext cx="968990" cy="704422"/>
            <a:chOff x="3261815" y="1992574"/>
            <a:chExt cx="3275464" cy="2852382"/>
          </a:xfrm>
        </p:grpSpPr>
        <p:sp>
          <p:nvSpPr>
            <p:cNvPr id="13" name="矩形 12">
              <a:extLst>
                <a:ext uri="{FF2B5EF4-FFF2-40B4-BE49-F238E27FC236}">
                  <a16:creationId xmlns:a16="http://schemas.microsoft.com/office/drawing/2014/main" id="{1C376FC4-9CAB-4F9C-8BDC-11516BC5872A}"/>
                </a:ext>
              </a:extLst>
            </p:cNvPr>
            <p:cNvSpPr/>
            <p:nvPr/>
          </p:nvSpPr>
          <p:spPr>
            <a:xfrm>
              <a:off x="3261815" y="1992574"/>
              <a:ext cx="3275464" cy="285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773D65CA-71FD-4BEF-B0D3-C57AE6F51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05" y="2068256"/>
              <a:ext cx="3166281" cy="2701016"/>
            </a:xfrm>
            <a:prstGeom prst="rect">
              <a:avLst/>
            </a:prstGeom>
          </p:spPr>
        </p:pic>
      </p:grpSp>
    </p:spTree>
    <p:extLst>
      <p:ext uri="{BB962C8B-B14F-4D97-AF65-F5344CB8AC3E}">
        <p14:creationId xmlns:p14="http://schemas.microsoft.com/office/powerpoint/2010/main" val="93437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745CBA-AFDE-4E82-85C2-7C716C15A2CB}"/>
              </a:ext>
            </a:extLst>
          </p:cNvPr>
          <p:cNvSpPr>
            <a:spLocks noGrp="1"/>
          </p:cNvSpPr>
          <p:nvPr>
            <p:ph type="title"/>
          </p:nvPr>
        </p:nvSpPr>
        <p:spPr/>
        <p:txBody>
          <a:bodyPr/>
          <a:lstStyle/>
          <a:p>
            <a:r>
              <a:rPr lang="zh-CN" altLang="en-US" dirty="0"/>
              <a:t>非关键能力二：现场控制能力（会讲）</a:t>
            </a:r>
            <a:r>
              <a:rPr lang="en-US" altLang="zh-CN" dirty="0"/>
              <a:t>——</a:t>
            </a:r>
            <a:r>
              <a:rPr lang="zh-CN" altLang="en-US" dirty="0"/>
              <a:t>评委提问</a:t>
            </a:r>
          </a:p>
        </p:txBody>
      </p:sp>
      <p:sp>
        <p:nvSpPr>
          <p:cNvPr id="9" name="文本框 8">
            <a:extLst>
              <a:ext uri="{FF2B5EF4-FFF2-40B4-BE49-F238E27FC236}">
                <a16:creationId xmlns:a16="http://schemas.microsoft.com/office/drawing/2014/main" id="{3867D78E-B816-456E-A837-E3BFECC571B9}"/>
              </a:ext>
            </a:extLst>
          </p:cNvPr>
          <p:cNvSpPr txBox="1"/>
          <p:nvPr/>
        </p:nvSpPr>
        <p:spPr>
          <a:xfrm>
            <a:off x="1664237" y="1299799"/>
            <a:ext cx="6117255"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3. </a:t>
            </a:r>
            <a:r>
              <a:rPr lang="zh-CN" altLang="en-US" sz="3200" b="1" dirty="0">
                <a:latin typeface="微软雅黑" panose="020B0503020204020204" pitchFamily="34" charset="-122"/>
                <a:ea typeface="微软雅黑" panose="020B0503020204020204" pitchFamily="34" charset="-122"/>
              </a:rPr>
              <a:t>讲明白：不该套的别乱套</a:t>
            </a:r>
          </a:p>
        </p:txBody>
      </p:sp>
      <p:sp>
        <p:nvSpPr>
          <p:cNvPr id="10" name="文本框 9">
            <a:extLst>
              <a:ext uri="{FF2B5EF4-FFF2-40B4-BE49-F238E27FC236}">
                <a16:creationId xmlns:a16="http://schemas.microsoft.com/office/drawing/2014/main" id="{89354BD8-C3BB-4898-BE03-5EAD4677E4F4}"/>
              </a:ext>
            </a:extLst>
          </p:cNvPr>
          <p:cNvSpPr txBox="1"/>
          <p:nvPr/>
        </p:nvSpPr>
        <p:spPr>
          <a:xfrm>
            <a:off x="6299080" y="2713583"/>
            <a:ext cx="6696222" cy="2412327"/>
          </a:xfrm>
          <a:prstGeom prst="rect">
            <a:avLst/>
          </a:prstGeom>
          <a:noFill/>
        </p:spPr>
        <p:txBody>
          <a:bodyPr wrap="square" rtlCol="0">
            <a:spAutoFit/>
          </a:bodyPr>
          <a:lstStyle/>
          <a:p>
            <a:pPr>
              <a:lnSpc>
                <a:spcPct val="150000"/>
              </a:lnSpc>
              <a:spcAft>
                <a:spcPts val="600"/>
              </a:spcAft>
            </a:pPr>
            <a:r>
              <a:rPr lang="zh-CN" altLang="en-US" sz="2800" b="1" dirty="0">
                <a:solidFill>
                  <a:srgbClr val="C00000"/>
                </a:solidFill>
                <a:latin typeface="微软雅黑" panose="020B0503020204020204" pitchFamily="34" charset="-122"/>
                <a:ea typeface="微软雅黑" panose="020B0503020204020204" pitchFamily="34" charset="-122"/>
              </a:rPr>
              <a:t>以“自己”为叙述中心</a:t>
            </a:r>
            <a:endParaRPr lang="en-US" altLang="zh-CN" sz="28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400" b="1" dirty="0">
                <a:solidFill>
                  <a:srgbClr val="0000CC"/>
                </a:solidFill>
                <a:latin typeface="微软雅黑" panose="020B0503020204020204" pitchFamily="34" charset="-122"/>
                <a:ea typeface="微软雅黑" panose="020B0503020204020204" pitchFamily="34" charset="-122"/>
              </a:rPr>
              <a:t>有的放矢</a:t>
            </a:r>
            <a:r>
              <a:rPr lang="en-US" altLang="zh-CN" sz="2400" b="1" dirty="0">
                <a:solidFill>
                  <a:srgbClr val="0000CC"/>
                </a:solidFill>
                <a:latin typeface="微软雅黑" panose="020B0503020204020204" pitchFamily="34" charset="-122"/>
                <a:ea typeface="微软雅黑" panose="020B0503020204020204" pitchFamily="34" charset="-122"/>
              </a:rPr>
              <a:t>——</a:t>
            </a:r>
            <a:r>
              <a:rPr lang="zh-CN" altLang="en-US" sz="2400" b="1" dirty="0">
                <a:solidFill>
                  <a:srgbClr val="0000CC"/>
                </a:solidFill>
                <a:latin typeface="微软雅黑" panose="020B0503020204020204" pitchFamily="34" charset="-122"/>
                <a:ea typeface="微软雅黑" panose="020B0503020204020204" pitchFamily="34" charset="-122"/>
              </a:rPr>
              <a:t>抓住问题点回答；</a:t>
            </a:r>
            <a:endParaRPr lang="en-US" altLang="zh-CN" sz="2400" b="1" dirty="0">
              <a:solidFill>
                <a:srgbClr val="0000CC"/>
              </a:solidFill>
              <a:latin typeface="微软雅黑" panose="020B0503020204020204" pitchFamily="34" charset="-122"/>
              <a:ea typeface="微软雅黑" panose="020B0503020204020204" pitchFamily="34" charset="-122"/>
            </a:endParaRPr>
          </a:p>
          <a:p>
            <a:pPr>
              <a:lnSpc>
                <a:spcPct val="150000"/>
              </a:lnSpc>
            </a:pPr>
            <a:r>
              <a:rPr lang="zh-CN" altLang="en-US" sz="2400" b="1" dirty="0">
                <a:solidFill>
                  <a:srgbClr val="0000CC"/>
                </a:solidFill>
                <a:latin typeface="微软雅黑" panose="020B0503020204020204" pitchFamily="34" charset="-122"/>
                <a:ea typeface="微软雅黑" panose="020B0503020204020204" pitchFamily="34" charset="-122"/>
              </a:rPr>
              <a:t>取舍有度</a:t>
            </a:r>
            <a:r>
              <a:rPr lang="en-US" altLang="zh-CN" sz="2400" b="1" dirty="0">
                <a:solidFill>
                  <a:srgbClr val="0000CC"/>
                </a:solidFill>
                <a:latin typeface="微软雅黑" panose="020B0503020204020204" pitchFamily="34" charset="-122"/>
                <a:ea typeface="微软雅黑" panose="020B0503020204020204" pitchFamily="34" charset="-122"/>
              </a:rPr>
              <a:t>——</a:t>
            </a:r>
            <a:r>
              <a:rPr lang="zh-CN" altLang="en-US" sz="2400" b="1" dirty="0">
                <a:solidFill>
                  <a:srgbClr val="0000CC"/>
                </a:solidFill>
                <a:latin typeface="微软雅黑" panose="020B0503020204020204" pitchFamily="34" charset="-122"/>
                <a:ea typeface="微软雅黑" panose="020B0503020204020204" pitchFamily="34" charset="-122"/>
              </a:rPr>
              <a:t>找最合适的素材；</a:t>
            </a:r>
            <a:endParaRPr lang="en-US" altLang="zh-CN" sz="2400" b="1" dirty="0">
              <a:solidFill>
                <a:srgbClr val="0000CC"/>
              </a:solidFill>
              <a:latin typeface="微软雅黑" panose="020B0503020204020204" pitchFamily="34" charset="-122"/>
              <a:ea typeface="微软雅黑" panose="020B0503020204020204" pitchFamily="34" charset="-122"/>
            </a:endParaRPr>
          </a:p>
          <a:p>
            <a:pPr>
              <a:lnSpc>
                <a:spcPct val="150000"/>
              </a:lnSpc>
            </a:pPr>
            <a:r>
              <a:rPr lang="zh-CN" altLang="en-US" sz="2400" b="1" dirty="0">
                <a:solidFill>
                  <a:srgbClr val="0000CC"/>
                </a:solidFill>
                <a:latin typeface="微软雅黑" panose="020B0503020204020204" pitchFamily="34" charset="-122"/>
                <a:ea typeface="微软雅黑" panose="020B0503020204020204" pitchFamily="34" charset="-122"/>
              </a:rPr>
              <a:t>避虚就实</a:t>
            </a:r>
            <a:r>
              <a:rPr lang="en-US" altLang="zh-CN" sz="2400" b="1" dirty="0">
                <a:solidFill>
                  <a:srgbClr val="0000CC"/>
                </a:solidFill>
                <a:latin typeface="微软雅黑" panose="020B0503020204020204" pitchFamily="34" charset="-122"/>
                <a:ea typeface="微软雅黑" panose="020B0503020204020204" pitchFamily="34" charset="-122"/>
              </a:rPr>
              <a:t>——</a:t>
            </a:r>
            <a:r>
              <a:rPr lang="zh-CN" altLang="en-US" sz="2400" b="1" dirty="0">
                <a:solidFill>
                  <a:srgbClr val="0000CC"/>
                </a:solidFill>
                <a:latin typeface="微软雅黑" panose="020B0503020204020204" pitchFamily="34" charset="-122"/>
                <a:ea typeface="微软雅黑" panose="020B0503020204020204" pitchFamily="34" charset="-122"/>
              </a:rPr>
              <a:t>讲自己的实践感悟。</a:t>
            </a:r>
            <a:endParaRPr lang="en-US" altLang="zh-CN" sz="2400" b="1" dirty="0">
              <a:solidFill>
                <a:srgbClr val="0000CC"/>
              </a:solidFill>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id="{3F462194-62BD-4ACA-A945-9A41171DE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836" y="2713583"/>
            <a:ext cx="3983114" cy="2728433"/>
          </a:xfrm>
          <a:prstGeom prst="rect">
            <a:avLst/>
          </a:prstGeom>
          <a:ln>
            <a:noFill/>
          </a:ln>
          <a:effectLst>
            <a:outerShdw blurRad="292100" dist="139700" dir="2700000" algn="tl" rotWithShape="0">
              <a:srgbClr val="333333">
                <a:alpha val="65000"/>
              </a:srgbClr>
            </a:outerShdw>
          </a:effectLst>
        </p:spPr>
      </p:pic>
      <p:grpSp>
        <p:nvGrpSpPr>
          <p:cNvPr id="12" name="组合 11">
            <a:extLst>
              <a:ext uri="{FF2B5EF4-FFF2-40B4-BE49-F238E27FC236}">
                <a16:creationId xmlns:a16="http://schemas.microsoft.com/office/drawing/2014/main" id="{4F687016-2E56-4A55-BE01-FE8EB44B9547}"/>
              </a:ext>
            </a:extLst>
          </p:cNvPr>
          <p:cNvGrpSpPr/>
          <p:nvPr/>
        </p:nvGrpSpPr>
        <p:grpSpPr>
          <a:xfrm>
            <a:off x="679097" y="1221791"/>
            <a:ext cx="968990" cy="646331"/>
            <a:chOff x="3261815" y="1992574"/>
            <a:chExt cx="3275464" cy="2852382"/>
          </a:xfrm>
        </p:grpSpPr>
        <p:sp>
          <p:nvSpPr>
            <p:cNvPr id="13" name="矩形 12">
              <a:extLst>
                <a:ext uri="{FF2B5EF4-FFF2-40B4-BE49-F238E27FC236}">
                  <a16:creationId xmlns:a16="http://schemas.microsoft.com/office/drawing/2014/main" id="{1115AA81-EB3F-4499-9507-1F1A0C38EA7E}"/>
                </a:ext>
              </a:extLst>
            </p:cNvPr>
            <p:cNvSpPr/>
            <p:nvPr/>
          </p:nvSpPr>
          <p:spPr>
            <a:xfrm>
              <a:off x="3261815" y="1992574"/>
              <a:ext cx="3275464" cy="285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D6ED737C-BF8E-443E-856C-D6E286D11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405" y="2068256"/>
              <a:ext cx="3166281" cy="2701016"/>
            </a:xfrm>
            <a:prstGeom prst="rect">
              <a:avLst/>
            </a:prstGeom>
          </p:spPr>
        </p:pic>
      </p:grpSp>
    </p:spTree>
    <p:extLst>
      <p:ext uri="{BB962C8B-B14F-4D97-AF65-F5344CB8AC3E}">
        <p14:creationId xmlns:p14="http://schemas.microsoft.com/office/powerpoint/2010/main" val="9294201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66DEA6AE-3500-4B3A-A362-69D0CD51D2E1}"/>
              </a:ext>
            </a:extLst>
          </p:cNvPr>
          <p:cNvSpPr>
            <a:spLocks noGrp="1"/>
          </p:cNvSpPr>
          <p:nvPr>
            <p:ph type="title"/>
          </p:nvPr>
        </p:nvSpPr>
        <p:spPr>
          <a:xfrm>
            <a:off x="679450" y="336550"/>
            <a:ext cx="10515600" cy="242888"/>
          </a:xfrm>
        </p:spPr>
        <p:txBody>
          <a:bodyPr/>
          <a:lstStyle/>
          <a:p>
            <a:r>
              <a:rPr lang="zh-CN" altLang="en-US" dirty="0"/>
              <a:t>非关键能力三：语言表达能力（善讲）</a:t>
            </a:r>
          </a:p>
        </p:txBody>
      </p:sp>
      <p:sp>
        <p:nvSpPr>
          <p:cNvPr id="5" name="文本框 4">
            <a:extLst>
              <a:ext uri="{FF2B5EF4-FFF2-40B4-BE49-F238E27FC236}">
                <a16:creationId xmlns:a16="http://schemas.microsoft.com/office/drawing/2014/main" id="{56DC701B-4473-4BD5-AE4B-E8EC0913322D}"/>
              </a:ext>
            </a:extLst>
          </p:cNvPr>
          <p:cNvSpPr txBox="1"/>
          <p:nvPr/>
        </p:nvSpPr>
        <p:spPr>
          <a:xfrm>
            <a:off x="1736861" y="2679339"/>
            <a:ext cx="9790413" cy="2335383"/>
          </a:xfrm>
          <a:prstGeom prst="rect">
            <a:avLst/>
          </a:prstGeom>
          <a:noFill/>
        </p:spPr>
        <p:txBody>
          <a:bodyPr wrap="square" rtlCol="0">
            <a:spAutoFit/>
          </a:bodyPr>
          <a:lstStyle/>
          <a:p>
            <a:pPr indent="457200" algn="just">
              <a:lnSpc>
                <a:spcPct val="150000"/>
              </a:lnSpc>
            </a:pPr>
            <a:r>
              <a:rPr lang="zh-CN" altLang="en-US" sz="2800" b="1" dirty="0">
                <a:solidFill>
                  <a:srgbClr val="C00000"/>
                </a:solidFill>
                <a:latin typeface="微软雅黑" panose="020B0503020204020204" pitchFamily="34" charset="-122"/>
                <a:ea typeface="微软雅黑" panose="020B0503020204020204" pitchFamily="34" charset="-122"/>
              </a:rPr>
              <a:t>  礼到人心暖，无礼讨人嫌</a:t>
            </a:r>
            <a:endParaRPr lang="en-US" altLang="zh-CN" sz="2800" b="1" dirty="0">
              <a:solidFill>
                <a:srgbClr val="C00000"/>
              </a:solidFill>
              <a:latin typeface="微软雅黑" panose="020B0503020204020204" pitchFamily="34" charset="-122"/>
              <a:ea typeface="微软雅黑" panose="020B0503020204020204" pitchFamily="34" charset="-122"/>
            </a:endParaRPr>
          </a:p>
          <a:p>
            <a:pPr indent="457200">
              <a:lnSpc>
                <a:spcPct val="150000"/>
              </a:lnSpc>
            </a:pPr>
            <a:r>
              <a:rPr lang="en-US" altLang="zh-CN" sz="2400" b="1" dirty="0">
                <a:solidFill>
                  <a:srgbClr val="C00000"/>
                </a:solidFill>
                <a:latin typeface="微软雅黑" panose="020B0503020204020204" pitchFamily="34" charset="-122"/>
                <a:ea typeface="微软雅黑" panose="020B0503020204020204" pitchFamily="34" charset="-122"/>
              </a:rPr>
              <a:t>  </a:t>
            </a:r>
            <a:r>
              <a:rPr lang="zh-CN" altLang="en-US" sz="2400" b="1" dirty="0">
                <a:solidFill>
                  <a:srgbClr val="0000CC"/>
                </a:solidFill>
                <a:latin typeface="微软雅黑" panose="020B0503020204020204" pitchFamily="34" charset="-122"/>
                <a:ea typeface="微软雅黑" panose="020B0503020204020204" pitchFamily="34" charset="-122"/>
              </a:rPr>
              <a:t>您好、谢谢、请</a:t>
            </a:r>
            <a:r>
              <a:rPr lang="en-US" altLang="zh-CN" sz="2400" b="1" dirty="0">
                <a:solidFill>
                  <a:srgbClr val="0000CC"/>
                </a:solidFill>
                <a:latin typeface="微软雅黑" panose="020B0503020204020204" pitchFamily="34" charset="-122"/>
                <a:ea typeface="微软雅黑" panose="020B0503020204020204" pitchFamily="34" charset="-122"/>
              </a:rPr>
              <a:t>……</a:t>
            </a:r>
            <a:r>
              <a:rPr lang="zh-CN" altLang="en-US" sz="2400" b="1" dirty="0">
                <a:solidFill>
                  <a:srgbClr val="0000CC"/>
                </a:solidFill>
                <a:latin typeface="微软雅黑" panose="020B0503020204020204" pitchFamily="34" charset="-122"/>
                <a:ea typeface="微软雅黑" panose="020B0503020204020204" pitchFamily="34" charset="-122"/>
              </a:rPr>
              <a:t>礼貌用语要常用；</a:t>
            </a:r>
            <a:endParaRPr lang="en-US" altLang="zh-CN" sz="2400" b="1" dirty="0">
              <a:solidFill>
                <a:srgbClr val="0000CC"/>
              </a:solidFill>
              <a:latin typeface="微软雅黑" panose="020B0503020204020204" pitchFamily="34" charset="-122"/>
              <a:ea typeface="微软雅黑" panose="020B0503020204020204" pitchFamily="34" charset="-122"/>
            </a:endParaRPr>
          </a:p>
          <a:p>
            <a:pPr indent="457200">
              <a:lnSpc>
                <a:spcPct val="150000"/>
              </a:lnSpc>
            </a:pPr>
            <a:r>
              <a:rPr lang="zh-CN" altLang="en-US" sz="2400" b="1" dirty="0">
                <a:solidFill>
                  <a:srgbClr val="0000CC"/>
                </a:solidFill>
                <a:latin typeface="微软雅黑" panose="020B0503020204020204" pitchFamily="34" charset="-122"/>
                <a:ea typeface="微软雅黑" panose="020B0503020204020204" pitchFamily="34" charset="-122"/>
              </a:rPr>
              <a:t>  鞠躬、微笑、注视</a:t>
            </a:r>
            <a:r>
              <a:rPr lang="en-US" altLang="zh-CN" sz="2400" b="1" dirty="0">
                <a:solidFill>
                  <a:srgbClr val="0000CC"/>
                </a:solidFill>
                <a:latin typeface="微软雅黑" panose="020B0503020204020204" pitchFamily="34" charset="-122"/>
                <a:ea typeface="微软雅黑" panose="020B0503020204020204" pitchFamily="34" charset="-122"/>
              </a:rPr>
              <a:t>……</a:t>
            </a:r>
            <a:r>
              <a:rPr lang="zh-CN" altLang="en-US" sz="2400" b="1" dirty="0">
                <a:solidFill>
                  <a:srgbClr val="0000CC"/>
                </a:solidFill>
                <a:latin typeface="微软雅黑" panose="020B0503020204020204" pitchFamily="34" charset="-122"/>
                <a:ea typeface="微软雅黑" panose="020B0503020204020204" pitchFamily="34" charset="-122"/>
              </a:rPr>
              <a:t>礼貌行为要到位；</a:t>
            </a:r>
            <a:endParaRPr lang="en-US" altLang="zh-CN" sz="2400" b="1" dirty="0">
              <a:solidFill>
                <a:srgbClr val="0000CC"/>
              </a:solidFill>
              <a:latin typeface="微软雅黑" panose="020B0503020204020204" pitchFamily="34" charset="-122"/>
              <a:ea typeface="微软雅黑" panose="020B0503020204020204" pitchFamily="34" charset="-122"/>
            </a:endParaRPr>
          </a:p>
          <a:p>
            <a:pPr indent="457200">
              <a:lnSpc>
                <a:spcPct val="150000"/>
              </a:lnSpc>
            </a:pPr>
            <a:r>
              <a:rPr lang="en-US" altLang="zh-CN" sz="2400" b="1" dirty="0">
                <a:solidFill>
                  <a:srgbClr val="0000CC"/>
                </a:solidFill>
                <a:latin typeface="微软雅黑" panose="020B0503020204020204" pitchFamily="34" charset="-122"/>
                <a:ea typeface="微软雅黑" panose="020B0503020204020204" pitchFamily="34" charset="-122"/>
              </a:rPr>
              <a:t>  </a:t>
            </a:r>
            <a:r>
              <a:rPr lang="zh-CN" altLang="en-US" sz="2400" b="1" dirty="0">
                <a:solidFill>
                  <a:srgbClr val="0000CC"/>
                </a:solidFill>
                <a:latin typeface="微软雅黑" panose="020B0503020204020204" pitchFamily="34" charset="-122"/>
                <a:ea typeface="微软雅黑" panose="020B0503020204020204" pitchFamily="34" charset="-122"/>
              </a:rPr>
              <a:t>轻拉椅子、轻开关门</a:t>
            </a:r>
            <a:r>
              <a:rPr lang="en-US" altLang="zh-CN" sz="2400" b="1" dirty="0">
                <a:solidFill>
                  <a:srgbClr val="0000CC"/>
                </a:solidFill>
                <a:latin typeface="微软雅黑" panose="020B0503020204020204" pitchFamily="34" charset="-122"/>
                <a:ea typeface="微软雅黑" panose="020B0503020204020204" pitchFamily="34" charset="-122"/>
              </a:rPr>
              <a:t>……</a:t>
            </a:r>
            <a:r>
              <a:rPr lang="zh-CN" altLang="en-US" sz="2400" b="1" dirty="0">
                <a:solidFill>
                  <a:srgbClr val="0000CC"/>
                </a:solidFill>
                <a:latin typeface="微软雅黑" panose="020B0503020204020204" pitchFamily="34" charset="-122"/>
                <a:ea typeface="微软雅黑" panose="020B0503020204020204" pitchFamily="34" charset="-122"/>
              </a:rPr>
              <a:t>礼貌细节要注意。</a:t>
            </a:r>
            <a:endParaRPr lang="en-US" altLang="zh-CN" sz="2400" b="1" dirty="0">
              <a:solidFill>
                <a:srgbClr val="0000CC"/>
              </a:solidFill>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015D483B-FEC6-4B3B-97DB-E4B14D8209AF}"/>
              </a:ext>
            </a:extLst>
          </p:cNvPr>
          <p:cNvGrpSpPr/>
          <p:nvPr/>
        </p:nvGrpSpPr>
        <p:grpSpPr>
          <a:xfrm>
            <a:off x="1005840" y="1644725"/>
            <a:ext cx="942264" cy="561266"/>
            <a:chOff x="3261815" y="1992574"/>
            <a:chExt cx="3275464" cy="2852382"/>
          </a:xfrm>
        </p:grpSpPr>
        <p:sp>
          <p:nvSpPr>
            <p:cNvPr id="7" name="矩形 6">
              <a:extLst>
                <a:ext uri="{FF2B5EF4-FFF2-40B4-BE49-F238E27FC236}">
                  <a16:creationId xmlns:a16="http://schemas.microsoft.com/office/drawing/2014/main" id="{56C6212D-6929-47AF-8CEC-47F86C9BBBDA}"/>
                </a:ext>
              </a:extLst>
            </p:cNvPr>
            <p:cNvSpPr/>
            <p:nvPr/>
          </p:nvSpPr>
          <p:spPr>
            <a:xfrm>
              <a:off x="3261815" y="1992574"/>
              <a:ext cx="3275464" cy="285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D46E9B0-8CAC-4934-A779-0203EA79E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05" y="2068256"/>
              <a:ext cx="3166281" cy="2701016"/>
            </a:xfrm>
            <a:prstGeom prst="rect">
              <a:avLst/>
            </a:prstGeom>
          </p:spPr>
        </p:pic>
      </p:grpSp>
      <p:sp>
        <p:nvSpPr>
          <p:cNvPr id="9" name="文本框 8">
            <a:extLst>
              <a:ext uri="{FF2B5EF4-FFF2-40B4-BE49-F238E27FC236}">
                <a16:creationId xmlns:a16="http://schemas.microsoft.com/office/drawing/2014/main" id="{F68EC360-91AB-4EE7-B021-8F378690458E}"/>
              </a:ext>
            </a:extLst>
          </p:cNvPr>
          <p:cNvSpPr txBox="1"/>
          <p:nvPr/>
        </p:nvSpPr>
        <p:spPr>
          <a:xfrm>
            <a:off x="2047282" y="1659617"/>
            <a:ext cx="3698544"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1. </a:t>
            </a:r>
            <a:r>
              <a:rPr lang="zh-CN" altLang="en-US" sz="3200" b="1" dirty="0">
                <a:latin typeface="微软雅黑" panose="020B0503020204020204" pitchFamily="34" charset="-122"/>
                <a:ea typeface="微软雅黑" panose="020B0503020204020204" pitchFamily="34" charset="-122"/>
              </a:rPr>
              <a:t>有礼</a:t>
            </a:r>
          </a:p>
        </p:txBody>
      </p:sp>
    </p:spTree>
    <p:extLst>
      <p:ext uri="{BB962C8B-B14F-4D97-AF65-F5344CB8AC3E}">
        <p14:creationId xmlns:p14="http://schemas.microsoft.com/office/powerpoint/2010/main" val="2941481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66DEA6AE-3500-4B3A-A362-69D0CD51D2E1}"/>
              </a:ext>
            </a:extLst>
          </p:cNvPr>
          <p:cNvSpPr>
            <a:spLocks noGrp="1"/>
          </p:cNvSpPr>
          <p:nvPr>
            <p:ph type="title"/>
          </p:nvPr>
        </p:nvSpPr>
        <p:spPr>
          <a:xfrm>
            <a:off x="679450" y="336550"/>
            <a:ext cx="10515600" cy="242888"/>
          </a:xfrm>
        </p:spPr>
        <p:txBody>
          <a:bodyPr/>
          <a:lstStyle/>
          <a:p>
            <a:r>
              <a:rPr lang="zh-CN" altLang="en-US" dirty="0"/>
              <a:t>非关键能力三：语言表达能力（善讲）</a:t>
            </a:r>
          </a:p>
        </p:txBody>
      </p:sp>
      <p:grpSp>
        <p:nvGrpSpPr>
          <p:cNvPr id="3" name="组合 2">
            <a:extLst>
              <a:ext uri="{FF2B5EF4-FFF2-40B4-BE49-F238E27FC236}">
                <a16:creationId xmlns:a16="http://schemas.microsoft.com/office/drawing/2014/main" id="{F1287333-569D-48D5-A920-3E9EEE196B67}"/>
              </a:ext>
            </a:extLst>
          </p:cNvPr>
          <p:cNvGrpSpPr/>
          <p:nvPr/>
        </p:nvGrpSpPr>
        <p:grpSpPr>
          <a:xfrm>
            <a:off x="679450" y="1432279"/>
            <a:ext cx="968990" cy="602109"/>
            <a:chOff x="3261815" y="1992574"/>
            <a:chExt cx="3275464" cy="2852382"/>
          </a:xfrm>
        </p:grpSpPr>
        <p:sp>
          <p:nvSpPr>
            <p:cNvPr id="5" name="矩形 4">
              <a:extLst>
                <a:ext uri="{FF2B5EF4-FFF2-40B4-BE49-F238E27FC236}">
                  <a16:creationId xmlns:a16="http://schemas.microsoft.com/office/drawing/2014/main" id="{C9F0D1C7-94DA-4A9E-A80B-F0B5DB6FAFBE}"/>
                </a:ext>
              </a:extLst>
            </p:cNvPr>
            <p:cNvSpPr/>
            <p:nvPr/>
          </p:nvSpPr>
          <p:spPr>
            <a:xfrm>
              <a:off x="3261815" y="1992574"/>
              <a:ext cx="3275464" cy="285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6" name="图片 5">
              <a:extLst>
                <a:ext uri="{FF2B5EF4-FFF2-40B4-BE49-F238E27FC236}">
                  <a16:creationId xmlns:a16="http://schemas.microsoft.com/office/drawing/2014/main" id="{B9313925-D484-4B09-A960-E9C144F3B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05" y="2068256"/>
              <a:ext cx="3166281" cy="2701016"/>
            </a:xfrm>
            <a:prstGeom prst="rect">
              <a:avLst/>
            </a:prstGeom>
          </p:spPr>
        </p:pic>
      </p:grpSp>
      <p:sp>
        <p:nvSpPr>
          <p:cNvPr id="7" name="文本框 6">
            <a:extLst>
              <a:ext uri="{FF2B5EF4-FFF2-40B4-BE49-F238E27FC236}">
                <a16:creationId xmlns:a16="http://schemas.microsoft.com/office/drawing/2014/main" id="{6BE2E61E-4B2B-4979-8343-E11C46113538}"/>
              </a:ext>
            </a:extLst>
          </p:cNvPr>
          <p:cNvSpPr txBox="1"/>
          <p:nvPr/>
        </p:nvSpPr>
        <p:spPr>
          <a:xfrm>
            <a:off x="1816972" y="1449613"/>
            <a:ext cx="3698544"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2. </a:t>
            </a:r>
            <a:r>
              <a:rPr lang="zh-CN" altLang="en-US" sz="3200" b="1" dirty="0">
                <a:latin typeface="微软雅黑" panose="020B0503020204020204" pitchFamily="34" charset="-122"/>
                <a:ea typeface="微软雅黑" panose="020B0503020204020204" pitchFamily="34" charset="-122"/>
              </a:rPr>
              <a:t>有方</a:t>
            </a:r>
          </a:p>
        </p:txBody>
      </p:sp>
      <p:sp>
        <p:nvSpPr>
          <p:cNvPr id="8" name="矩形 7">
            <a:extLst>
              <a:ext uri="{FF2B5EF4-FFF2-40B4-BE49-F238E27FC236}">
                <a16:creationId xmlns:a16="http://schemas.microsoft.com/office/drawing/2014/main" id="{6700D3D9-8292-4543-89FF-BF1A64DBEB5F}"/>
              </a:ext>
            </a:extLst>
          </p:cNvPr>
          <p:cNvSpPr/>
          <p:nvPr/>
        </p:nvSpPr>
        <p:spPr>
          <a:xfrm>
            <a:off x="903833" y="2819832"/>
            <a:ext cx="5192167" cy="2601546"/>
          </a:xfrm>
          <a:prstGeom prst="rect">
            <a:avLst/>
          </a:prstGeom>
        </p:spPr>
        <p:txBody>
          <a:bodyPr wrap="square">
            <a:spAutoFit/>
          </a:bodyPr>
          <a:lstStyle/>
          <a:p>
            <a:pPr indent="457200">
              <a:lnSpc>
                <a:spcPct val="150000"/>
              </a:lnSpc>
            </a:pPr>
            <a:r>
              <a:rPr lang="zh-CN" altLang="en-US" sz="2800" b="1" dirty="0">
                <a:solidFill>
                  <a:srgbClr val="C00000"/>
                </a:solidFill>
                <a:latin typeface="微软雅黑" panose="020B0503020204020204" pitchFamily="34" charset="-122"/>
                <a:ea typeface="微软雅黑" panose="020B0503020204020204" pitchFamily="34" charset="-122"/>
              </a:rPr>
              <a:t>人是视觉动物，体态语言是“第二语言”，具有辅助、强化语言表达的能力和作用。表达时要注重运用手势语。</a:t>
            </a:r>
          </a:p>
        </p:txBody>
      </p:sp>
      <p:grpSp>
        <p:nvGrpSpPr>
          <p:cNvPr id="9" name="组合 8">
            <a:extLst>
              <a:ext uri="{FF2B5EF4-FFF2-40B4-BE49-F238E27FC236}">
                <a16:creationId xmlns:a16="http://schemas.microsoft.com/office/drawing/2014/main" id="{D24D41A6-D93E-4320-B3DF-AE0F10EF806A}"/>
              </a:ext>
            </a:extLst>
          </p:cNvPr>
          <p:cNvGrpSpPr/>
          <p:nvPr/>
        </p:nvGrpSpPr>
        <p:grpSpPr>
          <a:xfrm>
            <a:off x="6647616" y="2649600"/>
            <a:ext cx="5005405" cy="3694050"/>
            <a:chOff x="6848537" y="1717004"/>
            <a:chExt cx="4226537" cy="4878632"/>
          </a:xfrm>
        </p:grpSpPr>
        <p:sp>
          <p:nvSpPr>
            <p:cNvPr id="10" name="矩形: 圆角 9">
              <a:extLst>
                <a:ext uri="{FF2B5EF4-FFF2-40B4-BE49-F238E27FC236}">
                  <a16:creationId xmlns:a16="http://schemas.microsoft.com/office/drawing/2014/main" id="{836B42D3-3FAA-4C45-8B44-FBF211DE63EC}"/>
                </a:ext>
              </a:extLst>
            </p:cNvPr>
            <p:cNvSpPr/>
            <p:nvPr/>
          </p:nvSpPr>
          <p:spPr>
            <a:xfrm>
              <a:off x="6848537" y="1717004"/>
              <a:ext cx="2000361" cy="1817210"/>
            </a:xfrm>
            <a:prstGeom prst="roundRect">
              <a:avLst/>
            </a:prstGeom>
            <a:blipFill>
              <a:blip r:embed="rId3">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任意多边形: 形状 10">
              <a:extLst>
                <a:ext uri="{FF2B5EF4-FFF2-40B4-BE49-F238E27FC236}">
                  <a16:creationId xmlns:a16="http://schemas.microsoft.com/office/drawing/2014/main" id="{6065507E-E3FA-411F-8054-59E49869CEC6}"/>
                </a:ext>
              </a:extLst>
            </p:cNvPr>
            <p:cNvSpPr/>
            <p:nvPr/>
          </p:nvSpPr>
          <p:spPr>
            <a:xfrm>
              <a:off x="6862728" y="3459469"/>
              <a:ext cx="1998682" cy="741511"/>
            </a:xfrm>
            <a:custGeom>
              <a:avLst/>
              <a:gdLst>
                <a:gd name="connsiteX0" fmla="*/ 0 w 1998682"/>
                <a:gd name="connsiteY0" fmla="*/ 0 h 741511"/>
                <a:gd name="connsiteX1" fmla="*/ 1998682 w 1998682"/>
                <a:gd name="connsiteY1" fmla="*/ 0 h 741511"/>
                <a:gd name="connsiteX2" fmla="*/ 1998682 w 1998682"/>
                <a:gd name="connsiteY2" fmla="*/ 741511 h 741511"/>
                <a:gd name="connsiteX3" fmla="*/ 0 w 1998682"/>
                <a:gd name="connsiteY3" fmla="*/ 741511 h 741511"/>
                <a:gd name="connsiteX4" fmla="*/ 0 w 1998682"/>
                <a:gd name="connsiteY4" fmla="*/ 0 h 741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682" h="741511">
                  <a:moveTo>
                    <a:pt x="0" y="0"/>
                  </a:moveTo>
                  <a:lnTo>
                    <a:pt x="1998682" y="0"/>
                  </a:lnTo>
                  <a:lnTo>
                    <a:pt x="1998682" y="741511"/>
                  </a:lnTo>
                  <a:lnTo>
                    <a:pt x="0" y="7415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增强式</a:t>
              </a:r>
            </a:p>
          </p:txBody>
        </p:sp>
        <p:sp>
          <p:nvSpPr>
            <p:cNvPr id="12" name="矩形: 圆角 11">
              <a:extLst>
                <a:ext uri="{FF2B5EF4-FFF2-40B4-BE49-F238E27FC236}">
                  <a16:creationId xmlns:a16="http://schemas.microsoft.com/office/drawing/2014/main" id="{270F77FC-B814-4B9D-9F55-7D2C87F88D71}"/>
                </a:ext>
              </a:extLst>
            </p:cNvPr>
            <p:cNvSpPr/>
            <p:nvPr/>
          </p:nvSpPr>
          <p:spPr>
            <a:xfrm>
              <a:off x="9048851" y="1717004"/>
              <a:ext cx="2000361" cy="1817210"/>
            </a:xfrm>
            <a:prstGeom prst="roundRect">
              <a:avLst/>
            </a:prstGeom>
            <a:blipFill>
              <a:blip r:embed="rId4">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任意多边形: 形状 12">
              <a:extLst>
                <a:ext uri="{FF2B5EF4-FFF2-40B4-BE49-F238E27FC236}">
                  <a16:creationId xmlns:a16="http://schemas.microsoft.com/office/drawing/2014/main" id="{16785520-EB5B-4CF6-B0F3-666B6AFE2D21}"/>
                </a:ext>
              </a:extLst>
            </p:cNvPr>
            <p:cNvSpPr/>
            <p:nvPr/>
          </p:nvSpPr>
          <p:spPr>
            <a:xfrm>
              <a:off x="9049690" y="3429000"/>
              <a:ext cx="1998682" cy="741511"/>
            </a:xfrm>
            <a:custGeom>
              <a:avLst/>
              <a:gdLst>
                <a:gd name="connsiteX0" fmla="*/ 0 w 1998682"/>
                <a:gd name="connsiteY0" fmla="*/ 0 h 741511"/>
                <a:gd name="connsiteX1" fmla="*/ 1998682 w 1998682"/>
                <a:gd name="connsiteY1" fmla="*/ 0 h 741511"/>
                <a:gd name="connsiteX2" fmla="*/ 1998682 w 1998682"/>
                <a:gd name="connsiteY2" fmla="*/ 741511 h 741511"/>
                <a:gd name="connsiteX3" fmla="*/ 0 w 1998682"/>
                <a:gd name="connsiteY3" fmla="*/ 741511 h 741511"/>
                <a:gd name="connsiteX4" fmla="*/ 0 w 1998682"/>
                <a:gd name="connsiteY4" fmla="*/ 0 h 741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682" h="741511">
                  <a:moveTo>
                    <a:pt x="0" y="0"/>
                  </a:moveTo>
                  <a:lnTo>
                    <a:pt x="1998682" y="0"/>
                  </a:lnTo>
                  <a:lnTo>
                    <a:pt x="1998682" y="741511"/>
                  </a:lnTo>
                  <a:lnTo>
                    <a:pt x="0" y="7415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握手式</a:t>
              </a:r>
            </a:p>
          </p:txBody>
        </p:sp>
        <p:sp>
          <p:nvSpPr>
            <p:cNvPr id="14" name="矩形: 圆角 13">
              <a:extLst>
                <a:ext uri="{FF2B5EF4-FFF2-40B4-BE49-F238E27FC236}">
                  <a16:creationId xmlns:a16="http://schemas.microsoft.com/office/drawing/2014/main" id="{9C2A4972-F214-4E03-AB0C-BEE7E44EC83A}"/>
                </a:ext>
              </a:extLst>
            </p:cNvPr>
            <p:cNvSpPr/>
            <p:nvPr/>
          </p:nvSpPr>
          <p:spPr>
            <a:xfrm>
              <a:off x="6914874" y="4086716"/>
              <a:ext cx="2000361" cy="1817210"/>
            </a:xfrm>
            <a:prstGeom prst="roundRect">
              <a:avLst/>
            </a:prstGeom>
            <a:blipFill>
              <a:blip r:embed="rId5">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任意多边形: 形状 14">
              <a:extLst>
                <a:ext uri="{FF2B5EF4-FFF2-40B4-BE49-F238E27FC236}">
                  <a16:creationId xmlns:a16="http://schemas.microsoft.com/office/drawing/2014/main" id="{49740E83-BDD5-4E33-94E9-8493921CACE6}"/>
                </a:ext>
              </a:extLst>
            </p:cNvPr>
            <p:cNvSpPr/>
            <p:nvPr/>
          </p:nvSpPr>
          <p:spPr>
            <a:xfrm>
              <a:off x="6862728" y="5854125"/>
              <a:ext cx="1998682" cy="741511"/>
            </a:xfrm>
            <a:custGeom>
              <a:avLst/>
              <a:gdLst>
                <a:gd name="connsiteX0" fmla="*/ 0 w 1998682"/>
                <a:gd name="connsiteY0" fmla="*/ 0 h 741511"/>
                <a:gd name="connsiteX1" fmla="*/ 1998682 w 1998682"/>
                <a:gd name="connsiteY1" fmla="*/ 0 h 741511"/>
                <a:gd name="connsiteX2" fmla="*/ 1998682 w 1998682"/>
                <a:gd name="connsiteY2" fmla="*/ 741511 h 741511"/>
                <a:gd name="connsiteX3" fmla="*/ 0 w 1998682"/>
                <a:gd name="connsiteY3" fmla="*/ 741511 h 741511"/>
                <a:gd name="connsiteX4" fmla="*/ 0 w 1998682"/>
                <a:gd name="connsiteY4" fmla="*/ 0 h 741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682" h="741511">
                  <a:moveTo>
                    <a:pt x="0" y="0"/>
                  </a:moveTo>
                  <a:lnTo>
                    <a:pt x="1998682" y="0"/>
                  </a:lnTo>
                  <a:lnTo>
                    <a:pt x="1998682" y="741511"/>
                  </a:lnTo>
                  <a:lnTo>
                    <a:pt x="0" y="7415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提示式</a:t>
              </a:r>
            </a:p>
          </p:txBody>
        </p:sp>
        <p:sp>
          <p:nvSpPr>
            <p:cNvPr id="16" name="矩形: 圆角 15">
              <a:extLst>
                <a:ext uri="{FF2B5EF4-FFF2-40B4-BE49-F238E27FC236}">
                  <a16:creationId xmlns:a16="http://schemas.microsoft.com/office/drawing/2014/main" id="{6F23EFEA-F44B-4420-9902-29D68ACE01E5}"/>
                </a:ext>
              </a:extLst>
            </p:cNvPr>
            <p:cNvSpPr/>
            <p:nvPr/>
          </p:nvSpPr>
          <p:spPr>
            <a:xfrm>
              <a:off x="9048851" y="4100790"/>
              <a:ext cx="2000361" cy="1817210"/>
            </a:xfrm>
            <a:prstGeom prst="roundRect">
              <a:avLst/>
            </a:prstGeom>
            <a:blipFill>
              <a:blip r:embed="rId6">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任意多边形: 形状 16">
              <a:extLst>
                <a:ext uri="{FF2B5EF4-FFF2-40B4-BE49-F238E27FC236}">
                  <a16:creationId xmlns:a16="http://schemas.microsoft.com/office/drawing/2014/main" id="{905B2C42-6C87-4645-8B68-B312FBC88708}"/>
                </a:ext>
              </a:extLst>
            </p:cNvPr>
            <p:cNvSpPr/>
            <p:nvPr/>
          </p:nvSpPr>
          <p:spPr>
            <a:xfrm>
              <a:off x="9076392" y="5854125"/>
              <a:ext cx="1998682" cy="741511"/>
            </a:xfrm>
            <a:custGeom>
              <a:avLst/>
              <a:gdLst>
                <a:gd name="connsiteX0" fmla="*/ 0 w 1998682"/>
                <a:gd name="connsiteY0" fmla="*/ 0 h 741511"/>
                <a:gd name="connsiteX1" fmla="*/ 1998682 w 1998682"/>
                <a:gd name="connsiteY1" fmla="*/ 0 h 741511"/>
                <a:gd name="connsiteX2" fmla="*/ 1998682 w 1998682"/>
                <a:gd name="connsiteY2" fmla="*/ 741511 h 741511"/>
                <a:gd name="connsiteX3" fmla="*/ 0 w 1998682"/>
                <a:gd name="connsiteY3" fmla="*/ 741511 h 741511"/>
                <a:gd name="connsiteX4" fmla="*/ 0 w 1998682"/>
                <a:gd name="connsiteY4" fmla="*/ 0 h 741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682" h="741511">
                  <a:moveTo>
                    <a:pt x="0" y="0"/>
                  </a:moveTo>
                  <a:lnTo>
                    <a:pt x="1998682" y="0"/>
                  </a:lnTo>
                  <a:lnTo>
                    <a:pt x="1998682" y="741511"/>
                  </a:lnTo>
                  <a:lnTo>
                    <a:pt x="0" y="7415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送礼物式</a:t>
              </a:r>
            </a:p>
          </p:txBody>
        </p:sp>
      </p:grpSp>
    </p:spTree>
    <p:extLst>
      <p:ext uri="{BB962C8B-B14F-4D97-AF65-F5344CB8AC3E}">
        <p14:creationId xmlns:p14="http://schemas.microsoft.com/office/powerpoint/2010/main" val="3592071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66DEA6AE-3500-4B3A-A362-69D0CD51D2E1}"/>
              </a:ext>
            </a:extLst>
          </p:cNvPr>
          <p:cNvSpPr>
            <a:spLocks noGrp="1"/>
          </p:cNvSpPr>
          <p:nvPr>
            <p:ph type="title"/>
          </p:nvPr>
        </p:nvSpPr>
        <p:spPr>
          <a:xfrm>
            <a:off x="679450" y="336550"/>
            <a:ext cx="10515600" cy="242888"/>
          </a:xfrm>
        </p:spPr>
        <p:txBody>
          <a:bodyPr/>
          <a:lstStyle/>
          <a:p>
            <a:r>
              <a:rPr lang="zh-CN" altLang="en-US" dirty="0"/>
              <a:t>非关键能力三：语言表达能力（善讲）</a:t>
            </a:r>
          </a:p>
        </p:txBody>
      </p:sp>
      <p:sp>
        <p:nvSpPr>
          <p:cNvPr id="10" name="文本框 9">
            <a:extLst>
              <a:ext uri="{FF2B5EF4-FFF2-40B4-BE49-F238E27FC236}">
                <a16:creationId xmlns:a16="http://schemas.microsoft.com/office/drawing/2014/main" id="{CA08B841-1EF9-4889-90AB-08B75B161054}"/>
              </a:ext>
            </a:extLst>
          </p:cNvPr>
          <p:cNvSpPr txBox="1"/>
          <p:nvPr/>
        </p:nvSpPr>
        <p:spPr>
          <a:xfrm>
            <a:off x="1405328" y="2637309"/>
            <a:ext cx="9789722" cy="2335383"/>
          </a:xfrm>
          <a:prstGeom prst="rect">
            <a:avLst/>
          </a:prstGeom>
          <a:noFill/>
        </p:spPr>
        <p:txBody>
          <a:bodyPr wrap="square" rtlCol="0">
            <a:spAutoFit/>
          </a:bodyPr>
          <a:lstStyle/>
          <a:p>
            <a:pPr indent="457200" algn="just">
              <a:lnSpc>
                <a:spcPct val="150000"/>
              </a:lnSpc>
            </a:pPr>
            <a:r>
              <a:rPr lang="zh-CN" altLang="en-US" sz="2800" b="1" dirty="0">
                <a:solidFill>
                  <a:srgbClr val="C00000"/>
                </a:solidFill>
                <a:latin typeface="微软雅黑" panose="020B0503020204020204" pitchFamily="34" charset="-122"/>
                <a:ea typeface="微软雅黑" panose="020B0503020204020204" pitchFamily="34" charset="-122"/>
              </a:rPr>
              <a:t>手势语：</a:t>
            </a:r>
            <a:endParaRPr lang="en-US" altLang="zh-CN" sz="2800" b="1" dirty="0">
              <a:solidFill>
                <a:srgbClr val="C00000"/>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2400" b="1" dirty="0">
                <a:solidFill>
                  <a:srgbClr val="0000CC"/>
                </a:solidFill>
                <a:latin typeface="微软雅黑" panose="020B0503020204020204" pitchFamily="34" charset="-122"/>
                <a:ea typeface="微软雅黑" panose="020B0503020204020204" pitchFamily="34" charset="-122"/>
              </a:rPr>
              <a:t>“游泳圈”法则：手的活动区域应置于腰部以上。</a:t>
            </a:r>
            <a:endParaRPr lang="en-US" altLang="zh-CN" sz="2400" b="1" dirty="0">
              <a:solidFill>
                <a:srgbClr val="0000CC"/>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2400" b="1" dirty="0">
                <a:solidFill>
                  <a:srgbClr val="0000CC"/>
                </a:solidFill>
                <a:latin typeface="微软雅黑" panose="020B0503020204020204" pitchFamily="34" charset="-122"/>
                <a:ea typeface="微软雅黑" panose="020B0503020204020204" pitchFamily="34" charset="-122"/>
              </a:rPr>
              <a:t>单手手势语：“握手式”、“提示式” 。</a:t>
            </a:r>
            <a:endParaRPr lang="en-US" altLang="zh-CN" sz="2400" b="1" dirty="0">
              <a:solidFill>
                <a:srgbClr val="0000CC"/>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2400" b="1" dirty="0">
                <a:solidFill>
                  <a:srgbClr val="0000CC"/>
                </a:solidFill>
                <a:latin typeface="微软雅黑" panose="020B0503020204020204" pitchFamily="34" charset="-122"/>
                <a:ea typeface="微软雅黑" panose="020B0503020204020204" pitchFamily="34" charset="-122"/>
              </a:rPr>
              <a:t>双手手势语：“送礼物式” 。</a:t>
            </a:r>
            <a:endParaRPr lang="en-US" altLang="zh-CN" sz="2400" b="1" dirty="0">
              <a:solidFill>
                <a:srgbClr val="0000CC"/>
              </a:solidFill>
              <a:latin typeface="微软雅黑" panose="020B0503020204020204" pitchFamily="34" charset="-122"/>
              <a:ea typeface="微软雅黑" panose="020B0503020204020204" pitchFamily="34" charset="-122"/>
            </a:endParaRPr>
          </a:p>
        </p:txBody>
      </p:sp>
      <p:grpSp>
        <p:nvGrpSpPr>
          <p:cNvPr id="11" name="组合 10">
            <a:extLst>
              <a:ext uri="{FF2B5EF4-FFF2-40B4-BE49-F238E27FC236}">
                <a16:creationId xmlns:a16="http://schemas.microsoft.com/office/drawing/2014/main" id="{1B20FC4C-6F89-4C27-B5D6-DBD067BE8728}"/>
              </a:ext>
            </a:extLst>
          </p:cNvPr>
          <p:cNvGrpSpPr/>
          <p:nvPr/>
        </p:nvGrpSpPr>
        <p:grpSpPr>
          <a:xfrm>
            <a:off x="679450" y="1432279"/>
            <a:ext cx="968990" cy="602109"/>
            <a:chOff x="3261815" y="1992574"/>
            <a:chExt cx="3275464" cy="2852382"/>
          </a:xfrm>
        </p:grpSpPr>
        <p:sp>
          <p:nvSpPr>
            <p:cNvPr id="12" name="矩形 11">
              <a:extLst>
                <a:ext uri="{FF2B5EF4-FFF2-40B4-BE49-F238E27FC236}">
                  <a16:creationId xmlns:a16="http://schemas.microsoft.com/office/drawing/2014/main" id="{0A740264-21B2-45CD-81F4-070B37E50960}"/>
                </a:ext>
              </a:extLst>
            </p:cNvPr>
            <p:cNvSpPr/>
            <p:nvPr/>
          </p:nvSpPr>
          <p:spPr>
            <a:xfrm>
              <a:off x="3261815" y="1992574"/>
              <a:ext cx="3275464" cy="285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13" name="图片 12">
              <a:extLst>
                <a:ext uri="{FF2B5EF4-FFF2-40B4-BE49-F238E27FC236}">
                  <a16:creationId xmlns:a16="http://schemas.microsoft.com/office/drawing/2014/main" id="{A10174BF-9D95-4576-9A3E-8939F50D5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05" y="2068256"/>
              <a:ext cx="3166281" cy="2701016"/>
            </a:xfrm>
            <a:prstGeom prst="rect">
              <a:avLst/>
            </a:prstGeom>
          </p:spPr>
        </p:pic>
      </p:grpSp>
      <p:sp>
        <p:nvSpPr>
          <p:cNvPr id="14" name="文本框 13">
            <a:extLst>
              <a:ext uri="{FF2B5EF4-FFF2-40B4-BE49-F238E27FC236}">
                <a16:creationId xmlns:a16="http://schemas.microsoft.com/office/drawing/2014/main" id="{B27619C2-0A19-4CEA-B7D5-2240FAD68903}"/>
              </a:ext>
            </a:extLst>
          </p:cNvPr>
          <p:cNvSpPr txBox="1"/>
          <p:nvPr/>
        </p:nvSpPr>
        <p:spPr>
          <a:xfrm>
            <a:off x="1816972" y="1449613"/>
            <a:ext cx="3698544"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2. </a:t>
            </a:r>
            <a:r>
              <a:rPr lang="zh-CN" altLang="en-US" sz="3200" b="1" dirty="0">
                <a:latin typeface="微软雅黑" panose="020B0503020204020204" pitchFamily="34" charset="-122"/>
                <a:ea typeface="微软雅黑" panose="020B0503020204020204" pitchFamily="34" charset="-122"/>
              </a:rPr>
              <a:t>有方</a:t>
            </a:r>
          </a:p>
        </p:txBody>
      </p:sp>
    </p:spTree>
    <p:extLst>
      <p:ext uri="{BB962C8B-B14F-4D97-AF65-F5344CB8AC3E}">
        <p14:creationId xmlns:p14="http://schemas.microsoft.com/office/powerpoint/2010/main" val="102864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5F378C-0B00-4076-9514-C65E23AAB12D}"/>
              </a:ext>
            </a:extLst>
          </p:cNvPr>
          <p:cNvSpPr>
            <a:spLocks noGrp="1"/>
          </p:cNvSpPr>
          <p:nvPr>
            <p:ph type="title"/>
          </p:nvPr>
        </p:nvSpPr>
        <p:spPr/>
        <p:txBody>
          <a:bodyPr/>
          <a:lstStyle/>
          <a:p>
            <a:pPr algn="ctr"/>
            <a:r>
              <a:rPr lang="zh-CN" altLang="en-US" dirty="0"/>
              <a:t>班主任工作职责</a:t>
            </a:r>
          </a:p>
        </p:txBody>
      </p:sp>
      <p:grpSp>
        <p:nvGrpSpPr>
          <p:cNvPr id="4" name="组合 3">
            <a:extLst>
              <a:ext uri="{FF2B5EF4-FFF2-40B4-BE49-F238E27FC236}">
                <a16:creationId xmlns:a16="http://schemas.microsoft.com/office/drawing/2014/main" id="{47DD38D6-5871-4677-B427-6178B8727668}"/>
              </a:ext>
            </a:extLst>
          </p:cNvPr>
          <p:cNvGrpSpPr/>
          <p:nvPr/>
        </p:nvGrpSpPr>
        <p:grpSpPr>
          <a:xfrm>
            <a:off x="6857172" y="2113935"/>
            <a:ext cx="4626905" cy="3197746"/>
            <a:chOff x="3783077" y="720406"/>
            <a:chExt cx="4495339" cy="5417185"/>
          </a:xfrm>
        </p:grpSpPr>
        <p:sp>
          <p:nvSpPr>
            <p:cNvPr id="5" name="任意多边形: 形状 4">
              <a:extLst>
                <a:ext uri="{FF2B5EF4-FFF2-40B4-BE49-F238E27FC236}">
                  <a16:creationId xmlns:a16="http://schemas.microsoft.com/office/drawing/2014/main" id="{28774CDF-B426-47DC-9FC8-8BF3D206556A}"/>
                </a:ext>
              </a:extLst>
            </p:cNvPr>
            <p:cNvSpPr/>
            <p:nvPr/>
          </p:nvSpPr>
          <p:spPr>
            <a:xfrm>
              <a:off x="4203637" y="3428999"/>
              <a:ext cx="1113385" cy="2257160"/>
            </a:xfrm>
            <a:custGeom>
              <a:avLst/>
              <a:gdLst>
                <a:gd name="connsiteX0" fmla="*/ 0 w 1113385"/>
                <a:gd name="connsiteY0" fmla="*/ 0 h 2257160"/>
                <a:gd name="connsiteX1" fmla="*/ 556692 w 1113385"/>
                <a:gd name="connsiteY1" fmla="*/ 0 h 2257160"/>
                <a:gd name="connsiteX2" fmla="*/ 556692 w 1113385"/>
                <a:gd name="connsiteY2" fmla="*/ 2257160 h 2257160"/>
                <a:gd name="connsiteX3" fmla="*/ 1113385 w 1113385"/>
                <a:gd name="connsiteY3" fmla="*/ 2257160 h 2257160"/>
              </a:gdLst>
              <a:ahLst/>
              <a:cxnLst>
                <a:cxn ang="0">
                  <a:pos x="connsiteX0" y="connsiteY0"/>
                </a:cxn>
                <a:cxn ang="0">
                  <a:pos x="connsiteX1" y="connsiteY1"/>
                </a:cxn>
                <a:cxn ang="0">
                  <a:pos x="connsiteX2" y="connsiteY2"/>
                </a:cxn>
                <a:cxn ang="0">
                  <a:pos x="connsiteX3" y="connsiteY3"/>
                </a:cxn>
              </a:cxnLst>
              <a:rect l="l" t="t" r="r" b="b"/>
              <a:pathLst>
                <a:path w="1113385" h="2257160">
                  <a:moveTo>
                    <a:pt x="0" y="0"/>
                  </a:moveTo>
                  <a:lnTo>
                    <a:pt x="556692" y="0"/>
                  </a:lnTo>
                  <a:lnTo>
                    <a:pt x="556692" y="2257160"/>
                  </a:lnTo>
                  <a:lnTo>
                    <a:pt x="1113385" y="225716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6472" tIns="1065660" rIns="506472" bIns="1065659" numCol="1" spcCol="1270" anchor="ctr" anchorCtr="0">
              <a:noAutofit/>
            </a:bodyPr>
            <a:lstStyle/>
            <a:p>
              <a:pPr marL="0" lvl="0" indent="0" algn="ctr" defTabSz="133350">
                <a:lnSpc>
                  <a:spcPct val="90000"/>
                </a:lnSpc>
                <a:spcBef>
                  <a:spcPct val="0"/>
                </a:spcBef>
                <a:spcAft>
                  <a:spcPct val="35000"/>
                </a:spcAft>
                <a:buNone/>
              </a:pPr>
              <a:endParaRPr lang="zh-CN" altLang="en-US" sz="2000" kern="1200"/>
            </a:p>
          </p:txBody>
        </p:sp>
        <p:sp>
          <p:nvSpPr>
            <p:cNvPr id="6" name="任意多边形: 形状 5">
              <a:extLst>
                <a:ext uri="{FF2B5EF4-FFF2-40B4-BE49-F238E27FC236}">
                  <a16:creationId xmlns:a16="http://schemas.microsoft.com/office/drawing/2014/main" id="{1CEEFE0A-F49E-4022-B910-2C296DCC6887}"/>
                </a:ext>
              </a:extLst>
            </p:cNvPr>
            <p:cNvSpPr/>
            <p:nvPr/>
          </p:nvSpPr>
          <p:spPr>
            <a:xfrm>
              <a:off x="4203637" y="3428999"/>
              <a:ext cx="1113385" cy="1128580"/>
            </a:xfrm>
            <a:custGeom>
              <a:avLst/>
              <a:gdLst>
                <a:gd name="connsiteX0" fmla="*/ 0 w 1113385"/>
                <a:gd name="connsiteY0" fmla="*/ 0 h 1128580"/>
                <a:gd name="connsiteX1" fmla="*/ 556692 w 1113385"/>
                <a:gd name="connsiteY1" fmla="*/ 0 h 1128580"/>
                <a:gd name="connsiteX2" fmla="*/ 556692 w 1113385"/>
                <a:gd name="connsiteY2" fmla="*/ 1128580 h 1128580"/>
                <a:gd name="connsiteX3" fmla="*/ 1113385 w 1113385"/>
                <a:gd name="connsiteY3" fmla="*/ 1128580 h 1128580"/>
              </a:gdLst>
              <a:ahLst/>
              <a:cxnLst>
                <a:cxn ang="0">
                  <a:pos x="connsiteX0" y="connsiteY0"/>
                </a:cxn>
                <a:cxn ang="0">
                  <a:pos x="connsiteX1" y="connsiteY1"/>
                </a:cxn>
                <a:cxn ang="0">
                  <a:pos x="connsiteX2" y="connsiteY2"/>
                </a:cxn>
                <a:cxn ang="0">
                  <a:pos x="connsiteX3" y="connsiteY3"/>
                </a:cxn>
              </a:cxnLst>
              <a:rect l="l" t="t" r="r" b="b"/>
              <a:pathLst>
                <a:path w="1113385" h="1128580">
                  <a:moveTo>
                    <a:pt x="0" y="0"/>
                  </a:moveTo>
                  <a:lnTo>
                    <a:pt x="556692" y="0"/>
                  </a:lnTo>
                  <a:lnTo>
                    <a:pt x="556692" y="1128580"/>
                  </a:lnTo>
                  <a:lnTo>
                    <a:pt x="1113385" y="112858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29759" tIns="524657" rIns="529759" bIns="524656" numCol="1" spcCol="1270" anchor="ctr" anchorCtr="0">
              <a:noAutofit/>
            </a:bodyPr>
            <a:lstStyle/>
            <a:p>
              <a:pPr marL="0" lvl="0" indent="0" algn="ctr" defTabSz="44450">
                <a:lnSpc>
                  <a:spcPct val="90000"/>
                </a:lnSpc>
                <a:spcBef>
                  <a:spcPct val="0"/>
                </a:spcBef>
                <a:spcAft>
                  <a:spcPct val="35000"/>
                </a:spcAft>
                <a:buNone/>
              </a:pPr>
              <a:endParaRPr lang="zh-CN" altLang="en-US" sz="2000" kern="1200"/>
            </a:p>
          </p:txBody>
        </p:sp>
        <p:sp>
          <p:nvSpPr>
            <p:cNvPr id="7" name="任意多边形: 形状 6">
              <a:extLst>
                <a:ext uri="{FF2B5EF4-FFF2-40B4-BE49-F238E27FC236}">
                  <a16:creationId xmlns:a16="http://schemas.microsoft.com/office/drawing/2014/main" id="{E167E153-F42A-4264-B27D-B852F7AADEAA}"/>
                </a:ext>
              </a:extLst>
            </p:cNvPr>
            <p:cNvSpPr/>
            <p:nvPr/>
          </p:nvSpPr>
          <p:spPr>
            <a:xfrm>
              <a:off x="4203637" y="3383279"/>
              <a:ext cx="1113385" cy="91440"/>
            </a:xfrm>
            <a:custGeom>
              <a:avLst/>
              <a:gdLst>
                <a:gd name="connsiteX0" fmla="*/ 0 w 1113385"/>
                <a:gd name="connsiteY0" fmla="*/ 45720 h 91440"/>
                <a:gd name="connsiteX1" fmla="*/ 1113385 w 1113385"/>
                <a:gd name="connsiteY1" fmla="*/ 45720 h 91440"/>
              </a:gdLst>
              <a:ahLst/>
              <a:cxnLst>
                <a:cxn ang="0">
                  <a:pos x="connsiteX0" y="connsiteY0"/>
                </a:cxn>
                <a:cxn ang="0">
                  <a:pos x="connsiteX1" y="connsiteY1"/>
                </a:cxn>
              </a:cxnLst>
              <a:rect l="l" t="t" r="r" b="b"/>
              <a:pathLst>
                <a:path w="1113385" h="91440">
                  <a:moveTo>
                    <a:pt x="0" y="45720"/>
                  </a:moveTo>
                  <a:lnTo>
                    <a:pt x="1113385"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1558" tIns="17885" rIns="541558" bIns="17886" numCol="1" spcCol="1270" anchor="ctr" anchorCtr="0">
              <a:noAutofit/>
            </a:bodyPr>
            <a:lstStyle/>
            <a:p>
              <a:pPr marL="0" lvl="0" indent="0" algn="ctr" defTabSz="44450">
                <a:lnSpc>
                  <a:spcPct val="90000"/>
                </a:lnSpc>
                <a:spcBef>
                  <a:spcPct val="0"/>
                </a:spcBef>
                <a:spcAft>
                  <a:spcPct val="35000"/>
                </a:spcAft>
                <a:buNone/>
              </a:pPr>
              <a:endParaRPr lang="zh-CN" altLang="en-US" sz="2000" kern="1200"/>
            </a:p>
          </p:txBody>
        </p:sp>
        <p:sp>
          <p:nvSpPr>
            <p:cNvPr id="8" name="任意多边形: 形状 7">
              <a:extLst>
                <a:ext uri="{FF2B5EF4-FFF2-40B4-BE49-F238E27FC236}">
                  <a16:creationId xmlns:a16="http://schemas.microsoft.com/office/drawing/2014/main" id="{E059BA91-5329-459C-AEFD-881DCAEB6A41}"/>
                </a:ext>
              </a:extLst>
            </p:cNvPr>
            <p:cNvSpPr/>
            <p:nvPr/>
          </p:nvSpPr>
          <p:spPr>
            <a:xfrm>
              <a:off x="4203637" y="2300419"/>
              <a:ext cx="1113385" cy="1128580"/>
            </a:xfrm>
            <a:custGeom>
              <a:avLst/>
              <a:gdLst>
                <a:gd name="connsiteX0" fmla="*/ 0 w 1113385"/>
                <a:gd name="connsiteY0" fmla="*/ 1128580 h 1128580"/>
                <a:gd name="connsiteX1" fmla="*/ 556692 w 1113385"/>
                <a:gd name="connsiteY1" fmla="*/ 1128580 h 1128580"/>
                <a:gd name="connsiteX2" fmla="*/ 556692 w 1113385"/>
                <a:gd name="connsiteY2" fmla="*/ 0 h 1128580"/>
                <a:gd name="connsiteX3" fmla="*/ 1113385 w 1113385"/>
                <a:gd name="connsiteY3" fmla="*/ 0 h 1128580"/>
              </a:gdLst>
              <a:ahLst/>
              <a:cxnLst>
                <a:cxn ang="0">
                  <a:pos x="connsiteX0" y="connsiteY0"/>
                </a:cxn>
                <a:cxn ang="0">
                  <a:pos x="connsiteX1" y="connsiteY1"/>
                </a:cxn>
                <a:cxn ang="0">
                  <a:pos x="connsiteX2" y="connsiteY2"/>
                </a:cxn>
                <a:cxn ang="0">
                  <a:pos x="connsiteX3" y="connsiteY3"/>
                </a:cxn>
              </a:cxnLst>
              <a:rect l="l" t="t" r="r" b="b"/>
              <a:pathLst>
                <a:path w="1113385" h="1128580">
                  <a:moveTo>
                    <a:pt x="0" y="1128580"/>
                  </a:moveTo>
                  <a:lnTo>
                    <a:pt x="556692" y="1128580"/>
                  </a:lnTo>
                  <a:lnTo>
                    <a:pt x="556692" y="0"/>
                  </a:lnTo>
                  <a:lnTo>
                    <a:pt x="111338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29759" tIns="524656" rIns="529759" bIns="524657" numCol="1" spcCol="1270" anchor="ctr" anchorCtr="0">
              <a:noAutofit/>
            </a:bodyPr>
            <a:lstStyle/>
            <a:p>
              <a:pPr marL="0" lvl="0" indent="0" algn="ctr" defTabSz="44450">
                <a:lnSpc>
                  <a:spcPct val="90000"/>
                </a:lnSpc>
                <a:spcBef>
                  <a:spcPct val="0"/>
                </a:spcBef>
                <a:spcAft>
                  <a:spcPct val="35000"/>
                </a:spcAft>
                <a:buNone/>
              </a:pPr>
              <a:endParaRPr lang="zh-CN" altLang="en-US" sz="2000" kern="1200"/>
            </a:p>
          </p:txBody>
        </p:sp>
        <p:sp>
          <p:nvSpPr>
            <p:cNvPr id="9" name="任意多边形: 形状 8">
              <a:extLst>
                <a:ext uri="{FF2B5EF4-FFF2-40B4-BE49-F238E27FC236}">
                  <a16:creationId xmlns:a16="http://schemas.microsoft.com/office/drawing/2014/main" id="{A492054D-F03B-4A55-9253-9A2C064D53E7}"/>
                </a:ext>
              </a:extLst>
            </p:cNvPr>
            <p:cNvSpPr/>
            <p:nvPr/>
          </p:nvSpPr>
          <p:spPr>
            <a:xfrm>
              <a:off x="4203637" y="1171838"/>
              <a:ext cx="1113385" cy="2257160"/>
            </a:xfrm>
            <a:custGeom>
              <a:avLst/>
              <a:gdLst>
                <a:gd name="connsiteX0" fmla="*/ 0 w 1113385"/>
                <a:gd name="connsiteY0" fmla="*/ 2257160 h 2257160"/>
                <a:gd name="connsiteX1" fmla="*/ 556692 w 1113385"/>
                <a:gd name="connsiteY1" fmla="*/ 2257160 h 2257160"/>
                <a:gd name="connsiteX2" fmla="*/ 556692 w 1113385"/>
                <a:gd name="connsiteY2" fmla="*/ 0 h 2257160"/>
                <a:gd name="connsiteX3" fmla="*/ 1113385 w 1113385"/>
                <a:gd name="connsiteY3" fmla="*/ 0 h 2257160"/>
              </a:gdLst>
              <a:ahLst/>
              <a:cxnLst>
                <a:cxn ang="0">
                  <a:pos x="connsiteX0" y="connsiteY0"/>
                </a:cxn>
                <a:cxn ang="0">
                  <a:pos x="connsiteX1" y="connsiteY1"/>
                </a:cxn>
                <a:cxn ang="0">
                  <a:pos x="connsiteX2" y="connsiteY2"/>
                </a:cxn>
                <a:cxn ang="0">
                  <a:pos x="connsiteX3" y="connsiteY3"/>
                </a:cxn>
              </a:cxnLst>
              <a:rect l="l" t="t" r="r" b="b"/>
              <a:pathLst>
                <a:path w="1113385" h="2257160">
                  <a:moveTo>
                    <a:pt x="0" y="2257160"/>
                  </a:moveTo>
                  <a:lnTo>
                    <a:pt x="556692" y="2257160"/>
                  </a:lnTo>
                  <a:lnTo>
                    <a:pt x="556692" y="0"/>
                  </a:lnTo>
                  <a:lnTo>
                    <a:pt x="111338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6472" tIns="1065660" rIns="506472" bIns="1065659" numCol="1" spcCol="1270" anchor="ctr" anchorCtr="0">
              <a:noAutofit/>
            </a:bodyPr>
            <a:lstStyle/>
            <a:p>
              <a:pPr marL="0" lvl="0" indent="0" algn="ctr" defTabSz="133350">
                <a:lnSpc>
                  <a:spcPct val="90000"/>
                </a:lnSpc>
                <a:spcBef>
                  <a:spcPct val="0"/>
                </a:spcBef>
                <a:spcAft>
                  <a:spcPct val="35000"/>
                </a:spcAft>
                <a:buNone/>
              </a:pPr>
              <a:endParaRPr lang="zh-CN" altLang="en-US" sz="2000" kern="1200"/>
            </a:p>
          </p:txBody>
        </p:sp>
        <p:sp>
          <p:nvSpPr>
            <p:cNvPr id="10" name="任意多边形: 形状 9">
              <a:extLst>
                <a:ext uri="{FF2B5EF4-FFF2-40B4-BE49-F238E27FC236}">
                  <a16:creationId xmlns:a16="http://schemas.microsoft.com/office/drawing/2014/main" id="{D86B3CD0-ABBE-471B-B02E-6539D5CD683B}"/>
                </a:ext>
              </a:extLst>
            </p:cNvPr>
            <p:cNvSpPr/>
            <p:nvPr/>
          </p:nvSpPr>
          <p:spPr>
            <a:xfrm>
              <a:off x="3783077" y="1171838"/>
              <a:ext cx="420560" cy="4514320"/>
            </a:xfrm>
            <a:custGeom>
              <a:avLst/>
              <a:gdLst>
                <a:gd name="connsiteX0" fmla="*/ 0 w 2196811"/>
                <a:gd name="connsiteY0" fmla="*/ 0 h 811160"/>
                <a:gd name="connsiteX1" fmla="*/ 2196811 w 2196811"/>
                <a:gd name="connsiteY1" fmla="*/ 0 h 811160"/>
                <a:gd name="connsiteX2" fmla="*/ 2196811 w 2196811"/>
                <a:gd name="connsiteY2" fmla="*/ 811160 h 811160"/>
                <a:gd name="connsiteX3" fmla="*/ 0 w 2196811"/>
                <a:gd name="connsiteY3" fmla="*/ 811160 h 811160"/>
                <a:gd name="connsiteX4" fmla="*/ 0 w 2196811"/>
                <a:gd name="connsiteY4" fmla="*/ 0 h 81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811" h="811160">
                  <a:moveTo>
                    <a:pt x="0" y="0"/>
                  </a:moveTo>
                  <a:lnTo>
                    <a:pt x="2196811" y="0"/>
                  </a:lnTo>
                  <a:lnTo>
                    <a:pt x="2196811" y="811160"/>
                  </a:lnTo>
                  <a:lnTo>
                    <a:pt x="0" y="81116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000" b="1" kern="1200" dirty="0"/>
                <a:t>主要工作职责</a:t>
              </a:r>
            </a:p>
          </p:txBody>
        </p:sp>
        <p:sp>
          <p:nvSpPr>
            <p:cNvPr id="11" name="任意多边形: 形状 10">
              <a:extLst>
                <a:ext uri="{FF2B5EF4-FFF2-40B4-BE49-F238E27FC236}">
                  <a16:creationId xmlns:a16="http://schemas.microsoft.com/office/drawing/2014/main" id="{A2A69DE8-B37D-4508-86EF-359EBA0F28EA}"/>
                </a:ext>
              </a:extLst>
            </p:cNvPr>
            <p:cNvSpPr/>
            <p:nvPr/>
          </p:nvSpPr>
          <p:spPr>
            <a:xfrm>
              <a:off x="5317022" y="720406"/>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学生思想工作</a:t>
              </a:r>
            </a:p>
          </p:txBody>
        </p:sp>
        <p:sp>
          <p:nvSpPr>
            <p:cNvPr id="12" name="任意多边形: 形状 11">
              <a:extLst>
                <a:ext uri="{FF2B5EF4-FFF2-40B4-BE49-F238E27FC236}">
                  <a16:creationId xmlns:a16="http://schemas.microsoft.com/office/drawing/2014/main" id="{08A24A43-8D50-4023-891C-D8A71C71503E}"/>
                </a:ext>
              </a:extLst>
            </p:cNvPr>
            <p:cNvSpPr/>
            <p:nvPr/>
          </p:nvSpPr>
          <p:spPr>
            <a:xfrm>
              <a:off x="5317022" y="1848987"/>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班级管理工作</a:t>
              </a:r>
            </a:p>
          </p:txBody>
        </p:sp>
        <p:sp>
          <p:nvSpPr>
            <p:cNvPr id="13" name="任意多边形: 形状 12">
              <a:extLst>
                <a:ext uri="{FF2B5EF4-FFF2-40B4-BE49-F238E27FC236}">
                  <a16:creationId xmlns:a16="http://schemas.microsoft.com/office/drawing/2014/main" id="{4725DAA0-8C09-4BC6-B498-F45DFAD7B90B}"/>
                </a:ext>
              </a:extLst>
            </p:cNvPr>
            <p:cNvSpPr/>
            <p:nvPr/>
          </p:nvSpPr>
          <p:spPr>
            <a:xfrm>
              <a:off x="5317022" y="2977567"/>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组织班级活动</a:t>
              </a:r>
            </a:p>
          </p:txBody>
        </p:sp>
        <p:sp>
          <p:nvSpPr>
            <p:cNvPr id="14" name="任意多边形: 形状 13">
              <a:extLst>
                <a:ext uri="{FF2B5EF4-FFF2-40B4-BE49-F238E27FC236}">
                  <a16:creationId xmlns:a16="http://schemas.microsoft.com/office/drawing/2014/main" id="{43FA2193-5C79-429D-BDF0-129E6273FB37}"/>
                </a:ext>
              </a:extLst>
            </p:cNvPr>
            <p:cNvSpPr/>
            <p:nvPr/>
          </p:nvSpPr>
          <p:spPr>
            <a:xfrm>
              <a:off x="5317022" y="4106147"/>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职业指导工作</a:t>
              </a:r>
            </a:p>
          </p:txBody>
        </p:sp>
        <p:sp>
          <p:nvSpPr>
            <p:cNvPr id="15" name="任意多边形: 形状 14">
              <a:extLst>
                <a:ext uri="{FF2B5EF4-FFF2-40B4-BE49-F238E27FC236}">
                  <a16:creationId xmlns:a16="http://schemas.microsoft.com/office/drawing/2014/main" id="{FAAAE56F-4432-4871-B3A3-FB45A60309A8}"/>
                </a:ext>
              </a:extLst>
            </p:cNvPr>
            <p:cNvSpPr/>
            <p:nvPr/>
          </p:nvSpPr>
          <p:spPr>
            <a:xfrm>
              <a:off x="5317022" y="5234727"/>
              <a:ext cx="2961394" cy="902864"/>
            </a:xfrm>
            <a:custGeom>
              <a:avLst/>
              <a:gdLst>
                <a:gd name="connsiteX0" fmla="*/ 0 w 2961394"/>
                <a:gd name="connsiteY0" fmla="*/ 0 h 902864"/>
                <a:gd name="connsiteX1" fmla="*/ 2961394 w 2961394"/>
                <a:gd name="connsiteY1" fmla="*/ 0 h 902864"/>
                <a:gd name="connsiteX2" fmla="*/ 2961394 w 2961394"/>
                <a:gd name="connsiteY2" fmla="*/ 902864 h 902864"/>
                <a:gd name="connsiteX3" fmla="*/ 0 w 2961394"/>
                <a:gd name="connsiteY3" fmla="*/ 902864 h 902864"/>
                <a:gd name="connsiteX4" fmla="*/ 0 w 2961394"/>
                <a:gd name="connsiteY4" fmla="*/ 0 h 90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394" h="902864">
                  <a:moveTo>
                    <a:pt x="0" y="0"/>
                  </a:moveTo>
                  <a:lnTo>
                    <a:pt x="2961394" y="0"/>
                  </a:lnTo>
                  <a:lnTo>
                    <a:pt x="2961394" y="902864"/>
                  </a:lnTo>
                  <a:lnTo>
                    <a:pt x="0" y="9028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沟通协调工作</a:t>
              </a:r>
            </a:p>
          </p:txBody>
        </p:sp>
      </p:grpSp>
      <p:grpSp>
        <p:nvGrpSpPr>
          <p:cNvPr id="23" name="组合 22">
            <a:extLst>
              <a:ext uri="{FF2B5EF4-FFF2-40B4-BE49-F238E27FC236}">
                <a16:creationId xmlns:a16="http://schemas.microsoft.com/office/drawing/2014/main" id="{5AE75087-5F5D-4EA6-88DB-8012A55B4FD0}"/>
              </a:ext>
            </a:extLst>
          </p:cNvPr>
          <p:cNvGrpSpPr/>
          <p:nvPr/>
        </p:nvGrpSpPr>
        <p:grpSpPr>
          <a:xfrm>
            <a:off x="236645" y="1521660"/>
            <a:ext cx="6110338" cy="4664476"/>
            <a:chOff x="609350" y="1628368"/>
            <a:chExt cx="4699819" cy="4468863"/>
          </a:xfrm>
        </p:grpSpPr>
        <p:sp>
          <p:nvSpPr>
            <p:cNvPr id="16" name="矩形: 剪去左右顶角 15">
              <a:extLst>
                <a:ext uri="{FF2B5EF4-FFF2-40B4-BE49-F238E27FC236}">
                  <a16:creationId xmlns:a16="http://schemas.microsoft.com/office/drawing/2014/main" id="{4689AB7A-E125-40FF-9D46-F159672FF7DD}"/>
                </a:ext>
              </a:extLst>
            </p:cNvPr>
            <p:cNvSpPr/>
            <p:nvPr/>
          </p:nvSpPr>
          <p:spPr>
            <a:xfrm>
              <a:off x="609350" y="1628369"/>
              <a:ext cx="4699819" cy="4468862"/>
            </a:xfrm>
            <a:prstGeom prst="snip2Same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1" name="组合 20">
              <a:extLst>
                <a:ext uri="{FF2B5EF4-FFF2-40B4-BE49-F238E27FC236}">
                  <a16:creationId xmlns:a16="http://schemas.microsoft.com/office/drawing/2014/main" id="{6AB81304-8F81-48DD-AA2B-D98D36E79533}"/>
                </a:ext>
              </a:extLst>
            </p:cNvPr>
            <p:cNvGrpSpPr/>
            <p:nvPr/>
          </p:nvGrpSpPr>
          <p:grpSpPr>
            <a:xfrm>
              <a:off x="621191" y="1628368"/>
              <a:ext cx="4646954" cy="690861"/>
              <a:chOff x="621191" y="1628368"/>
              <a:chExt cx="4646954" cy="690861"/>
            </a:xfrm>
            <a:solidFill>
              <a:schemeClr val="bg1">
                <a:lumMod val="85000"/>
              </a:schemeClr>
            </a:solidFill>
          </p:grpSpPr>
          <p:sp>
            <p:nvSpPr>
              <p:cNvPr id="17" name="直角三角形 16">
                <a:extLst>
                  <a:ext uri="{FF2B5EF4-FFF2-40B4-BE49-F238E27FC236}">
                    <a16:creationId xmlns:a16="http://schemas.microsoft.com/office/drawing/2014/main" id="{EBD56D4E-2D9D-404A-A191-858667AABDFA}"/>
                  </a:ext>
                </a:extLst>
              </p:cNvPr>
              <p:cNvSpPr/>
              <p:nvPr/>
            </p:nvSpPr>
            <p:spPr>
              <a:xfrm>
                <a:off x="4591664" y="1628369"/>
                <a:ext cx="676481" cy="678200"/>
              </a:xfrm>
              <a:prstGeom prst="rtTriangl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a:extLst>
                  <a:ext uri="{FF2B5EF4-FFF2-40B4-BE49-F238E27FC236}">
                    <a16:creationId xmlns:a16="http://schemas.microsoft.com/office/drawing/2014/main" id="{30D01292-EB8D-4E31-BCB0-9521EF15ACD4}"/>
                  </a:ext>
                </a:extLst>
              </p:cNvPr>
              <p:cNvSpPr/>
              <p:nvPr/>
            </p:nvSpPr>
            <p:spPr>
              <a:xfrm rot="16200000">
                <a:off x="638674" y="1610885"/>
                <a:ext cx="690861" cy="725827"/>
              </a:xfrm>
              <a:prstGeom prst="rtTriangl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a:extLst>
                  <a:ext uri="{FF2B5EF4-FFF2-40B4-BE49-F238E27FC236}">
                    <a16:creationId xmlns:a16="http://schemas.microsoft.com/office/drawing/2014/main" id="{AE420416-90FA-416C-8EAF-8A011D3A3604}"/>
                  </a:ext>
                </a:extLst>
              </p:cNvPr>
              <p:cNvSpPr/>
              <p:nvPr/>
            </p:nvSpPr>
            <p:spPr>
              <a:xfrm>
                <a:off x="1347019" y="1628370"/>
                <a:ext cx="3244645" cy="678199"/>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sp>
        <p:nvSpPr>
          <p:cNvPr id="20" name="文本框 19">
            <a:extLst>
              <a:ext uri="{FF2B5EF4-FFF2-40B4-BE49-F238E27FC236}">
                <a16:creationId xmlns:a16="http://schemas.microsoft.com/office/drawing/2014/main" id="{665DF83A-563D-47FC-A68A-FFFB40149151}"/>
              </a:ext>
            </a:extLst>
          </p:cNvPr>
          <p:cNvSpPr txBox="1"/>
          <p:nvPr/>
        </p:nvSpPr>
        <p:spPr>
          <a:xfrm>
            <a:off x="992696" y="1568645"/>
            <a:ext cx="4654884" cy="707886"/>
          </a:xfrm>
          <a:prstGeom prst="rect">
            <a:avLst/>
          </a:prstGeom>
          <a:noFill/>
        </p:spPr>
        <p:txBody>
          <a:bodyPr wrap="square" rtlCol="0">
            <a:spAutoFit/>
          </a:bodyPr>
          <a:lstStyle/>
          <a:p>
            <a:pPr algn="ctr"/>
            <a:r>
              <a:rPr lang="zh-CN" altLang="en-US" sz="2000" b="1" dirty="0">
                <a:solidFill>
                  <a:srgbClr val="C00000"/>
                </a:solidFill>
              </a:rPr>
              <a:t>教育部、人力资源保障部关于加强中等职业学校班主任工作的意见（</a:t>
            </a:r>
            <a:r>
              <a:rPr lang="en-US" altLang="zh-CN" b="1" dirty="0">
                <a:solidFill>
                  <a:srgbClr val="C00000"/>
                </a:solidFill>
              </a:rPr>
              <a:t>2010</a:t>
            </a:r>
            <a:r>
              <a:rPr lang="zh-CN" altLang="en-US" sz="2000" b="1" dirty="0">
                <a:solidFill>
                  <a:srgbClr val="C00000"/>
                </a:solidFill>
              </a:rPr>
              <a:t>）</a:t>
            </a:r>
          </a:p>
        </p:txBody>
      </p:sp>
      <p:sp>
        <p:nvSpPr>
          <p:cNvPr id="22" name="文本框 21">
            <a:extLst>
              <a:ext uri="{FF2B5EF4-FFF2-40B4-BE49-F238E27FC236}">
                <a16:creationId xmlns:a16="http://schemas.microsoft.com/office/drawing/2014/main" id="{6F33367A-2AA5-4689-BD1B-330A2CEFA784}"/>
              </a:ext>
            </a:extLst>
          </p:cNvPr>
          <p:cNvSpPr txBox="1"/>
          <p:nvPr/>
        </p:nvSpPr>
        <p:spPr>
          <a:xfrm>
            <a:off x="349935" y="2366861"/>
            <a:ext cx="5940407" cy="3294684"/>
          </a:xfrm>
          <a:prstGeom prst="rect">
            <a:avLst/>
          </a:prstGeom>
          <a:noFill/>
        </p:spPr>
        <p:txBody>
          <a:bodyPr wrap="square" rtlCol="0">
            <a:spAutoFit/>
          </a:bodyPr>
          <a:lstStyle/>
          <a:p>
            <a:pPr indent="457200">
              <a:lnSpc>
                <a:spcPts val="2800"/>
              </a:lnSpc>
            </a:pPr>
            <a:r>
              <a:rPr lang="zh-CN" altLang="en-US" sz="2000" b="0" i="0" dirty="0">
                <a:solidFill>
                  <a:schemeClr val="bg1"/>
                </a:solidFill>
                <a:effectLst/>
                <a:latin typeface="SimSun_PDF_Subset"/>
              </a:rPr>
              <a:t>中等职业学校班主任是中职学生管理工作的主要实施者，是中职学生思想道德教育的骨干力量，是中职学生健康成长的引领者。</a:t>
            </a:r>
            <a:endParaRPr lang="en-US" altLang="zh-CN" sz="2000" b="0" i="0" dirty="0">
              <a:solidFill>
                <a:schemeClr val="bg1"/>
              </a:solidFill>
              <a:effectLst/>
              <a:latin typeface="SimSun_PDF_Subset"/>
            </a:endParaRPr>
          </a:p>
          <a:p>
            <a:pPr indent="457200">
              <a:lnSpc>
                <a:spcPts val="2800"/>
              </a:lnSpc>
            </a:pPr>
            <a:r>
              <a:rPr lang="zh-CN" altLang="en-US" sz="2000" b="0" i="0" dirty="0">
                <a:solidFill>
                  <a:schemeClr val="bg1"/>
                </a:solidFill>
                <a:effectLst/>
                <a:latin typeface="SimSun_PDF_Subset"/>
              </a:rPr>
              <a:t>中等职业学校班主任工作是重要的育人工作，在学校实施教书育人、管理育人、服务育人，沟通学校、家庭和用人单位等方面发挥着重要的作用。</a:t>
            </a:r>
            <a:endParaRPr lang="en-US" altLang="zh-CN" sz="2000" b="0" i="0" dirty="0">
              <a:solidFill>
                <a:schemeClr val="bg1"/>
              </a:solidFill>
              <a:effectLst/>
              <a:latin typeface="SimSun_PDF_Subset"/>
            </a:endParaRPr>
          </a:p>
          <a:p>
            <a:pPr indent="457200">
              <a:lnSpc>
                <a:spcPts val="2800"/>
              </a:lnSpc>
            </a:pPr>
            <a:r>
              <a:rPr lang="zh-CN" altLang="en-US" sz="2000" b="0" i="0" dirty="0">
                <a:solidFill>
                  <a:schemeClr val="bg1"/>
                </a:solidFill>
                <a:effectLst/>
                <a:latin typeface="SimSun_PDF_Subset"/>
              </a:rPr>
              <a:t>加强中等职业学校班主任工作，对于贯彻落实党的教育方针，提高中职学生管理和德育工作水平，促进中等职业教育科学发展，具有十分重要的意义。</a:t>
            </a:r>
            <a:r>
              <a:rPr lang="zh-CN" altLang="en-US" sz="2000" dirty="0">
                <a:solidFill>
                  <a:schemeClr val="bg1"/>
                </a:solidFill>
              </a:rPr>
              <a:t> </a:t>
            </a:r>
          </a:p>
        </p:txBody>
      </p:sp>
    </p:spTree>
    <p:extLst>
      <p:ext uri="{BB962C8B-B14F-4D97-AF65-F5344CB8AC3E}">
        <p14:creationId xmlns:p14="http://schemas.microsoft.com/office/powerpoint/2010/main" val="3266539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66DEA6AE-3500-4B3A-A362-69D0CD51D2E1}"/>
              </a:ext>
            </a:extLst>
          </p:cNvPr>
          <p:cNvSpPr>
            <a:spLocks noGrp="1"/>
          </p:cNvSpPr>
          <p:nvPr>
            <p:ph type="title"/>
          </p:nvPr>
        </p:nvSpPr>
        <p:spPr>
          <a:xfrm>
            <a:off x="679450" y="336550"/>
            <a:ext cx="10515600" cy="242888"/>
          </a:xfrm>
        </p:spPr>
        <p:txBody>
          <a:bodyPr/>
          <a:lstStyle/>
          <a:p>
            <a:r>
              <a:rPr lang="zh-CN" altLang="en-US" dirty="0"/>
              <a:t>非关键能力三：语言表达能力（善讲）</a:t>
            </a:r>
          </a:p>
        </p:txBody>
      </p:sp>
      <p:sp>
        <p:nvSpPr>
          <p:cNvPr id="5" name="文本框 4">
            <a:extLst>
              <a:ext uri="{FF2B5EF4-FFF2-40B4-BE49-F238E27FC236}">
                <a16:creationId xmlns:a16="http://schemas.microsoft.com/office/drawing/2014/main" id="{79267E5F-2EF9-48D1-85E3-4468DF7829AA}"/>
              </a:ext>
            </a:extLst>
          </p:cNvPr>
          <p:cNvSpPr txBox="1"/>
          <p:nvPr/>
        </p:nvSpPr>
        <p:spPr>
          <a:xfrm>
            <a:off x="3158587" y="1749999"/>
            <a:ext cx="7721160" cy="743986"/>
          </a:xfrm>
          <a:prstGeom prst="rect">
            <a:avLst/>
          </a:prstGeom>
          <a:noFill/>
        </p:spPr>
        <p:txBody>
          <a:bodyPr wrap="square" rtlCol="0">
            <a:spAutoFit/>
          </a:bodyPr>
          <a:lstStyle/>
          <a:p>
            <a:pPr indent="457200" algn="just">
              <a:lnSpc>
                <a:spcPct val="150000"/>
              </a:lnSpc>
            </a:pPr>
            <a:r>
              <a:rPr lang="zh-CN" altLang="en-US" sz="3200" b="1" dirty="0">
                <a:solidFill>
                  <a:srgbClr val="C00000"/>
                </a:solidFill>
                <a:latin typeface="微软雅黑" panose="020B0503020204020204" pitchFamily="34" charset="-122"/>
                <a:ea typeface="微软雅黑" panose="020B0503020204020204" pitchFamily="34" charset="-122"/>
              </a:rPr>
              <a:t>简短的语言表达是有力量的</a:t>
            </a:r>
            <a:endParaRPr lang="en-US" altLang="zh-CN" sz="3200" b="1" dirty="0">
              <a:solidFill>
                <a:srgbClr val="C00000"/>
              </a:solidFill>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9AA2B410-9D3B-4D6C-8FA7-4E3E2BBABE89}"/>
              </a:ext>
            </a:extLst>
          </p:cNvPr>
          <p:cNvGrpSpPr/>
          <p:nvPr/>
        </p:nvGrpSpPr>
        <p:grpSpPr>
          <a:xfrm>
            <a:off x="734286" y="1110399"/>
            <a:ext cx="942162" cy="584775"/>
            <a:chOff x="3261815" y="1992574"/>
            <a:chExt cx="3275464" cy="2852382"/>
          </a:xfrm>
        </p:grpSpPr>
        <p:sp>
          <p:nvSpPr>
            <p:cNvPr id="7" name="矩形 6">
              <a:extLst>
                <a:ext uri="{FF2B5EF4-FFF2-40B4-BE49-F238E27FC236}">
                  <a16:creationId xmlns:a16="http://schemas.microsoft.com/office/drawing/2014/main" id="{DD252176-9A4C-444A-A399-6A1399A73D4B}"/>
                </a:ext>
              </a:extLst>
            </p:cNvPr>
            <p:cNvSpPr/>
            <p:nvPr/>
          </p:nvSpPr>
          <p:spPr>
            <a:xfrm>
              <a:off x="3261815" y="1992574"/>
              <a:ext cx="3275464" cy="285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8" name="图片 7">
              <a:extLst>
                <a:ext uri="{FF2B5EF4-FFF2-40B4-BE49-F238E27FC236}">
                  <a16:creationId xmlns:a16="http://schemas.microsoft.com/office/drawing/2014/main" id="{82F73510-198C-4BB6-970B-44BB8D8F4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05" y="2068256"/>
              <a:ext cx="3166281" cy="2701016"/>
            </a:xfrm>
            <a:prstGeom prst="rect">
              <a:avLst/>
            </a:prstGeom>
          </p:spPr>
        </p:pic>
      </p:grpSp>
      <p:sp>
        <p:nvSpPr>
          <p:cNvPr id="9" name="文本框 8">
            <a:extLst>
              <a:ext uri="{FF2B5EF4-FFF2-40B4-BE49-F238E27FC236}">
                <a16:creationId xmlns:a16="http://schemas.microsoft.com/office/drawing/2014/main" id="{D2134D7F-E1EC-49BE-9325-AC4C6D4569B4}"/>
              </a:ext>
            </a:extLst>
          </p:cNvPr>
          <p:cNvSpPr txBox="1"/>
          <p:nvPr/>
        </p:nvSpPr>
        <p:spPr>
          <a:xfrm>
            <a:off x="1820606" y="1125915"/>
            <a:ext cx="3596145"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3. </a:t>
            </a:r>
            <a:r>
              <a:rPr lang="zh-CN" altLang="en-US" sz="3200" b="1" dirty="0">
                <a:latin typeface="微软雅黑" panose="020B0503020204020204" pitchFamily="34" charset="-122"/>
                <a:ea typeface="微软雅黑" panose="020B0503020204020204" pitchFamily="34" charset="-122"/>
              </a:rPr>
              <a:t>有力</a:t>
            </a:r>
          </a:p>
        </p:txBody>
      </p:sp>
      <p:pic>
        <p:nvPicPr>
          <p:cNvPr id="11" name="图片 10">
            <a:extLst>
              <a:ext uri="{FF2B5EF4-FFF2-40B4-BE49-F238E27FC236}">
                <a16:creationId xmlns:a16="http://schemas.microsoft.com/office/drawing/2014/main" id="{0FC084E5-75AA-43D2-96FF-BE452B00A6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318" y="2915749"/>
            <a:ext cx="5176062" cy="3290742"/>
          </a:xfrm>
          <a:prstGeom prst="rect">
            <a:avLst/>
          </a:prstGeom>
          <a:ln>
            <a:noFill/>
          </a:ln>
          <a:effectLst>
            <a:outerShdw blurRad="292100" dist="139700" dir="2700000" algn="tl" rotWithShape="0">
              <a:srgbClr val="333333">
                <a:alpha val="65000"/>
              </a:srgbClr>
            </a:outerShdw>
          </a:effectLst>
        </p:spPr>
      </p:pic>
      <p:sp>
        <p:nvSpPr>
          <p:cNvPr id="12" name="思想气泡: 云 11">
            <a:extLst>
              <a:ext uri="{FF2B5EF4-FFF2-40B4-BE49-F238E27FC236}">
                <a16:creationId xmlns:a16="http://schemas.microsoft.com/office/drawing/2014/main" id="{AA7CA75F-8A48-49FE-BCCB-22A09D529555}"/>
              </a:ext>
            </a:extLst>
          </p:cNvPr>
          <p:cNvSpPr/>
          <p:nvPr/>
        </p:nvSpPr>
        <p:spPr>
          <a:xfrm rot="17160660" flipH="1">
            <a:off x="1438009" y="1747884"/>
            <a:ext cx="3559072" cy="5316764"/>
          </a:xfrm>
          <a:prstGeom prst="cloudCallout">
            <a:avLst>
              <a:gd name="adj1" fmla="val -19659"/>
              <a:gd name="adj2" fmla="val 56949"/>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 name="文本框 12">
            <a:extLst>
              <a:ext uri="{FF2B5EF4-FFF2-40B4-BE49-F238E27FC236}">
                <a16:creationId xmlns:a16="http://schemas.microsoft.com/office/drawing/2014/main" id="{2AAD5E48-2D41-4A62-9984-214CF1531F09}"/>
              </a:ext>
            </a:extLst>
          </p:cNvPr>
          <p:cNvSpPr txBox="1"/>
          <p:nvPr/>
        </p:nvSpPr>
        <p:spPr>
          <a:xfrm>
            <a:off x="1107605" y="3215397"/>
            <a:ext cx="4444936" cy="2346283"/>
          </a:xfrm>
          <a:prstGeom prst="rect">
            <a:avLst/>
          </a:prstGeom>
          <a:noFill/>
        </p:spPr>
        <p:txBody>
          <a:bodyPr wrap="square" rtlCol="0">
            <a:spAutoFit/>
          </a:bodyPr>
          <a:lstStyle/>
          <a:p>
            <a:pPr indent="457200">
              <a:lnSpc>
                <a:spcPct val="150000"/>
              </a:lnSpc>
            </a:pPr>
            <a:r>
              <a:rPr lang="zh-CN" altLang="en-US" sz="2000" b="1" dirty="0">
                <a:solidFill>
                  <a:srgbClr val="0000CC"/>
                </a:solidFill>
                <a:latin typeface="微软雅黑" panose="020B0503020204020204" pitchFamily="34" charset="-122"/>
                <a:ea typeface="微软雅黑" panose="020B0503020204020204" pitchFamily="34" charset="-122"/>
              </a:rPr>
              <a:t>我的秘诀</a:t>
            </a:r>
            <a:r>
              <a:rPr lang="en-US" altLang="zh-CN" sz="2000" b="1" dirty="0">
                <a:solidFill>
                  <a:srgbClr val="0000CC"/>
                </a:solidFill>
                <a:latin typeface="微软雅黑" panose="020B0503020204020204" pitchFamily="34" charset="-122"/>
                <a:ea typeface="微软雅黑" panose="020B0503020204020204" pitchFamily="34" charset="-122"/>
              </a:rPr>
              <a:t>——</a:t>
            </a:r>
            <a:r>
              <a:rPr lang="zh-CN" altLang="en-US" sz="2000" b="1" dirty="0">
                <a:solidFill>
                  <a:srgbClr val="0000CC"/>
                </a:solidFill>
                <a:latin typeface="微软雅黑" panose="020B0503020204020204" pitchFamily="34" charset="-122"/>
                <a:ea typeface="微软雅黑" panose="020B0503020204020204" pitchFamily="34" charset="-122"/>
              </a:rPr>
              <a:t>专注和简单。简单比复杂更难，你必须努力让你的想法变得清晰明了，让它变得简单</a:t>
            </a:r>
            <a:r>
              <a:rPr lang="en-US" altLang="zh-CN" sz="2000" b="1" dirty="0">
                <a:solidFill>
                  <a:srgbClr val="0000CC"/>
                </a:solidFill>
                <a:latin typeface="微软雅黑" panose="020B0503020204020204" pitchFamily="34" charset="-122"/>
                <a:ea typeface="微软雅黑" panose="020B0503020204020204" pitchFamily="34" charset="-122"/>
              </a:rPr>
              <a:t>……</a:t>
            </a:r>
            <a:r>
              <a:rPr lang="zh-CN" altLang="en-US" sz="2000" b="1" dirty="0">
                <a:solidFill>
                  <a:srgbClr val="0000CC"/>
                </a:solidFill>
                <a:latin typeface="微软雅黑" panose="020B0503020204020204" pitchFamily="34" charset="-122"/>
                <a:ea typeface="微软雅黑" panose="020B0503020204020204" pitchFamily="34" charset="-122"/>
              </a:rPr>
              <a:t>因为一旦你做到了简单，你就能搬动大山。</a:t>
            </a:r>
          </a:p>
        </p:txBody>
      </p:sp>
    </p:spTree>
    <p:extLst>
      <p:ext uri="{BB962C8B-B14F-4D97-AF65-F5344CB8AC3E}">
        <p14:creationId xmlns:p14="http://schemas.microsoft.com/office/powerpoint/2010/main" val="21889866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66DEA6AE-3500-4B3A-A362-69D0CD51D2E1}"/>
              </a:ext>
            </a:extLst>
          </p:cNvPr>
          <p:cNvSpPr>
            <a:spLocks noGrp="1"/>
          </p:cNvSpPr>
          <p:nvPr>
            <p:ph type="title"/>
          </p:nvPr>
        </p:nvSpPr>
        <p:spPr>
          <a:xfrm>
            <a:off x="679450" y="336550"/>
            <a:ext cx="10515600" cy="242888"/>
          </a:xfrm>
        </p:spPr>
        <p:txBody>
          <a:bodyPr/>
          <a:lstStyle/>
          <a:p>
            <a:r>
              <a:rPr lang="zh-CN" altLang="en-US" dirty="0"/>
              <a:t>非关键能力三：语言表达能力（善讲）</a:t>
            </a:r>
          </a:p>
        </p:txBody>
      </p:sp>
      <p:sp>
        <p:nvSpPr>
          <p:cNvPr id="14" name="文本框 13">
            <a:extLst>
              <a:ext uri="{FF2B5EF4-FFF2-40B4-BE49-F238E27FC236}">
                <a16:creationId xmlns:a16="http://schemas.microsoft.com/office/drawing/2014/main" id="{E8CD2969-253A-44C3-B144-B7C43FF969CA}"/>
              </a:ext>
            </a:extLst>
          </p:cNvPr>
          <p:cNvSpPr txBox="1"/>
          <p:nvPr/>
        </p:nvSpPr>
        <p:spPr>
          <a:xfrm>
            <a:off x="679450" y="2393807"/>
            <a:ext cx="10526151" cy="3324821"/>
          </a:xfrm>
          <a:prstGeom prst="rect">
            <a:avLst/>
          </a:prstGeom>
          <a:noFill/>
        </p:spPr>
        <p:txBody>
          <a:bodyPr wrap="square" rtlCol="0">
            <a:spAutoFit/>
          </a:bodyPr>
          <a:lstStyle/>
          <a:p>
            <a:pPr indent="457200">
              <a:lnSpc>
                <a:spcPct val="150000"/>
              </a:lnSpc>
              <a:spcAft>
                <a:spcPts val="600"/>
              </a:spcAft>
            </a:pP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rPr>
              <a:t>全球管理咨询公司麦肯锡要求公司员工必须要在最短的时间内把结果表达清楚</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rPr>
              <a:t>这就是在商界广泛流传的</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rPr>
              <a:t>“30</a:t>
            </a: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rPr>
              <a:t>秒钟电梯理论</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rPr>
              <a:t>或者“电梯式</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rPr>
              <a:t>演讲。</a:t>
            </a:r>
            <a:endPar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endParaRPr>
          </a:p>
          <a:p>
            <a:pPr indent="457200">
              <a:lnSpc>
                <a:spcPct val="150000"/>
              </a:lnSpc>
              <a:spcAft>
                <a:spcPts val="600"/>
              </a:spcAft>
            </a:pPr>
            <a:r>
              <a:rPr lang="zh-CN" altLang="en-US" sz="2800" b="1" dirty="0">
                <a:solidFill>
                  <a:srgbClr val="0000CC"/>
                </a:solidFill>
                <a:latin typeface="微软雅黑" panose="020B0503020204020204" pitchFamily="34" charset="-122"/>
                <a:ea typeface="微软雅黑" panose="020B0503020204020204" pitchFamily="34" charset="-122"/>
              </a:rPr>
              <a:t>阐述观点时</a:t>
            </a:r>
            <a:r>
              <a:rPr lang="en-US" altLang="zh-CN" sz="2800" b="1" dirty="0">
                <a:solidFill>
                  <a:srgbClr val="0000CC"/>
                </a:solidFill>
                <a:latin typeface="微软雅黑" panose="020B0503020204020204" pitchFamily="34" charset="-122"/>
                <a:ea typeface="微软雅黑" panose="020B0503020204020204" pitchFamily="34" charset="-122"/>
              </a:rPr>
              <a:t>,</a:t>
            </a:r>
            <a:r>
              <a:rPr lang="zh-CN" altLang="en-US" sz="2800" b="1" dirty="0">
                <a:solidFill>
                  <a:srgbClr val="0000CC"/>
                </a:solidFill>
                <a:latin typeface="微软雅黑" panose="020B0503020204020204" pitchFamily="34" charset="-122"/>
                <a:ea typeface="微软雅黑" panose="020B0503020204020204" pitchFamily="34" charset="-122"/>
              </a:rPr>
              <a:t>并不是说的越多越有说服力</a:t>
            </a:r>
            <a:r>
              <a:rPr lang="en-US" altLang="zh-CN" sz="2800" b="1" dirty="0">
                <a:solidFill>
                  <a:srgbClr val="0000CC"/>
                </a:solidFill>
                <a:latin typeface="微软雅黑" panose="020B0503020204020204" pitchFamily="34" charset="-122"/>
                <a:ea typeface="微软雅黑" panose="020B0503020204020204" pitchFamily="34" charset="-122"/>
              </a:rPr>
              <a:t>,</a:t>
            </a:r>
            <a:r>
              <a:rPr lang="zh-CN" altLang="en-US" sz="2800" b="1" dirty="0">
                <a:solidFill>
                  <a:srgbClr val="0000CC"/>
                </a:solidFill>
                <a:latin typeface="微软雅黑" panose="020B0503020204020204" pitchFamily="34" charset="-122"/>
                <a:ea typeface="微软雅黑" panose="020B0503020204020204" pitchFamily="34" charset="-122"/>
              </a:rPr>
              <a:t>相反</a:t>
            </a:r>
            <a:r>
              <a:rPr lang="en-US" altLang="zh-CN" sz="2800" b="1" dirty="0">
                <a:solidFill>
                  <a:srgbClr val="0000CC"/>
                </a:solidFill>
                <a:latin typeface="微软雅黑" panose="020B0503020204020204" pitchFamily="34" charset="-122"/>
                <a:ea typeface="微软雅黑" panose="020B0503020204020204" pitchFamily="34" charset="-122"/>
              </a:rPr>
              <a:t>,</a:t>
            </a:r>
            <a:r>
              <a:rPr lang="zh-CN" altLang="en-US" sz="2800" b="1" dirty="0">
                <a:solidFill>
                  <a:srgbClr val="0000CC"/>
                </a:solidFill>
                <a:latin typeface="微软雅黑" panose="020B0503020204020204" pitchFamily="34" charset="-122"/>
                <a:ea typeface="微软雅黑" panose="020B0503020204020204" pitchFamily="34" charset="-122"/>
              </a:rPr>
              <a:t>有时候简单的一句话就够了。</a:t>
            </a:r>
          </a:p>
        </p:txBody>
      </p:sp>
      <p:sp>
        <p:nvSpPr>
          <p:cNvPr id="15" name="文本框 14">
            <a:extLst>
              <a:ext uri="{FF2B5EF4-FFF2-40B4-BE49-F238E27FC236}">
                <a16:creationId xmlns:a16="http://schemas.microsoft.com/office/drawing/2014/main" id="{6B562036-DF5D-4BE5-9377-999EF3D5F8F7}"/>
              </a:ext>
            </a:extLst>
          </p:cNvPr>
          <p:cNvSpPr txBox="1"/>
          <p:nvPr/>
        </p:nvSpPr>
        <p:spPr>
          <a:xfrm>
            <a:off x="4140603" y="1281575"/>
            <a:ext cx="4164036" cy="707886"/>
          </a:xfrm>
          <a:prstGeom prst="rect">
            <a:avLst/>
          </a:prstGeom>
          <a:noFill/>
        </p:spPr>
        <p:txBody>
          <a:bodyPr wrap="square" rtlCol="0">
            <a:spAutoFit/>
          </a:bodyPr>
          <a:lstStyle/>
          <a:p>
            <a:r>
              <a:rPr lang="en-US" altLang="zh-CN" sz="4000" b="1" dirty="0">
                <a:solidFill>
                  <a:srgbClr val="C00000"/>
                </a:solidFill>
                <a:latin typeface="微软雅黑" panose="020B0503020204020204" pitchFamily="34" charset="-122"/>
                <a:ea typeface="微软雅黑" panose="020B0503020204020204" pitchFamily="34" charset="-122"/>
              </a:rPr>
              <a:t>30</a:t>
            </a:r>
            <a:r>
              <a:rPr lang="zh-CN" altLang="en-US" sz="4000" b="1" dirty="0">
                <a:solidFill>
                  <a:srgbClr val="C00000"/>
                </a:solidFill>
                <a:latin typeface="微软雅黑" panose="020B0503020204020204" pitchFamily="34" charset="-122"/>
                <a:ea typeface="微软雅黑" panose="020B0503020204020204" pitchFamily="34" charset="-122"/>
              </a:rPr>
              <a:t>秒钟电梯理论</a:t>
            </a:r>
            <a:endParaRPr lang="zh-CN" altLang="en-US" sz="4000" dirty="0">
              <a:solidFill>
                <a:srgbClr val="C00000"/>
              </a:solidFill>
            </a:endParaRPr>
          </a:p>
        </p:txBody>
      </p:sp>
    </p:spTree>
    <p:extLst>
      <p:ext uri="{BB962C8B-B14F-4D97-AF65-F5344CB8AC3E}">
        <p14:creationId xmlns:p14="http://schemas.microsoft.com/office/powerpoint/2010/main" val="9393309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BED10A6-1984-46F3-A192-15672E959192}"/>
              </a:ext>
            </a:extLst>
          </p:cNvPr>
          <p:cNvSpPr>
            <a:spLocks noGrp="1"/>
          </p:cNvSpPr>
          <p:nvPr>
            <p:ph type="body" sz="quarter" idx="10"/>
          </p:nvPr>
        </p:nvSpPr>
        <p:spPr>
          <a:xfrm>
            <a:off x="2874169" y="3126044"/>
            <a:ext cx="6443662" cy="764312"/>
          </a:xfrm>
        </p:spPr>
        <p:txBody>
          <a:bodyPr/>
          <a:lstStyle/>
          <a:p>
            <a:pPr algn="ctr"/>
            <a:r>
              <a:rPr lang="zh-CN" altLang="en-US" dirty="0"/>
              <a:t>比赛是成长的快车道</a:t>
            </a:r>
          </a:p>
        </p:txBody>
      </p:sp>
    </p:spTree>
    <p:extLst>
      <p:ext uri="{BB962C8B-B14F-4D97-AF65-F5344CB8AC3E}">
        <p14:creationId xmlns:p14="http://schemas.microsoft.com/office/powerpoint/2010/main" val="3506746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3DAB1FA2-F3FB-48A6-BBFA-8393530C3A79}"/>
              </a:ext>
            </a:extLst>
          </p:cNvPr>
          <p:cNvSpPr>
            <a:spLocks noGrp="1"/>
          </p:cNvSpPr>
          <p:nvPr>
            <p:ph type="title"/>
          </p:nvPr>
        </p:nvSpPr>
        <p:spPr>
          <a:xfrm>
            <a:off x="679097" y="195197"/>
            <a:ext cx="10515600" cy="523220"/>
          </a:xfrm>
        </p:spPr>
        <p:txBody>
          <a:bodyPr/>
          <a:lstStyle/>
          <a:p>
            <a:r>
              <a:rPr lang="zh-CN" altLang="en-US" dirty="0"/>
              <a:t>以赛促建 以赛促练</a:t>
            </a:r>
          </a:p>
        </p:txBody>
      </p:sp>
      <p:sp>
        <p:nvSpPr>
          <p:cNvPr id="18" name="TextBox 2">
            <a:extLst>
              <a:ext uri="{FF2B5EF4-FFF2-40B4-BE49-F238E27FC236}">
                <a16:creationId xmlns:a16="http://schemas.microsoft.com/office/drawing/2014/main" id="{039B2C1A-F824-40AE-A762-FC61E2381659}"/>
              </a:ext>
            </a:extLst>
          </p:cNvPr>
          <p:cNvSpPr txBox="1"/>
          <p:nvPr/>
        </p:nvSpPr>
        <p:spPr>
          <a:xfrm>
            <a:off x="1794159" y="1659862"/>
            <a:ext cx="8603682" cy="880947"/>
          </a:xfrm>
          <a:prstGeom prst="rect">
            <a:avLst/>
          </a:prstGeom>
          <a:noFill/>
        </p:spPr>
        <p:txBody>
          <a:bodyPr wrap="square" rtlCol="0">
            <a:spAutoFit/>
          </a:bodyPr>
          <a:lstStyle/>
          <a:p>
            <a:pPr algn="ctr">
              <a:lnSpc>
                <a:spcPct val="150000"/>
              </a:lnSpc>
            </a:pPr>
            <a:r>
              <a:rPr lang="zh-CN" altLang="zh-CN" dirty="0">
                <a:solidFill>
                  <a:schemeClr val="bg1"/>
                </a:solidFill>
                <a:latin typeface="思源黑体 CN Regular" panose="020B0500000000000000" pitchFamily="34" charset="-122"/>
                <a:ea typeface="思源黑体 CN Regular" panose="020B0500000000000000" pitchFamily="34" charset="-122"/>
              </a:rPr>
              <a:t>蒙自城镇组团为滇中城市群面向东南亚开放的前沿门户，</a:t>
            </a:r>
            <a:endParaRPr lang="en-US" altLang="zh-CN" dirty="0">
              <a:solidFill>
                <a:schemeClr val="bg1"/>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zh-CN" dirty="0">
                <a:solidFill>
                  <a:schemeClr val="bg1"/>
                </a:solidFill>
                <a:latin typeface="思源黑体 CN Regular" panose="020B0500000000000000" pitchFamily="34" charset="-122"/>
                <a:ea typeface="思源黑体 CN Regular" panose="020B0500000000000000" pitchFamily="34" charset="-122"/>
              </a:rPr>
              <a:t>由蒙自、个旧、开远三市共同组成，也称为“滇南中心城市”。</a:t>
            </a:r>
            <a:endParaRPr lang="en-US" dirty="0">
              <a:solidFill>
                <a:schemeClr val="bg1"/>
              </a:solidFill>
            </a:endParaRPr>
          </a:p>
        </p:txBody>
      </p:sp>
      <p:sp>
        <p:nvSpPr>
          <p:cNvPr id="19" name="矩形 18">
            <a:extLst>
              <a:ext uri="{FF2B5EF4-FFF2-40B4-BE49-F238E27FC236}">
                <a16:creationId xmlns:a16="http://schemas.microsoft.com/office/drawing/2014/main" id="{B1CEECD9-A735-47F5-9054-DB6A2E9D6DF1}"/>
              </a:ext>
            </a:extLst>
          </p:cNvPr>
          <p:cNvSpPr/>
          <p:nvPr/>
        </p:nvSpPr>
        <p:spPr>
          <a:xfrm>
            <a:off x="191729" y="1372109"/>
            <a:ext cx="11808541" cy="4502130"/>
          </a:xfrm>
          <a:prstGeom prst="rect">
            <a:avLst/>
          </a:prstGeom>
        </p:spPr>
        <p:txBody>
          <a:bodyPr wrap="square">
            <a:spAutoFit/>
          </a:bodyPr>
          <a:lstStyle/>
          <a:p>
            <a:pPr lvl="0" algn="ctr">
              <a:lnSpc>
                <a:spcPct val="140000"/>
              </a:lnSpc>
              <a:spcAft>
                <a:spcPts val="1200"/>
              </a:spcAft>
              <a:defRPr/>
            </a:pPr>
            <a:r>
              <a:rPr lang="zh-CN" altLang="en-US" sz="3200" b="1" kern="0" dirty="0">
                <a:solidFill>
                  <a:schemeClr val="accent1"/>
                </a:solidFill>
                <a:latin typeface="微软雅黑" panose="020B0503020204020204" pitchFamily="34" charset="-122"/>
                <a:ea typeface="微软雅黑" panose="020B0503020204020204" pitchFamily="34" charset="-122"/>
              </a:rPr>
              <a:t>专业化成长</a:t>
            </a:r>
            <a:endParaRPr lang="en-US" altLang="zh-CN" sz="3200" b="1" kern="0" dirty="0">
              <a:solidFill>
                <a:schemeClr val="accent1"/>
              </a:solidFill>
              <a:latin typeface="微软雅黑" panose="020B0503020204020204" pitchFamily="34" charset="-122"/>
              <a:ea typeface="微软雅黑" panose="020B0503020204020204" pitchFamily="34" charset="-122"/>
            </a:endParaRPr>
          </a:p>
          <a:p>
            <a:pPr algn="ctr">
              <a:lnSpc>
                <a:spcPct val="150000"/>
              </a:lnSpc>
              <a:spcBef>
                <a:spcPts val="1200"/>
              </a:spcBef>
              <a:defRPr/>
            </a:pPr>
            <a:r>
              <a:rPr lang="zh-CN" altLang="en-US" sz="2400" b="1" kern="0" dirty="0">
                <a:solidFill>
                  <a:srgbClr val="C00000"/>
                </a:solidFill>
                <a:latin typeface="微软雅黑" panose="020B0503020204020204" pitchFamily="34" charset="-122"/>
                <a:ea typeface="微软雅黑" panose="020B0503020204020204" pitchFamily="34" charset="-122"/>
              </a:rPr>
              <a:t>做“发展型”教师</a:t>
            </a:r>
            <a:endParaRPr lang="en-US" altLang="zh-CN" sz="2400" b="1"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defRPr/>
            </a:pPr>
            <a:r>
              <a:rPr lang="zh-CN" altLang="en-US" sz="2400" kern="0" dirty="0">
                <a:solidFill>
                  <a:schemeClr val="tx1">
                    <a:lumMod val="75000"/>
                    <a:lumOff val="25000"/>
                  </a:schemeClr>
                </a:solidFill>
                <a:latin typeface="微软雅黑" panose="020B0503020204020204" pitchFamily="34" charset="-122"/>
                <a:ea typeface="微软雅黑" panose="020B0503020204020204" pitchFamily="34" charset="-122"/>
              </a:rPr>
              <a:t>学习</a:t>
            </a:r>
            <a:r>
              <a:rPr lang="en-US" altLang="zh-CN" sz="2400" kern="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kern="0" dirty="0">
                <a:solidFill>
                  <a:schemeClr val="tx1">
                    <a:lumMod val="75000"/>
                    <a:lumOff val="25000"/>
                  </a:schemeClr>
                </a:solidFill>
                <a:latin typeface="微软雅黑" panose="020B0503020204020204" pitchFamily="34" charset="-122"/>
                <a:ea typeface="微软雅黑" panose="020B0503020204020204" pitchFamily="34" charset="-122"/>
              </a:rPr>
              <a:t>研究，创新优化育人方法</a:t>
            </a:r>
            <a:endParaRPr lang="en-US" altLang="zh-CN" sz="24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spcBef>
                <a:spcPts val="600"/>
              </a:spcBef>
              <a:defRPr/>
            </a:pPr>
            <a:r>
              <a:rPr lang="zh-CN" altLang="en-US" sz="2400" b="1" kern="0" dirty="0">
                <a:solidFill>
                  <a:srgbClr val="C00000"/>
                </a:solidFill>
                <a:latin typeface="微软雅黑" panose="020B0503020204020204" pitchFamily="34" charset="-122"/>
                <a:ea typeface="微软雅黑" panose="020B0503020204020204" pitchFamily="34" charset="-122"/>
              </a:rPr>
              <a:t>做“专业型”教师</a:t>
            </a:r>
            <a:endParaRPr lang="en-US" altLang="zh-CN" sz="24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defRPr/>
            </a:pPr>
            <a:r>
              <a:rPr lang="zh-CN" altLang="en-US" sz="2400" kern="0" dirty="0">
                <a:solidFill>
                  <a:schemeClr val="tx1">
                    <a:lumMod val="75000"/>
                    <a:lumOff val="25000"/>
                  </a:schemeClr>
                </a:solidFill>
                <a:latin typeface="微软雅黑" panose="020B0503020204020204" pitchFamily="34" charset="-122"/>
                <a:ea typeface="微软雅黑" panose="020B0503020204020204" pitchFamily="34" charset="-122"/>
              </a:rPr>
              <a:t>理论</a:t>
            </a:r>
            <a:r>
              <a:rPr lang="en-US" altLang="zh-CN" sz="2400" kern="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kern="0" dirty="0">
                <a:solidFill>
                  <a:schemeClr val="tx1">
                    <a:lumMod val="75000"/>
                    <a:lumOff val="25000"/>
                  </a:schemeClr>
                </a:solidFill>
                <a:latin typeface="微软雅黑" panose="020B0503020204020204" pitchFamily="34" charset="-122"/>
                <a:ea typeface="微软雅黑" panose="020B0503020204020204" pitchFamily="34" charset="-122"/>
              </a:rPr>
              <a:t>实践，丰富提升教育理论</a:t>
            </a:r>
            <a:endParaRPr lang="en-US" altLang="zh-CN" sz="24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spcBef>
                <a:spcPts val="600"/>
              </a:spcBef>
              <a:defRPr/>
            </a:pPr>
            <a:r>
              <a:rPr lang="zh-CN" altLang="en-US" sz="2400" b="1" kern="0" dirty="0">
                <a:solidFill>
                  <a:srgbClr val="C00000"/>
                </a:solidFill>
                <a:latin typeface="微软雅黑" panose="020B0503020204020204" pitchFamily="34" charset="-122"/>
                <a:ea typeface="微软雅黑" panose="020B0503020204020204" pitchFamily="34" charset="-122"/>
              </a:rPr>
              <a:t>做“智慧型”教师</a:t>
            </a:r>
            <a:endParaRPr lang="en-US" altLang="zh-CN" sz="24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defRPr/>
            </a:pPr>
            <a:r>
              <a:rPr lang="zh-CN" altLang="en-US" sz="2400" kern="0" dirty="0">
                <a:solidFill>
                  <a:schemeClr val="tx1">
                    <a:lumMod val="75000"/>
                    <a:lumOff val="25000"/>
                  </a:schemeClr>
                </a:solidFill>
                <a:latin typeface="微软雅黑" panose="020B0503020204020204" pitchFamily="34" charset="-122"/>
                <a:ea typeface="微软雅黑" panose="020B0503020204020204" pitchFamily="34" charset="-122"/>
              </a:rPr>
              <a:t>积累</a:t>
            </a:r>
            <a:r>
              <a:rPr lang="en-US" altLang="zh-CN" sz="2400" kern="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kern="0" dirty="0">
                <a:solidFill>
                  <a:schemeClr val="tx1">
                    <a:lumMod val="75000"/>
                    <a:lumOff val="25000"/>
                  </a:schemeClr>
                </a:solidFill>
                <a:latin typeface="微软雅黑" panose="020B0503020204020204" pitchFamily="34" charset="-122"/>
                <a:ea typeface="微软雅黑" panose="020B0503020204020204" pitchFamily="34" charset="-122"/>
              </a:rPr>
              <a:t>磨炼，初步形成教学风格</a:t>
            </a:r>
            <a:endParaRPr lang="en-US" altLang="zh-CN" sz="2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 name="组合 19">
            <a:extLst>
              <a:ext uri="{FF2B5EF4-FFF2-40B4-BE49-F238E27FC236}">
                <a16:creationId xmlns:a16="http://schemas.microsoft.com/office/drawing/2014/main" id="{7BD6AC1F-C8A6-4187-9FD3-795C4C5251F1}"/>
              </a:ext>
            </a:extLst>
          </p:cNvPr>
          <p:cNvGrpSpPr/>
          <p:nvPr/>
        </p:nvGrpSpPr>
        <p:grpSpPr>
          <a:xfrm>
            <a:off x="3880790" y="1580446"/>
            <a:ext cx="4430420" cy="350875"/>
            <a:chOff x="3858252" y="1029419"/>
            <a:chExt cx="4430420" cy="350875"/>
          </a:xfrm>
        </p:grpSpPr>
        <p:grpSp>
          <p:nvGrpSpPr>
            <p:cNvPr id="21" name="组合 20">
              <a:extLst>
                <a:ext uri="{FF2B5EF4-FFF2-40B4-BE49-F238E27FC236}">
                  <a16:creationId xmlns:a16="http://schemas.microsoft.com/office/drawing/2014/main" id="{9A704AE1-D9B9-499C-A76B-90C906BD5BA7}"/>
                </a:ext>
              </a:extLst>
            </p:cNvPr>
            <p:cNvGrpSpPr/>
            <p:nvPr/>
          </p:nvGrpSpPr>
          <p:grpSpPr>
            <a:xfrm>
              <a:off x="3858252" y="1029419"/>
              <a:ext cx="760421" cy="350875"/>
              <a:chOff x="9328887" y="1017623"/>
              <a:chExt cx="1179996" cy="544477"/>
            </a:xfrm>
            <a:gradFill flip="none" rotWithShape="1">
              <a:gsLst>
                <a:gs pos="99115">
                  <a:schemeClr val="accent4">
                    <a:alpha val="0"/>
                  </a:schemeClr>
                </a:gs>
                <a:gs pos="50000">
                  <a:schemeClr val="accent4"/>
                </a:gs>
                <a:gs pos="0">
                  <a:schemeClr val="accent4">
                    <a:alpha val="0"/>
                  </a:schemeClr>
                </a:gs>
              </a:gsLst>
              <a:lin ang="5400000" scaled="1"/>
              <a:tileRect/>
            </a:gradFill>
          </p:grpSpPr>
          <p:sp>
            <p:nvSpPr>
              <p:cNvPr id="29" name="箭头: V 形 28">
                <a:extLst>
                  <a:ext uri="{FF2B5EF4-FFF2-40B4-BE49-F238E27FC236}">
                    <a16:creationId xmlns:a16="http://schemas.microsoft.com/office/drawing/2014/main" id="{1F6E1795-251E-4123-9B06-4B25D5D6D1E2}"/>
                  </a:ext>
                </a:extLst>
              </p:cNvPr>
              <p:cNvSpPr/>
              <p:nvPr/>
            </p:nvSpPr>
            <p:spPr>
              <a:xfrm>
                <a:off x="10115551" y="1017623"/>
                <a:ext cx="393332" cy="544477"/>
              </a:xfrm>
              <a:prstGeom prst="chevron">
                <a:avLst>
                  <a:gd name="adj" fmla="val 90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箭头: V 形 29">
                <a:extLst>
                  <a:ext uri="{FF2B5EF4-FFF2-40B4-BE49-F238E27FC236}">
                    <a16:creationId xmlns:a16="http://schemas.microsoft.com/office/drawing/2014/main" id="{7722374D-136F-4AE4-A6D6-E64A18EA3F69}"/>
                  </a:ext>
                </a:extLst>
              </p:cNvPr>
              <p:cNvSpPr/>
              <p:nvPr/>
            </p:nvSpPr>
            <p:spPr>
              <a:xfrm>
                <a:off x="9918885" y="1017623"/>
                <a:ext cx="393332" cy="544477"/>
              </a:xfrm>
              <a:prstGeom prst="chevron">
                <a:avLst>
                  <a:gd name="adj" fmla="val 90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箭头: V 形 30">
                <a:extLst>
                  <a:ext uri="{FF2B5EF4-FFF2-40B4-BE49-F238E27FC236}">
                    <a16:creationId xmlns:a16="http://schemas.microsoft.com/office/drawing/2014/main" id="{DD9B4FF4-5915-401B-947B-F0DB0FCACA53}"/>
                  </a:ext>
                </a:extLst>
              </p:cNvPr>
              <p:cNvSpPr/>
              <p:nvPr/>
            </p:nvSpPr>
            <p:spPr>
              <a:xfrm>
                <a:off x="9918885" y="1017623"/>
                <a:ext cx="393332" cy="544477"/>
              </a:xfrm>
              <a:prstGeom prst="chevron">
                <a:avLst>
                  <a:gd name="adj" fmla="val 90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箭头: V 形 31">
                <a:extLst>
                  <a:ext uri="{FF2B5EF4-FFF2-40B4-BE49-F238E27FC236}">
                    <a16:creationId xmlns:a16="http://schemas.microsoft.com/office/drawing/2014/main" id="{9EBBCAC3-74D6-4C1B-ACF1-26309487BEDA}"/>
                  </a:ext>
                </a:extLst>
              </p:cNvPr>
              <p:cNvSpPr/>
              <p:nvPr/>
            </p:nvSpPr>
            <p:spPr>
              <a:xfrm>
                <a:off x="9722219" y="1017623"/>
                <a:ext cx="393332" cy="544477"/>
              </a:xfrm>
              <a:prstGeom prst="chevron">
                <a:avLst>
                  <a:gd name="adj" fmla="val 90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箭头: V 形 32">
                <a:extLst>
                  <a:ext uri="{FF2B5EF4-FFF2-40B4-BE49-F238E27FC236}">
                    <a16:creationId xmlns:a16="http://schemas.microsoft.com/office/drawing/2014/main" id="{1A2753F8-1484-419F-B7C2-0430699388A3}"/>
                  </a:ext>
                </a:extLst>
              </p:cNvPr>
              <p:cNvSpPr/>
              <p:nvPr/>
            </p:nvSpPr>
            <p:spPr>
              <a:xfrm>
                <a:off x="9525553" y="1017623"/>
                <a:ext cx="393332" cy="544477"/>
              </a:xfrm>
              <a:prstGeom prst="chevron">
                <a:avLst>
                  <a:gd name="adj" fmla="val 90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箭头: V 形 33">
                <a:extLst>
                  <a:ext uri="{FF2B5EF4-FFF2-40B4-BE49-F238E27FC236}">
                    <a16:creationId xmlns:a16="http://schemas.microsoft.com/office/drawing/2014/main" id="{695B19CF-16E6-41E4-ADAD-358BD052B426}"/>
                  </a:ext>
                </a:extLst>
              </p:cNvPr>
              <p:cNvSpPr/>
              <p:nvPr/>
            </p:nvSpPr>
            <p:spPr>
              <a:xfrm>
                <a:off x="9328887" y="1017623"/>
                <a:ext cx="393332" cy="544477"/>
              </a:xfrm>
              <a:prstGeom prst="chevron">
                <a:avLst>
                  <a:gd name="adj" fmla="val 90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2" name="组合 21">
              <a:extLst>
                <a:ext uri="{FF2B5EF4-FFF2-40B4-BE49-F238E27FC236}">
                  <a16:creationId xmlns:a16="http://schemas.microsoft.com/office/drawing/2014/main" id="{C965FDC2-9FDF-464F-918D-A75A0D0BA7E9}"/>
                </a:ext>
              </a:extLst>
            </p:cNvPr>
            <p:cNvGrpSpPr/>
            <p:nvPr/>
          </p:nvGrpSpPr>
          <p:grpSpPr>
            <a:xfrm flipH="1">
              <a:off x="7528251" y="1029419"/>
              <a:ext cx="760421" cy="350875"/>
              <a:chOff x="9328887" y="1017623"/>
              <a:chExt cx="1179996" cy="544477"/>
            </a:xfrm>
            <a:gradFill flip="none" rotWithShape="1">
              <a:gsLst>
                <a:gs pos="99115">
                  <a:schemeClr val="accent4">
                    <a:alpha val="0"/>
                  </a:schemeClr>
                </a:gs>
                <a:gs pos="50000">
                  <a:schemeClr val="accent4"/>
                </a:gs>
                <a:gs pos="0">
                  <a:schemeClr val="accent4">
                    <a:alpha val="0"/>
                  </a:schemeClr>
                </a:gs>
              </a:gsLst>
              <a:lin ang="5400000" scaled="1"/>
              <a:tileRect/>
            </a:gradFill>
          </p:grpSpPr>
          <p:sp>
            <p:nvSpPr>
              <p:cNvPr id="23" name="箭头: V 形 22">
                <a:extLst>
                  <a:ext uri="{FF2B5EF4-FFF2-40B4-BE49-F238E27FC236}">
                    <a16:creationId xmlns:a16="http://schemas.microsoft.com/office/drawing/2014/main" id="{050938FF-87F1-41DF-B8C6-8DCC9100C527}"/>
                  </a:ext>
                </a:extLst>
              </p:cNvPr>
              <p:cNvSpPr/>
              <p:nvPr/>
            </p:nvSpPr>
            <p:spPr>
              <a:xfrm>
                <a:off x="10115551" y="1017623"/>
                <a:ext cx="393332" cy="544477"/>
              </a:xfrm>
              <a:prstGeom prst="chevron">
                <a:avLst>
                  <a:gd name="adj" fmla="val 90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箭头: V 形 23">
                <a:extLst>
                  <a:ext uri="{FF2B5EF4-FFF2-40B4-BE49-F238E27FC236}">
                    <a16:creationId xmlns:a16="http://schemas.microsoft.com/office/drawing/2014/main" id="{CB5850FB-3AAE-4D4E-8372-EEA7D8491FEC}"/>
                  </a:ext>
                </a:extLst>
              </p:cNvPr>
              <p:cNvSpPr/>
              <p:nvPr/>
            </p:nvSpPr>
            <p:spPr>
              <a:xfrm>
                <a:off x="9918885" y="1017623"/>
                <a:ext cx="393332" cy="544477"/>
              </a:xfrm>
              <a:prstGeom prst="chevron">
                <a:avLst>
                  <a:gd name="adj" fmla="val 90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箭头: V 形 24">
                <a:extLst>
                  <a:ext uri="{FF2B5EF4-FFF2-40B4-BE49-F238E27FC236}">
                    <a16:creationId xmlns:a16="http://schemas.microsoft.com/office/drawing/2014/main" id="{F19AE898-8B6D-4854-A05D-EFDF2EDAD58C}"/>
                  </a:ext>
                </a:extLst>
              </p:cNvPr>
              <p:cNvSpPr/>
              <p:nvPr/>
            </p:nvSpPr>
            <p:spPr>
              <a:xfrm>
                <a:off x="9918885" y="1017623"/>
                <a:ext cx="393332" cy="544477"/>
              </a:xfrm>
              <a:prstGeom prst="chevron">
                <a:avLst>
                  <a:gd name="adj" fmla="val 90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箭头: V 形 25">
                <a:extLst>
                  <a:ext uri="{FF2B5EF4-FFF2-40B4-BE49-F238E27FC236}">
                    <a16:creationId xmlns:a16="http://schemas.microsoft.com/office/drawing/2014/main" id="{7A257E36-D711-477A-BB52-75B9A170933A}"/>
                  </a:ext>
                </a:extLst>
              </p:cNvPr>
              <p:cNvSpPr/>
              <p:nvPr/>
            </p:nvSpPr>
            <p:spPr>
              <a:xfrm>
                <a:off x="9722219" y="1017623"/>
                <a:ext cx="393332" cy="544477"/>
              </a:xfrm>
              <a:prstGeom prst="chevron">
                <a:avLst>
                  <a:gd name="adj" fmla="val 90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箭头: V 形 26">
                <a:extLst>
                  <a:ext uri="{FF2B5EF4-FFF2-40B4-BE49-F238E27FC236}">
                    <a16:creationId xmlns:a16="http://schemas.microsoft.com/office/drawing/2014/main" id="{4B8A8C3B-043B-4F04-A880-EC094369C2C8}"/>
                  </a:ext>
                </a:extLst>
              </p:cNvPr>
              <p:cNvSpPr/>
              <p:nvPr/>
            </p:nvSpPr>
            <p:spPr>
              <a:xfrm>
                <a:off x="9525553" y="1017623"/>
                <a:ext cx="393332" cy="544477"/>
              </a:xfrm>
              <a:prstGeom prst="chevron">
                <a:avLst>
                  <a:gd name="adj" fmla="val 90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箭头: V 形 27">
                <a:extLst>
                  <a:ext uri="{FF2B5EF4-FFF2-40B4-BE49-F238E27FC236}">
                    <a16:creationId xmlns:a16="http://schemas.microsoft.com/office/drawing/2014/main" id="{7D5CB0D6-2ADA-4ED6-A8FF-99A910AA5BFD}"/>
                  </a:ext>
                </a:extLst>
              </p:cNvPr>
              <p:cNvSpPr/>
              <p:nvPr/>
            </p:nvSpPr>
            <p:spPr>
              <a:xfrm>
                <a:off x="9328887" y="1017623"/>
                <a:ext cx="393332" cy="544477"/>
              </a:xfrm>
              <a:prstGeom prst="chevron">
                <a:avLst>
                  <a:gd name="adj" fmla="val 90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extLst>
      <p:ext uri="{BB962C8B-B14F-4D97-AF65-F5344CB8AC3E}">
        <p14:creationId xmlns:p14="http://schemas.microsoft.com/office/powerpoint/2010/main" val="2156647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 y="0"/>
            <a:ext cx="6238873" cy="6858000"/>
          </a:xfrm>
          <a:prstGeom prst="rect">
            <a:avLst/>
          </a:prstGeom>
          <a:solidFill>
            <a:srgbClr val="C00000">
              <a:alpha val="8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prstClr val="white"/>
              </a:solidFill>
              <a:latin typeface="黑体" panose="02010609060101010101" pitchFamily="49" charset="-122"/>
              <a:ea typeface="黑体" panose="02010609060101010101" pitchFamily="49" charset="-122"/>
            </a:endParaRPr>
          </a:p>
        </p:txBody>
      </p:sp>
      <p:sp>
        <p:nvSpPr>
          <p:cNvPr id="4" name="标题 1"/>
          <p:cNvSpPr txBox="1">
            <a:spLocks/>
          </p:cNvSpPr>
          <p:nvPr/>
        </p:nvSpPr>
        <p:spPr bwMode="auto">
          <a:xfrm>
            <a:off x="6750940" y="1422862"/>
            <a:ext cx="525818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nchor="ctr"/>
          <a:lstStyle>
            <a:lvl1pPr>
              <a:defRPr sz="2800" b="1">
                <a:solidFill>
                  <a:schemeClr val="bg1"/>
                </a:solidFill>
                <a:latin typeface="华文细黑" panose="02010600040101010101" pitchFamily="2" charset="-122"/>
                <a:ea typeface="华文细黑" panose="02010600040101010101" pitchFamily="2" charset="-122"/>
              </a:defRPr>
            </a:lvl1pPr>
            <a:lvl2pPr marL="742950" indent="-285750">
              <a:defRPr sz="2800" b="1">
                <a:solidFill>
                  <a:schemeClr val="bg1"/>
                </a:solidFill>
                <a:latin typeface="华文细黑" panose="02010600040101010101" pitchFamily="2" charset="-122"/>
                <a:ea typeface="华文细黑" panose="02010600040101010101" pitchFamily="2" charset="-122"/>
              </a:defRPr>
            </a:lvl2pPr>
            <a:lvl3pPr marL="1143000" indent="-228600">
              <a:defRPr sz="2800" b="1">
                <a:solidFill>
                  <a:schemeClr val="bg1"/>
                </a:solidFill>
                <a:latin typeface="华文细黑" panose="02010600040101010101" pitchFamily="2" charset="-122"/>
                <a:ea typeface="华文细黑" panose="02010600040101010101" pitchFamily="2" charset="-122"/>
              </a:defRPr>
            </a:lvl3pPr>
            <a:lvl4pPr marL="1600200" indent="-228600">
              <a:defRPr sz="2800" b="1">
                <a:solidFill>
                  <a:schemeClr val="bg1"/>
                </a:solidFill>
                <a:latin typeface="华文细黑" panose="02010600040101010101" pitchFamily="2" charset="-122"/>
                <a:ea typeface="华文细黑" panose="02010600040101010101" pitchFamily="2" charset="-122"/>
              </a:defRPr>
            </a:lvl4pPr>
            <a:lvl5pPr marL="2057400" indent="-228600">
              <a:defRPr sz="2800" b="1">
                <a:solidFill>
                  <a:schemeClr val="bg1"/>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sz="2800" b="1">
                <a:solidFill>
                  <a:schemeClr val="bg1"/>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sz="2800" b="1">
                <a:solidFill>
                  <a:schemeClr val="bg1"/>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sz="2800" b="1">
                <a:solidFill>
                  <a:schemeClr val="bg1"/>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sz="2800" b="1">
                <a:solidFill>
                  <a:schemeClr val="bg1"/>
                </a:solidFill>
                <a:latin typeface="华文细黑" panose="02010600040101010101" pitchFamily="2" charset="-122"/>
                <a:ea typeface="华文细黑" panose="02010600040101010101" pitchFamily="2" charset="-122"/>
              </a:defRPr>
            </a:lvl9pPr>
          </a:lstStyle>
          <a:p>
            <a:pPr algn="ctr"/>
            <a:r>
              <a:rPr lang="zh-CN" altLang="en-US" sz="7200" dirty="0">
                <a:solidFill>
                  <a:srgbClr val="C00000"/>
                </a:solidFill>
                <a:latin typeface="黑体" panose="02010609060101010101" pitchFamily="49" charset="-122"/>
                <a:ea typeface="黑体" panose="02010609060101010101" pitchFamily="49" charset="-122"/>
              </a:rPr>
              <a:t>谢 谢！</a:t>
            </a:r>
          </a:p>
        </p:txBody>
      </p:sp>
      <p:pic>
        <p:nvPicPr>
          <p:cNvPr id="5" name="图片 4">
            <a:hlinkClick r:id="rId3" action="ppaction://hlinkfile"/>
            <a:extLst>
              <a:ext uri="{FF2B5EF4-FFF2-40B4-BE49-F238E27FC236}">
                <a16:creationId xmlns:a16="http://schemas.microsoft.com/office/drawing/2014/main" id="{DE5B7ED4-28BD-41C4-B6A1-1C270D2F98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2151" y="1422845"/>
            <a:ext cx="3153600" cy="3153600"/>
          </a:xfrm>
          <a:prstGeom prst="rect">
            <a:avLst/>
          </a:prstGeom>
        </p:spPr>
      </p:pic>
      <p:sp>
        <p:nvSpPr>
          <p:cNvPr id="6" name="文本框 19">
            <a:extLst>
              <a:ext uri="{FF2B5EF4-FFF2-40B4-BE49-F238E27FC236}">
                <a16:creationId xmlns:a16="http://schemas.microsoft.com/office/drawing/2014/main" id="{D361A6E3-19DF-4E07-BF5A-F7BF441AFA83}"/>
              </a:ext>
            </a:extLst>
          </p:cNvPr>
          <p:cNvSpPr txBox="1">
            <a:spLocks noChangeArrowheads="1"/>
          </p:cNvSpPr>
          <p:nvPr/>
        </p:nvSpPr>
        <p:spPr bwMode="auto">
          <a:xfrm>
            <a:off x="1502951" y="4975752"/>
            <a:ext cx="2952000" cy="396000"/>
          </a:xfrm>
          <a:prstGeom prst="rect">
            <a:avLst/>
          </a:prstGeom>
          <a:solidFill>
            <a:schemeClr val="bg1">
              <a:alpha val="69804"/>
            </a:schemeClr>
          </a:solidFill>
          <a:ln>
            <a:noFill/>
          </a:ln>
        </p:spPr>
        <p:txBody>
          <a:bodyPr wrap="square">
            <a:spAutoFit/>
          </a:bodyPr>
          <a:lstStyle>
            <a:lvl1pPr defTabSz="1217613">
              <a:defRPr sz="2800" b="1">
                <a:solidFill>
                  <a:schemeClr val="bg1"/>
                </a:solidFill>
                <a:latin typeface="华文细黑" panose="02010600040101010101" pitchFamily="2" charset="-122"/>
                <a:ea typeface="华文细黑" panose="02010600040101010101" pitchFamily="2" charset="-122"/>
              </a:defRPr>
            </a:lvl1pPr>
            <a:lvl2pPr marL="742950" indent="-285750" defTabSz="1217613">
              <a:defRPr sz="2800" b="1">
                <a:solidFill>
                  <a:schemeClr val="bg1"/>
                </a:solidFill>
                <a:latin typeface="华文细黑" panose="02010600040101010101" pitchFamily="2" charset="-122"/>
                <a:ea typeface="华文细黑" panose="02010600040101010101" pitchFamily="2" charset="-122"/>
              </a:defRPr>
            </a:lvl2pPr>
            <a:lvl3pPr marL="1143000" indent="-228600" defTabSz="1217613">
              <a:defRPr sz="2800" b="1">
                <a:solidFill>
                  <a:schemeClr val="bg1"/>
                </a:solidFill>
                <a:latin typeface="华文细黑" panose="02010600040101010101" pitchFamily="2" charset="-122"/>
                <a:ea typeface="华文细黑" panose="02010600040101010101" pitchFamily="2" charset="-122"/>
              </a:defRPr>
            </a:lvl3pPr>
            <a:lvl4pPr marL="1600200" indent="-228600" defTabSz="1217613">
              <a:defRPr sz="2800" b="1">
                <a:solidFill>
                  <a:schemeClr val="bg1"/>
                </a:solidFill>
                <a:latin typeface="华文细黑" panose="02010600040101010101" pitchFamily="2" charset="-122"/>
                <a:ea typeface="华文细黑" panose="02010600040101010101" pitchFamily="2" charset="-122"/>
              </a:defRPr>
            </a:lvl4pPr>
            <a:lvl5pPr marL="2057400" indent="-228600" defTabSz="1217613">
              <a:defRPr sz="2800" b="1">
                <a:solidFill>
                  <a:schemeClr val="bg1"/>
                </a:solidFill>
                <a:latin typeface="华文细黑" panose="02010600040101010101" pitchFamily="2" charset="-122"/>
                <a:ea typeface="华文细黑" panose="02010600040101010101" pitchFamily="2" charset="-122"/>
              </a:defRPr>
            </a:lvl5pPr>
            <a:lvl6pPr marL="2514600" indent="-228600" defTabSz="1217613" eaLnBrk="0" fontAlgn="base" hangingPunct="0">
              <a:spcBef>
                <a:spcPct val="0"/>
              </a:spcBef>
              <a:spcAft>
                <a:spcPct val="0"/>
              </a:spcAft>
              <a:defRPr sz="2800" b="1">
                <a:solidFill>
                  <a:schemeClr val="bg1"/>
                </a:solidFill>
                <a:latin typeface="华文细黑" panose="02010600040101010101" pitchFamily="2" charset="-122"/>
                <a:ea typeface="华文细黑" panose="02010600040101010101" pitchFamily="2" charset="-122"/>
              </a:defRPr>
            </a:lvl6pPr>
            <a:lvl7pPr marL="2971800" indent="-228600" defTabSz="1217613" eaLnBrk="0" fontAlgn="base" hangingPunct="0">
              <a:spcBef>
                <a:spcPct val="0"/>
              </a:spcBef>
              <a:spcAft>
                <a:spcPct val="0"/>
              </a:spcAft>
              <a:defRPr sz="2800" b="1">
                <a:solidFill>
                  <a:schemeClr val="bg1"/>
                </a:solidFill>
                <a:latin typeface="华文细黑" panose="02010600040101010101" pitchFamily="2" charset="-122"/>
                <a:ea typeface="华文细黑" panose="02010600040101010101" pitchFamily="2" charset="-122"/>
              </a:defRPr>
            </a:lvl7pPr>
            <a:lvl8pPr marL="3429000" indent="-228600" defTabSz="1217613" eaLnBrk="0" fontAlgn="base" hangingPunct="0">
              <a:spcBef>
                <a:spcPct val="0"/>
              </a:spcBef>
              <a:spcAft>
                <a:spcPct val="0"/>
              </a:spcAft>
              <a:defRPr sz="2800" b="1">
                <a:solidFill>
                  <a:schemeClr val="bg1"/>
                </a:solidFill>
                <a:latin typeface="华文细黑" panose="02010600040101010101" pitchFamily="2" charset="-122"/>
                <a:ea typeface="华文细黑" panose="02010600040101010101" pitchFamily="2" charset="-122"/>
              </a:defRPr>
            </a:lvl8pPr>
            <a:lvl9pPr marL="3886200" indent="-228600" defTabSz="1217613" eaLnBrk="0" fontAlgn="base" hangingPunct="0">
              <a:spcBef>
                <a:spcPct val="0"/>
              </a:spcBef>
              <a:spcAft>
                <a:spcPct val="0"/>
              </a:spcAft>
              <a:defRPr sz="2800" b="1">
                <a:solidFill>
                  <a:schemeClr val="bg1"/>
                </a:solidFill>
                <a:latin typeface="华文细黑" panose="02010600040101010101" pitchFamily="2" charset="-122"/>
                <a:ea typeface="华文细黑" panose="02010600040101010101" pitchFamily="2" charset="-122"/>
              </a:defRPr>
            </a:lvl9pPr>
          </a:lstStyle>
          <a:p>
            <a:pPr algn="ctr" eaLnBrk="1" hangingPunct="1"/>
            <a:r>
              <a:rPr lang="zh-CN" altLang="en-US" sz="2000" dirty="0">
                <a:solidFill>
                  <a:srgbClr val="C00000"/>
                </a:solidFill>
                <a:latin typeface="黑体" panose="02010609060101010101" pitchFamily="49" charset="-122"/>
                <a:ea typeface="黑体" panose="02010609060101010101" pitchFamily="49" charset="-122"/>
              </a:rPr>
              <a:t>欢迎关注思政潮公众号</a:t>
            </a:r>
            <a:endParaRPr lang="en-US" altLang="zh-CN" sz="2000" dirty="0">
              <a:solidFill>
                <a:srgbClr val="C00000"/>
              </a:solidFill>
              <a:latin typeface="黑体" panose="02010609060101010101" pitchFamily="49" charset="-122"/>
              <a:ea typeface="黑体" panose="02010609060101010101" pitchFamily="49" charset="-122"/>
            </a:endParaRPr>
          </a:p>
        </p:txBody>
      </p:sp>
      <p:sp>
        <p:nvSpPr>
          <p:cNvPr id="7" name="TextBox 19">
            <a:extLst>
              <a:ext uri="{FF2B5EF4-FFF2-40B4-BE49-F238E27FC236}">
                <a16:creationId xmlns:a16="http://schemas.microsoft.com/office/drawing/2014/main" id="{3210BDB3-F2FA-4058-BFFD-73BC081682AE}"/>
              </a:ext>
            </a:extLst>
          </p:cNvPr>
          <p:cNvSpPr txBox="1">
            <a:spLocks noChangeArrowheads="1"/>
          </p:cNvSpPr>
          <p:nvPr/>
        </p:nvSpPr>
        <p:spPr bwMode="auto">
          <a:xfrm>
            <a:off x="7519982" y="2879585"/>
            <a:ext cx="4196530" cy="172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indent="-455613" defTabSz="1217613">
              <a:defRPr sz="2800" b="1">
                <a:solidFill>
                  <a:schemeClr val="bg1"/>
                </a:solidFill>
                <a:latin typeface="华文细黑" panose="02010600040101010101" pitchFamily="2" charset="-122"/>
                <a:ea typeface="华文细黑" panose="02010600040101010101" pitchFamily="2" charset="-122"/>
              </a:defRPr>
            </a:lvl1pPr>
            <a:lvl2pPr marL="742950" indent="-285750" defTabSz="1217613">
              <a:defRPr sz="2800" b="1">
                <a:solidFill>
                  <a:schemeClr val="bg1"/>
                </a:solidFill>
                <a:latin typeface="华文细黑" panose="02010600040101010101" pitchFamily="2" charset="-122"/>
                <a:ea typeface="华文细黑" panose="02010600040101010101" pitchFamily="2" charset="-122"/>
              </a:defRPr>
            </a:lvl2pPr>
            <a:lvl3pPr marL="1143000" indent="-228600" defTabSz="1217613">
              <a:defRPr sz="2800" b="1">
                <a:solidFill>
                  <a:schemeClr val="bg1"/>
                </a:solidFill>
                <a:latin typeface="华文细黑" panose="02010600040101010101" pitchFamily="2" charset="-122"/>
                <a:ea typeface="华文细黑" panose="02010600040101010101" pitchFamily="2" charset="-122"/>
              </a:defRPr>
            </a:lvl3pPr>
            <a:lvl4pPr marL="1600200" indent="-228600" defTabSz="1217613">
              <a:defRPr sz="2800" b="1">
                <a:solidFill>
                  <a:schemeClr val="bg1"/>
                </a:solidFill>
                <a:latin typeface="华文细黑" panose="02010600040101010101" pitchFamily="2" charset="-122"/>
                <a:ea typeface="华文细黑" panose="02010600040101010101" pitchFamily="2" charset="-122"/>
              </a:defRPr>
            </a:lvl4pPr>
            <a:lvl5pPr marL="2057400" indent="-228600" defTabSz="1217613">
              <a:defRPr sz="2800" b="1">
                <a:solidFill>
                  <a:schemeClr val="bg1"/>
                </a:solidFill>
                <a:latin typeface="华文细黑" panose="02010600040101010101" pitchFamily="2" charset="-122"/>
                <a:ea typeface="华文细黑" panose="02010600040101010101" pitchFamily="2" charset="-122"/>
              </a:defRPr>
            </a:lvl5pPr>
            <a:lvl6pPr marL="2514600" indent="-228600" defTabSz="1217613" eaLnBrk="0" fontAlgn="base" hangingPunct="0">
              <a:spcBef>
                <a:spcPct val="0"/>
              </a:spcBef>
              <a:spcAft>
                <a:spcPct val="0"/>
              </a:spcAft>
              <a:defRPr sz="2800" b="1">
                <a:solidFill>
                  <a:schemeClr val="bg1"/>
                </a:solidFill>
                <a:latin typeface="华文细黑" panose="02010600040101010101" pitchFamily="2" charset="-122"/>
                <a:ea typeface="华文细黑" panose="02010600040101010101" pitchFamily="2" charset="-122"/>
              </a:defRPr>
            </a:lvl6pPr>
            <a:lvl7pPr marL="2971800" indent="-228600" defTabSz="1217613" eaLnBrk="0" fontAlgn="base" hangingPunct="0">
              <a:spcBef>
                <a:spcPct val="0"/>
              </a:spcBef>
              <a:spcAft>
                <a:spcPct val="0"/>
              </a:spcAft>
              <a:defRPr sz="2800" b="1">
                <a:solidFill>
                  <a:schemeClr val="bg1"/>
                </a:solidFill>
                <a:latin typeface="华文细黑" panose="02010600040101010101" pitchFamily="2" charset="-122"/>
                <a:ea typeface="华文细黑" panose="02010600040101010101" pitchFamily="2" charset="-122"/>
              </a:defRPr>
            </a:lvl7pPr>
            <a:lvl8pPr marL="3429000" indent="-228600" defTabSz="1217613" eaLnBrk="0" fontAlgn="base" hangingPunct="0">
              <a:spcBef>
                <a:spcPct val="0"/>
              </a:spcBef>
              <a:spcAft>
                <a:spcPct val="0"/>
              </a:spcAft>
              <a:defRPr sz="2800" b="1">
                <a:solidFill>
                  <a:schemeClr val="bg1"/>
                </a:solidFill>
                <a:latin typeface="华文细黑" panose="02010600040101010101" pitchFamily="2" charset="-122"/>
                <a:ea typeface="华文细黑" panose="02010600040101010101" pitchFamily="2" charset="-122"/>
              </a:defRPr>
            </a:lvl8pPr>
            <a:lvl9pPr marL="3886200" indent="-228600" defTabSz="1217613" eaLnBrk="0" fontAlgn="base" hangingPunct="0">
              <a:spcBef>
                <a:spcPct val="0"/>
              </a:spcBef>
              <a:spcAft>
                <a:spcPct val="0"/>
              </a:spcAft>
              <a:defRPr sz="2800" b="1">
                <a:solidFill>
                  <a:schemeClr val="bg1"/>
                </a:solidFill>
                <a:latin typeface="华文细黑" panose="02010600040101010101" pitchFamily="2" charset="-122"/>
                <a:ea typeface="华文细黑" panose="02010600040101010101" pitchFamily="2" charset="-122"/>
              </a:defRPr>
            </a:lvl9pPr>
          </a:lstStyle>
          <a:p>
            <a:pPr>
              <a:lnSpc>
                <a:spcPct val="130000"/>
              </a:lnSpc>
              <a:spcBef>
                <a:spcPts val="600"/>
              </a:spcBef>
              <a:spcAft>
                <a:spcPts val="600"/>
              </a:spcAft>
            </a:pPr>
            <a:r>
              <a:rPr lang="zh-CN" altLang="en-US" sz="2200" dirty="0">
                <a:solidFill>
                  <a:prstClr val="black"/>
                </a:solidFill>
                <a:latin typeface="黑体" panose="02010609060101010101" pitchFamily="49" charset="-122"/>
                <a:ea typeface="黑体" panose="02010609060101010101" pitchFamily="49" charset="-122"/>
              </a:rPr>
              <a:t>电   话：</a:t>
            </a:r>
            <a:r>
              <a:rPr lang="en-US" altLang="zh-CN" sz="22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13602360031</a:t>
            </a:r>
          </a:p>
          <a:p>
            <a:pPr>
              <a:lnSpc>
                <a:spcPct val="130000"/>
              </a:lnSpc>
              <a:spcBef>
                <a:spcPts val="600"/>
              </a:spcBef>
              <a:spcAft>
                <a:spcPts val="600"/>
              </a:spcAft>
            </a:pPr>
            <a:r>
              <a:rPr lang="zh-CN" altLang="en-US" sz="2200" dirty="0">
                <a:solidFill>
                  <a:prstClr val="black"/>
                </a:solidFill>
                <a:latin typeface="黑体" panose="02010609060101010101" pitchFamily="49" charset="-122"/>
                <a:ea typeface="黑体" panose="02010609060101010101" pitchFamily="49" charset="-122"/>
              </a:rPr>
              <a:t>邮   箱：</a:t>
            </a:r>
            <a:r>
              <a:rPr lang="en-US" altLang="zh-CN" sz="22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813515913@qq.com </a:t>
            </a:r>
          </a:p>
          <a:p>
            <a:pPr>
              <a:lnSpc>
                <a:spcPct val="130000"/>
              </a:lnSpc>
              <a:spcBef>
                <a:spcPts val="600"/>
              </a:spcBef>
              <a:spcAft>
                <a:spcPts val="600"/>
              </a:spcAft>
            </a:pPr>
            <a:r>
              <a:rPr lang="zh-CN" altLang="en-US" sz="2200" dirty="0">
                <a:solidFill>
                  <a:prstClr val="black"/>
                </a:solidFill>
                <a:latin typeface="黑体" panose="02010609060101010101" pitchFamily="49" charset="-122"/>
                <a:ea typeface="黑体" panose="02010609060101010101" pitchFamily="49" charset="-122"/>
              </a:rPr>
              <a:t>个人微信号：</a:t>
            </a:r>
            <a:r>
              <a:rPr lang="en-US" altLang="zh-CN" sz="22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813515913</a:t>
            </a:r>
          </a:p>
        </p:txBody>
      </p:sp>
      <p:sp>
        <p:nvSpPr>
          <p:cNvPr id="8" name="TextBox 19">
            <a:extLst>
              <a:ext uri="{FF2B5EF4-FFF2-40B4-BE49-F238E27FC236}">
                <a16:creationId xmlns:a16="http://schemas.microsoft.com/office/drawing/2014/main" id="{CDEAD2EC-7AF4-4EBF-AB3C-0A086BD75B39}"/>
              </a:ext>
            </a:extLst>
          </p:cNvPr>
          <p:cNvSpPr txBox="1">
            <a:spLocks noChangeArrowheads="1"/>
          </p:cNvSpPr>
          <p:nvPr/>
        </p:nvSpPr>
        <p:spPr bwMode="auto">
          <a:xfrm>
            <a:off x="7507790" y="5209892"/>
            <a:ext cx="3671887" cy="43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indent="-455613" defTabSz="1217613">
              <a:defRPr sz="2800" b="1">
                <a:solidFill>
                  <a:schemeClr val="bg1"/>
                </a:solidFill>
                <a:latin typeface="华文细黑" panose="02010600040101010101" pitchFamily="2" charset="-122"/>
                <a:ea typeface="华文细黑" panose="02010600040101010101" pitchFamily="2" charset="-122"/>
              </a:defRPr>
            </a:lvl1pPr>
            <a:lvl2pPr marL="742950" indent="-285750" defTabSz="1217613">
              <a:defRPr sz="2800" b="1">
                <a:solidFill>
                  <a:schemeClr val="bg1"/>
                </a:solidFill>
                <a:latin typeface="华文细黑" panose="02010600040101010101" pitchFamily="2" charset="-122"/>
                <a:ea typeface="华文细黑" panose="02010600040101010101" pitchFamily="2" charset="-122"/>
              </a:defRPr>
            </a:lvl2pPr>
            <a:lvl3pPr marL="1143000" indent="-228600" defTabSz="1217613">
              <a:defRPr sz="2800" b="1">
                <a:solidFill>
                  <a:schemeClr val="bg1"/>
                </a:solidFill>
                <a:latin typeface="华文细黑" panose="02010600040101010101" pitchFamily="2" charset="-122"/>
                <a:ea typeface="华文细黑" panose="02010600040101010101" pitchFamily="2" charset="-122"/>
              </a:defRPr>
            </a:lvl3pPr>
            <a:lvl4pPr marL="1600200" indent="-228600" defTabSz="1217613">
              <a:defRPr sz="2800" b="1">
                <a:solidFill>
                  <a:schemeClr val="bg1"/>
                </a:solidFill>
                <a:latin typeface="华文细黑" panose="02010600040101010101" pitchFamily="2" charset="-122"/>
                <a:ea typeface="华文细黑" panose="02010600040101010101" pitchFamily="2" charset="-122"/>
              </a:defRPr>
            </a:lvl4pPr>
            <a:lvl5pPr marL="2057400" indent="-228600" defTabSz="1217613">
              <a:defRPr sz="2800" b="1">
                <a:solidFill>
                  <a:schemeClr val="bg1"/>
                </a:solidFill>
                <a:latin typeface="华文细黑" panose="02010600040101010101" pitchFamily="2" charset="-122"/>
                <a:ea typeface="华文细黑" panose="02010600040101010101" pitchFamily="2" charset="-122"/>
              </a:defRPr>
            </a:lvl5pPr>
            <a:lvl6pPr marL="2514600" indent="-228600" defTabSz="1217613" eaLnBrk="0" fontAlgn="base" hangingPunct="0">
              <a:spcBef>
                <a:spcPct val="0"/>
              </a:spcBef>
              <a:spcAft>
                <a:spcPct val="0"/>
              </a:spcAft>
              <a:defRPr sz="2800" b="1">
                <a:solidFill>
                  <a:schemeClr val="bg1"/>
                </a:solidFill>
                <a:latin typeface="华文细黑" panose="02010600040101010101" pitchFamily="2" charset="-122"/>
                <a:ea typeface="华文细黑" panose="02010600040101010101" pitchFamily="2" charset="-122"/>
              </a:defRPr>
            </a:lvl6pPr>
            <a:lvl7pPr marL="2971800" indent="-228600" defTabSz="1217613" eaLnBrk="0" fontAlgn="base" hangingPunct="0">
              <a:spcBef>
                <a:spcPct val="0"/>
              </a:spcBef>
              <a:spcAft>
                <a:spcPct val="0"/>
              </a:spcAft>
              <a:defRPr sz="2800" b="1">
                <a:solidFill>
                  <a:schemeClr val="bg1"/>
                </a:solidFill>
                <a:latin typeface="华文细黑" panose="02010600040101010101" pitchFamily="2" charset="-122"/>
                <a:ea typeface="华文细黑" panose="02010600040101010101" pitchFamily="2" charset="-122"/>
              </a:defRPr>
            </a:lvl7pPr>
            <a:lvl8pPr marL="3429000" indent="-228600" defTabSz="1217613" eaLnBrk="0" fontAlgn="base" hangingPunct="0">
              <a:spcBef>
                <a:spcPct val="0"/>
              </a:spcBef>
              <a:spcAft>
                <a:spcPct val="0"/>
              </a:spcAft>
              <a:defRPr sz="2800" b="1">
                <a:solidFill>
                  <a:schemeClr val="bg1"/>
                </a:solidFill>
                <a:latin typeface="华文细黑" panose="02010600040101010101" pitchFamily="2" charset="-122"/>
                <a:ea typeface="华文细黑" panose="02010600040101010101" pitchFamily="2" charset="-122"/>
              </a:defRPr>
            </a:lvl8pPr>
            <a:lvl9pPr marL="3886200" indent="-228600" defTabSz="1217613" eaLnBrk="0" fontAlgn="base" hangingPunct="0">
              <a:spcBef>
                <a:spcPct val="0"/>
              </a:spcBef>
              <a:spcAft>
                <a:spcPct val="0"/>
              </a:spcAft>
              <a:defRPr sz="2800" b="1">
                <a:solidFill>
                  <a:schemeClr val="bg1"/>
                </a:solidFill>
                <a:latin typeface="华文细黑" panose="02010600040101010101" pitchFamily="2" charset="-122"/>
                <a:ea typeface="华文细黑" panose="02010600040101010101" pitchFamily="2" charset="-122"/>
              </a:defRPr>
            </a:lvl9pPr>
          </a:lstStyle>
          <a:p>
            <a:pPr>
              <a:lnSpc>
                <a:spcPct val="130000"/>
              </a:lnSpc>
              <a:spcBef>
                <a:spcPts val="600"/>
              </a:spcBef>
              <a:spcAft>
                <a:spcPts val="600"/>
              </a:spcAft>
            </a:pPr>
            <a:r>
              <a:rPr lang="zh-CN" altLang="en-US" sz="2000" b="0" dirty="0">
                <a:solidFill>
                  <a:srgbClr val="C00000"/>
                </a:solidFill>
                <a:latin typeface="黑体" panose="02010609060101010101" pitchFamily="49" charset="-122"/>
                <a:ea typeface="黑体" panose="02010609060101010101" pitchFamily="49" charset="-122"/>
              </a:rPr>
              <a:t>注：加微信请注明单位和姓名</a:t>
            </a:r>
            <a:endParaRPr lang="en-US" altLang="zh-CN" sz="2000" b="0" dirty="0">
              <a:solidFill>
                <a:srgbClr val="C00000"/>
              </a:solidFill>
              <a:latin typeface="黑体" panose="02010609060101010101" pitchFamily="49" charset="-122"/>
              <a:ea typeface="黑体" panose="02010609060101010101" pitchFamily="49" charset="-122"/>
            </a:endParaRPr>
          </a:p>
        </p:txBody>
      </p:sp>
      <p:sp>
        <p:nvSpPr>
          <p:cNvPr id="9" name="矩形 8"/>
          <p:cNvSpPr/>
          <p:nvPr/>
        </p:nvSpPr>
        <p:spPr>
          <a:xfrm>
            <a:off x="0" y="6725468"/>
            <a:ext cx="12192000" cy="144000"/>
          </a:xfrm>
          <a:prstGeom prst="rect">
            <a:avLst/>
          </a:prstGeom>
          <a:solidFill>
            <a:srgbClr val="B30000"/>
          </a:solidFill>
          <a:ln w="12700" cap="flat" cmpd="sng" algn="ctr">
            <a:noFill/>
            <a:prstDash val="solid"/>
            <a:miter lim="800000"/>
          </a:ln>
          <a:effectLst/>
        </p:spPr>
        <p:txBody>
          <a:bodyPr rtlCol="0" anchor="ctr"/>
          <a:lstStyle/>
          <a:p>
            <a:pPr algn="ctr">
              <a:defRPr/>
            </a:pPr>
            <a:endParaRPr lang="zh-CN" altLang="en-US" kern="0" dirty="0">
              <a:solidFill>
                <a:prstClr val="white"/>
              </a:solidFill>
              <a:ea typeface="TypeLand 康熙字典體 Trial" panose="020B0502000000000001" pitchFamily="34" charset="-122"/>
            </a:endParaRPr>
          </a:p>
        </p:txBody>
      </p:sp>
    </p:spTree>
    <p:extLst>
      <p:ext uri="{BB962C8B-B14F-4D97-AF65-F5344CB8AC3E}">
        <p14:creationId xmlns:p14="http://schemas.microsoft.com/office/powerpoint/2010/main" val="7344051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F2D073F-831E-40AE-87F5-207F66103271}"/>
              </a:ext>
            </a:extLst>
          </p:cNvPr>
          <p:cNvSpPr>
            <a:spLocks noGrp="1"/>
          </p:cNvSpPr>
          <p:nvPr>
            <p:ph type="body" sz="quarter" idx="10"/>
          </p:nvPr>
        </p:nvSpPr>
        <p:spPr>
          <a:xfrm>
            <a:off x="2874169" y="3126044"/>
            <a:ext cx="6443662" cy="764312"/>
          </a:xfrm>
        </p:spPr>
        <p:txBody>
          <a:bodyPr/>
          <a:lstStyle/>
          <a:p>
            <a:pPr algn="ctr"/>
            <a:r>
              <a:rPr lang="zh-CN" altLang="en-US" dirty="0"/>
              <a:t>文件解读  理论武装</a:t>
            </a:r>
          </a:p>
        </p:txBody>
      </p:sp>
      <p:sp>
        <p:nvSpPr>
          <p:cNvPr id="3" name="文本框 2">
            <a:extLst>
              <a:ext uri="{FF2B5EF4-FFF2-40B4-BE49-F238E27FC236}">
                <a16:creationId xmlns:a16="http://schemas.microsoft.com/office/drawing/2014/main" id="{2E1E7E8B-1E57-4248-B84E-ECD7D98DA456}"/>
              </a:ext>
            </a:extLst>
          </p:cNvPr>
          <p:cNvSpPr txBox="1"/>
          <p:nvPr/>
        </p:nvSpPr>
        <p:spPr>
          <a:xfrm>
            <a:off x="491613" y="4807974"/>
            <a:ext cx="11356257" cy="461665"/>
          </a:xfrm>
          <a:prstGeom prst="rect">
            <a:avLst/>
          </a:prstGeom>
          <a:noFill/>
        </p:spPr>
        <p:txBody>
          <a:bodyPr wrap="square" rtlCol="0">
            <a:spAutoFit/>
          </a:bodyPr>
          <a:lstStyle/>
          <a:p>
            <a:r>
              <a:rPr lang="en-US" altLang="zh-CN" sz="2400" b="1" dirty="0">
                <a:solidFill>
                  <a:srgbClr val="0000CC"/>
                </a:solidFill>
              </a:rPr>
              <a:t>《</a:t>
            </a:r>
            <a:r>
              <a:rPr lang="en-US" altLang="zh-CN" sz="2400" b="1" dirty="0">
                <a:solidFill>
                  <a:srgbClr val="0000CC"/>
                </a:solidFill>
                <a:ea typeface="阿里巴巴普惠体 R" panose="00020600040101010101" pitchFamily="18" charset="-122"/>
              </a:rPr>
              <a:t>2021</a:t>
            </a:r>
            <a:r>
              <a:rPr lang="zh-CN" altLang="en-US" sz="2400" b="1" dirty="0">
                <a:solidFill>
                  <a:srgbClr val="0000CC"/>
                </a:solidFill>
                <a:ea typeface="阿里巴巴普惠体 R" panose="00020600040101010101" pitchFamily="18" charset="-122"/>
              </a:rPr>
              <a:t>年全国职业院校技能大赛中等职业学校班主任能力比赛方案（征求意见稿）</a:t>
            </a:r>
            <a:r>
              <a:rPr lang="en-US" altLang="zh-CN" sz="2400" b="1" dirty="0">
                <a:solidFill>
                  <a:srgbClr val="0000CC"/>
                </a:solidFill>
              </a:rPr>
              <a:t>》</a:t>
            </a:r>
            <a:endParaRPr lang="zh-CN" altLang="en-US" sz="2400" b="1" dirty="0">
              <a:solidFill>
                <a:srgbClr val="0000CC"/>
              </a:solidFill>
            </a:endParaRPr>
          </a:p>
        </p:txBody>
      </p:sp>
    </p:spTree>
    <p:extLst>
      <p:ext uri="{BB962C8B-B14F-4D97-AF65-F5344CB8AC3E}">
        <p14:creationId xmlns:p14="http://schemas.microsoft.com/office/powerpoint/2010/main" val="285171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EDDFD965-A570-4A15-898D-5FDC4E69733F}"/>
              </a:ext>
            </a:extLst>
          </p:cNvPr>
          <p:cNvGrpSpPr/>
          <p:nvPr/>
        </p:nvGrpSpPr>
        <p:grpSpPr>
          <a:xfrm>
            <a:off x="6368844" y="1739335"/>
            <a:ext cx="5066072" cy="3914785"/>
            <a:chOff x="6985820" y="2133600"/>
            <a:chExt cx="4050889" cy="3846531"/>
          </a:xfrm>
        </p:grpSpPr>
        <p:sp>
          <p:nvSpPr>
            <p:cNvPr id="9" name="矩形 8">
              <a:extLst>
                <a:ext uri="{FF2B5EF4-FFF2-40B4-BE49-F238E27FC236}">
                  <a16:creationId xmlns:a16="http://schemas.microsoft.com/office/drawing/2014/main" id="{D8BF0C55-0476-45AE-97D7-6DED51EBBB8E}"/>
                </a:ext>
              </a:extLst>
            </p:cNvPr>
            <p:cNvSpPr/>
            <p:nvPr/>
          </p:nvSpPr>
          <p:spPr>
            <a:xfrm>
              <a:off x="7005483" y="2570970"/>
              <a:ext cx="4031226" cy="34091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顶角 7">
              <a:extLst>
                <a:ext uri="{FF2B5EF4-FFF2-40B4-BE49-F238E27FC236}">
                  <a16:creationId xmlns:a16="http://schemas.microsoft.com/office/drawing/2014/main" id="{A6B55F9A-E4FC-4413-83BA-04CC701E31BE}"/>
                </a:ext>
              </a:extLst>
            </p:cNvPr>
            <p:cNvSpPr/>
            <p:nvPr/>
          </p:nvSpPr>
          <p:spPr>
            <a:xfrm>
              <a:off x="6985820" y="2133600"/>
              <a:ext cx="4031226" cy="44885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t>目标导向</a:t>
              </a:r>
            </a:p>
          </p:txBody>
        </p:sp>
      </p:grpSp>
      <p:sp>
        <p:nvSpPr>
          <p:cNvPr id="2" name="标题 1">
            <a:extLst>
              <a:ext uri="{FF2B5EF4-FFF2-40B4-BE49-F238E27FC236}">
                <a16:creationId xmlns:a16="http://schemas.microsoft.com/office/drawing/2014/main" id="{B4B42F6B-59CD-4CD6-8982-1ABED8FA357B}"/>
              </a:ext>
            </a:extLst>
          </p:cNvPr>
          <p:cNvSpPr>
            <a:spLocks noGrp="1"/>
          </p:cNvSpPr>
          <p:nvPr>
            <p:ph type="title"/>
          </p:nvPr>
        </p:nvSpPr>
        <p:spPr/>
        <p:txBody>
          <a:bodyPr/>
          <a:lstStyle/>
          <a:p>
            <a:r>
              <a:rPr lang="zh-CN" altLang="en-US" dirty="0"/>
              <a:t>一、指导思想、目标导向</a:t>
            </a:r>
          </a:p>
        </p:txBody>
      </p:sp>
      <p:sp>
        <p:nvSpPr>
          <p:cNvPr id="4" name="文本框 3">
            <a:extLst>
              <a:ext uri="{FF2B5EF4-FFF2-40B4-BE49-F238E27FC236}">
                <a16:creationId xmlns:a16="http://schemas.microsoft.com/office/drawing/2014/main" id="{C7F3CF25-044B-4253-AFDB-21C625B5BD01}"/>
              </a:ext>
            </a:extLst>
          </p:cNvPr>
          <p:cNvSpPr txBox="1"/>
          <p:nvPr/>
        </p:nvSpPr>
        <p:spPr>
          <a:xfrm>
            <a:off x="6720358" y="2653429"/>
            <a:ext cx="4387634" cy="2554545"/>
          </a:xfrm>
          <a:prstGeom prst="rect">
            <a:avLst/>
          </a:prstGeom>
          <a:noFill/>
        </p:spPr>
        <p:txBody>
          <a:bodyPr wrap="square" rtlCol="0">
            <a:spAutoFit/>
          </a:bodyPr>
          <a:lstStyle/>
          <a:p>
            <a:pPr indent="457200"/>
            <a:r>
              <a:rPr lang="zh-CN" altLang="zh-CN" sz="2000" kern="100" dirty="0">
                <a:solidFill>
                  <a:srgbClr val="C00000"/>
                </a:solidFill>
                <a:latin typeface="Times New Roman" panose="02020603050405020304" pitchFamily="18" charset="0"/>
                <a:cs typeface="Times New Roman" panose="02020603050405020304" pitchFamily="18" charset="0"/>
              </a:rPr>
              <a:t>坚持</a:t>
            </a:r>
            <a:r>
              <a:rPr lang="zh-CN" altLang="zh-CN" sz="2000" b="1" dirty="0">
                <a:solidFill>
                  <a:srgbClr val="0000CC"/>
                </a:solidFill>
                <a:latin typeface="微软雅黑" panose="020B0503020204020204" pitchFamily="34" charset="-122"/>
                <a:ea typeface="微软雅黑" panose="020B0503020204020204" pitchFamily="34" charset="-122"/>
              </a:rPr>
              <a:t>赛训一体、以赛促建</a:t>
            </a:r>
            <a:r>
              <a:rPr lang="zh-CN" altLang="zh-CN" sz="2000" kern="100" dirty="0">
                <a:solidFill>
                  <a:srgbClr val="C00000"/>
                </a:solidFill>
                <a:latin typeface="Times New Roman" panose="02020603050405020304" pitchFamily="18" charset="0"/>
                <a:cs typeface="Times New Roman" panose="02020603050405020304" pitchFamily="18" charset="0"/>
              </a:rPr>
              <a:t>，推动各地、各中等职业学校加强班主任队伍</a:t>
            </a:r>
            <a:r>
              <a:rPr lang="zh-CN" altLang="zh-CN" sz="2000" b="1" dirty="0">
                <a:solidFill>
                  <a:srgbClr val="0000CC"/>
                </a:solidFill>
                <a:latin typeface="微软雅黑" panose="020B0503020204020204" pitchFamily="34" charset="-122"/>
                <a:ea typeface="微软雅黑" panose="020B0503020204020204" pitchFamily="34" charset="-122"/>
              </a:rPr>
              <a:t>专业化建设</a:t>
            </a:r>
            <a:r>
              <a:rPr lang="zh-CN" altLang="zh-CN" sz="2000" kern="100" dirty="0">
                <a:solidFill>
                  <a:srgbClr val="C00000"/>
                </a:solidFill>
                <a:latin typeface="Times New Roman" panose="02020603050405020304" pitchFamily="18" charset="0"/>
                <a:cs typeface="Times New Roman" panose="02020603050405020304" pitchFamily="18" charset="0"/>
              </a:rPr>
              <a:t>。提高</a:t>
            </a:r>
            <a:r>
              <a:rPr lang="zh-CN" altLang="zh-CN" sz="2000" dirty="0">
                <a:solidFill>
                  <a:srgbClr val="0000CC"/>
                </a:solidFill>
                <a:latin typeface="微软雅黑" panose="020B0503020204020204" pitchFamily="34" charset="-122"/>
                <a:ea typeface="微软雅黑" panose="020B0503020204020204" pitchFamily="34" charset="-122"/>
              </a:rPr>
              <a:t>教育教学、组织管理、人际沟通和职业指导</a:t>
            </a:r>
            <a:r>
              <a:rPr lang="zh-CN" altLang="zh-CN" sz="2000" kern="100" dirty="0">
                <a:solidFill>
                  <a:srgbClr val="C00000"/>
                </a:solidFill>
                <a:latin typeface="Times New Roman" panose="02020603050405020304" pitchFamily="18" charset="0"/>
                <a:cs typeface="Times New Roman" panose="02020603050405020304" pitchFamily="18" charset="0"/>
              </a:rPr>
              <a:t>等方面能力，发挥在学校实施</a:t>
            </a:r>
            <a:r>
              <a:rPr lang="zh-CN" altLang="zh-CN" sz="2000" dirty="0">
                <a:solidFill>
                  <a:srgbClr val="0000CC"/>
                </a:solidFill>
                <a:latin typeface="微软雅黑" panose="020B0503020204020204" pitchFamily="34" charset="-122"/>
                <a:ea typeface="微软雅黑" panose="020B0503020204020204" pitchFamily="34" charset="-122"/>
              </a:rPr>
              <a:t>教书育人、管理育人、服务育人和沟通学校、家庭、用人单位</a:t>
            </a:r>
            <a:r>
              <a:rPr lang="zh-CN" altLang="zh-CN" sz="2000" kern="100" dirty="0">
                <a:solidFill>
                  <a:srgbClr val="C00000"/>
                </a:solidFill>
                <a:latin typeface="Times New Roman" panose="02020603050405020304" pitchFamily="18" charset="0"/>
                <a:cs typeface="Times New Roman" panose="02020603050405020304" pitchFamily="18" charset="0"/>
              </a:rPr>
              <a:t>等方面的重要作用，促进学生德智体美劳全面发展。</a:t>
            </a:r>
            <a:endParaRPr lang="zh-CN" altLang="en-US" sz="2000" kern="100" dirty="0">
              <a:solidFill>
                <a:srgbClr val="C00000"/>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D39A29F9-7E4E-487C-96AA-28F56A662548}"/>
              </a:ext>
            </a:extLst>
          </p:cNvPr>
          <p:cNvSpPr txBox="1"/>
          <p:nvPr/>
        </p:nvSpPr>
        <p:spPr>
          <a:xfrm>
            <a:off x="1737850" y="2348629"/>
            <a:ext cx="3800169" cy="2554545"/>
          </a:xfrm>
          <a:prstGeom prst="rect">
            <a:avLst/>
          </a:prstGeom>
          <a:noFill/>
        </p:spPr>
        <p:txBody>
          <a:bodyPr wrap="square" rtlCol="0">
            <a:spAutoFit/>
          </a:bodyPr>
          <a:lstStyle/>
          <a:p>
            <a:pPr indent="457200"/>
            <a:r>
              <a:rPr lang="zh-CN" altLang="zh-CN" sz="2000" kern="100" dirty="0">
                <a:solidFill>
                  <a:srgbClr val="C00000"/>
                </a:solidFill>
                <a:effectLst/>
                <a:latin typeface="Times New Roman" panose="02020603050405020304" pitchFamily="18" charset="0"/>
                <a:ea typeface="方正仿宋简体"/>
                <a:cs typeface="Times New Roman" panose="02020603050405020304" pitchFamily="18" charset="0"/>
              </a:rPr>
              <a:t>以习近平新时代中国特色社会主义思想为指导，全面贯彻党的教育方针，落实</a:t>
            </a:r>
            <a:r>
              <a:rPr lang="zh-CN" altLang="zh-CN" sz="2000" kern="100" dirty="0">
                <a:solidFill>
                  <a:srgbClr val="006FC0"/>
                </a:solidFill>
                <a:effectLst/>
                <a:latin typeface="Times New Roman" panose="02020603050405020304" pitchFamily="18" charset="0"/>
                <a:ea typeface="方正仿宋简体"/>
                <a:cs typeface="Times New Roman" panose="02020603050405020304" pitchFamily="18" charset="0"/>
              </a:rPr>
              <a:t>立德树人</a:t>
            </a:r>
            <a:r>
              <a:rPr lang="zh-CN" altLang="zh-CN" sz="2000" kern="100" dirty="0">
                <a:solidFill>
                  <a:srgbClr val="C00000"/>
                </a:solidFill>
                <a:effectLst/>
                <a:latin typeface="Times New Roman" panose="02020603050405020304" pitchFamily="18" charset="0"/>
                <a:ea typeface="方正仿宋简体"/>
                <a:cs typeface="Times New Roman" panose="02020603050405020304" pitchFamily="18" charset="0"/>
              </a:rPr>
              <a:t>根本任务，贯彻习近平总书记对职业教育工作的重要指示，落实全国职业教育大会部署，</a:t>
            </a:r>
            <a:r>
              <a:rPr lang="zh-CN" altLang="zh-CN" sz="2000" kern="100" dirty="0">
                <a:solidFill>
                  <a:srgbClr val="006FC0"/>
                </a:solidFill>
                <a:effectLst/>
                <a:latin typeface="Times New Roman" panose="02020603050405020304" pitchFamily="18" charset="0"/>
                <a:ea typeface="方正仿宋简体"/>
                <a:cs typeface="Times New Roman" panose="02020603050405020304" pitchFamily="18" charset="0"/>
              </a:rPr>
              <a:t>积极推进职业教育领</a:t>
            </a:r>
            <a:r>
              <a:rPr lang="zh-CN" altLang="zh-CN" sz="2000" kern="100" dirty="0">
                <a:solidFill>
                  <a:srgbClr val="006FC0"/>
                </a:solidFill>
                <a:effectLst/>
                <a:ea typeface="方正仿宋简体"/>
                <a:cs typeface="方正仿宋简体"/>
              </a:rPr>
              <a:t>域“三全育人”</a:t>
            </a:r>
            <a:r>
              <a:rPr lang="zh-CN" altLang="zh-CN" sz="2000" kern="100" dirty="0">
                <a:solidFill>
                  <a:srgbClr val="006FC0"/>
                </a:solidFill>
                <a:effectLst/>
                <a:latin typeface="Times New Roman" panose="02020603050405020304" pitchFamily="18" charset="0"/>
                <a:ea typeface="方正仿宋简体"/>
                <a:cs typeface="Times New Roman" panose="02020603050405020304" pitchFamily="18" charset="0"/>
              </a:rPr>
              <a:t>，培育和践行社会主义核心价值观</a:t>
            </a:r>
            <a:r>
              <a:rPr lang="zh-CN" altLang="zh-CN" sz="2000" kern="100" dirty="0">
                <a:solidFill>
                  <a:srgbClr val="C00000"/>
                </a:solidFill>
                <a:effectLst/>
                <a:latin typeface="Times New Roman" panose="02020603050405020304" pitchFamily="18" charset="0"/>
                <a:ea typeface="方正仿宋简体"/>
                <a:cs typeface="Times New Roman" panose="02020603050405020304" pitchFamily="18" charset="0"/>
              </a:rPr>
              <a:t>。</a:t>
            </a:r>
            <a:endParaRPr lang="zh-CN" altLang="en-US" sz="2000" kern="100" dirty="0">
              <a:solidFill>
                <a:srgbClr val="C00000"/>
              </a:solidFill>
              <a:latin typeface="Times New Roman" panose="02020603050405020304" pitchFamily="18" charset="0"/>
              <a:cs typeface="Times New Roman" panose="02020603050405020304" pitchFamily="18" charset="0"/>
            </a:endParaRPr>
          </a:p>
        </p:txBody>
      </p:sp>
      <p:grpSp>
        <p:nvGrpSpPr>
          <p:cNvPr id="14" name="组合 13">
            <a:extLst>
              <a:ext uri="{FF2B5EF4-FFF2-40B4-BE49-F238E27FC236}">
                <a16:creationId xmlns:a16="http://schemas.microsoft.com/office/drawing/2014/main" id="{4AFD8156-20B2-4137-834C-B61B4579C1FA}"/>
              </a:ext>
            </a:extLst>
          </p:cNvPr>
          <p:cNvGrpSpPr/>
          <p:nvPr/>
        </p:nvGrpSpPr>
        <p:grpSpPr>
          <a:xfrm>
            <a:off x="1233950" y="1739335"/>
            <a:ext cx="4589207" cy="3873910"/>
            <a:chOff x="1612490" y="2133600"/>
            <a:chExt cx="4031226" cy="3873910"/>
          </a:xfrm>
        </p:grpSpPr>
        <p:sp>
          <p:nvSpPr>
            <p:cNvPr id="15" name="矩形 14">
              <a:extLst>
                <a:ext uri="{FF2B5EF4-FFF2-40B4-BE49-F238E27FC236}">
                  <a16:creationId xmlns:a16="http://schemas.microsoft.com/office/drawing/2014/main" id="{658CC143-EE98-42F8-8128-DDD59E96A011}"/>
                </a:ext>
              </a:extLst>
            </p:cNvPr>
            <p:cNvSpPr/>
            <p:nvPr/>
          </p:nvSpPr>
          <p:spPr>
            <a:xfrm>
              <a:off x="1612490" y="2582450"/>
              <a:ext cx="4031226" cy="342506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圆顶角 15">
              <a:extLst>
                <a:ext uri="{FF2B5EF4-FFF2-40B4-BE49-F238E27FC236}">
                  <a16:creationId xmlns:a16="http://schemas.microsoft.com/office/drawing/2014/main" id="{59274981-50D9-4A02-A011-A12A9F6B1905}"/>
                </a:ext>
              </a:extLst>
            </p:cNvPr>
            <p:cNvSpPr/>
            <p:nvPr/>
          </p:nvSpPr>
          <p:spPr>
            <a:xfrm>
              <a:off x="1612490" y="2133600"/>
              <a:ext cx="4031226" cy="44885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t>指导思想</a:t>
              </a:r>
            </a:p>
          </p:txBody>
        </p:sp>
      </p:grpSp>
      <p:sp>
        <p:nvSpPr>
          <p:cNvPr id="17" name="文本框 16">
            <a:extLst>
              <a:ext uri="{FF2B5EF4-FFF2-40B4-BE49-F238E27FC236}">
                <a16:creationId xmlns:a16="http://schemas.microsoft.com/office/drawing/2014/main" id="{690A640C-2C01-4BA8-AAB5-A91E1A925F01}"/>
              </a:ext>
            </a:extLst>
          </p:cNvPr>
          <p:cNvSpPr txBox="1"/>
          <p:nvPr/>
        </p:nvSpPr>
        <p:spPr>
          <a:xfrm>
            <a:off x="1718188" y="2653429"/>
            <a:ext cx="3800169" cy="2554545"/>
          </a:xfrm>
          <a:prstGeom prst="rect">
            <a:avLst/>
          </a:prstGeom>
          <a:noFill/>
        </p:spPr>
        <p:txBody>
          <a:bodyPr wrap="square" rtlCol="0">
            <a:spAutoFit/>
          </a:bodyPr>
          <a:lstStyle/>
          <a:p>
            <a:pPr indent="457200"/>
            <a:r>
              <a:rPr lang="zh-CN" altLang="zh-CN" sz="2000" kern="100" dirty="0">
                <a:solidFill>
                  <a:srgbClr val="C00000"/>
                </a:solidFill>
                <a:effectLst/>
                <a:latin typeface="Times New Roman" panose="02020603050405020304" pitchFamily="18" charset="0"/>
                <a:ea typeface="方正仿宋简体"/>
                <a:cs typeface="Times New Roman" panose="02020603050405020304" pitchFamily="18" charset="0"/>
              </a:rPr>
              <a:t>以习近平新时代中国特色社会主义思想为指导，全面贯彻党的教育方针，落实</a:t>
            </a:r>
            <a:r>
              <a:rPr lang="zh-CN" altLang="zh-CN" sz="2000" dirty="0">
                <a:solidFill>
                  <a:srgbClr val="0000CC"/>
                </a:solidFill>
                <a:latin typeface="微软雅黑" panose="020B0503020204020204" pitchFamily="34" charset="-122"/>
                <a:ea typeface="微软雅黑" panose="020B0503020204020204" pitchFamily="34" charset="-122"/>
              </a:rPr>
              <a:t>立德树人</a:t>
            </a:r>
            <a:r>
              <a:rPr lang="zh-CN" altLang="zh-CN" sz="2000" kern="100" dirty="0">
                <a:solidFill>
                  <a:srgbClr val="C00000"/>
                </a:solidFill>
                <a:effectLst/>
                <a:latin typeface="Times New Roman" panose="02020603050405020304" pitchFamily="18" charset="0"/>
                <a:ea typeface="方正仿宋简体"/>
                <a:cs typeface="Times New Roman" panose="02020603050405020304" pitchFamily="18" charset="0"/>
              </a:rPr>
              <a:t>根本任务，贯彻习近平总书记对职业教育工作的重要指示，落实全国职业教育大会部署，</a:t>
            </a:r>
            <a:r>
              <a:rPr lang="zh-CN" altLang="zh-CN" sz="2000" dirty="0">
                <a:solidFill>
                  <a:srgbClr val="0000CC"/>
                </a:solidFill>
                <a:latin typeface="微软雅黑" panose="020B0503020204020204" pitchFamily="34" charset="-122"/>
                <a:ea typeface="微软雅黑" panose="020B0503020204020204" pitchFamily="34" charset="-122"/>
              </a:rPr>
              <a:t>积极推进职业教育领域“三全育人”，培育和践行社会主义核心价值观</a:t>
            </a:r>
            <a:r>
              <a:rPr lang="zh-CN" altLang="zh-CN" sz="2000" kern="100" dirty="0">
                <a:solidFill>
                  <a:srgbClr val="C00000"/>
                </a:solidFill>
                <a:effectLst/>
                <a:latin typeface="Times New Roman" panose="02020603050405020304" pitchFamily="18" charset="0"/>
                <a:ea typeface="方正仿宋简体"/>
                <a:cs typeface="Times New Roman" panose="02020603050405020304" pitchFamily="18" charset="0"/>
              </a:rPr>
              <a:t>。</a:t>
            </a:r>
            <a:endParaRPr lang="zh-CN" altLang="en-US" sz="2000" kern="1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94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42F6B-59CD-4CD6-8982-1ABED8FA357B}"/>
              </a:ext>
            </a:extLst>
          </p:cNvPr>
          <p:cNvSpPr>
            <a:spLocks noGrp="1"/>
          </p:cNvSpPr>
          <p:nvPr>
            <p:ph type="title"/>
          </p:nvPr>
        </p:nvSpPr>
        <p:spPr/>
        <p:txBody>
          <a:bodyPr/>
          <a:lstStyle/>
          <a:p>
            <a:r>
              <a:rPr lang="zh-CN" altLang="en-US" dirty="0"/>
              <a:t>二、比赛要求</a:t>
            </a:r>
          </a:p>
        </p:txBody>
      </p:sp>
      <p:grpSp>
        <p:nvGrpSpPr>
          <p:cNvPr id="8" name="组合 7">
            <a:extLst>
              <a:ext uri="{FF2B5EF4-FFF2-40B4-BE49-F238E27FC236}">
                <a16:creationId xmlns:a16="http://schemas.microsoft.com/office/drawing/2014/main" id="{01D24C78-7684-4EEE-9E77-7789544A7438}"/>
              </a:ext>
            </a:extLst>
          </p:cNvPr>
          <p:cNvGrpSpPr/>
          <p:nvPr/>
        </p:nvGrpSpPr>
        <p:grpSpPr>
          <a:xfrm>
            <a:off x="2510350" y="1626275"/>
            <a:ext cx="8898202" cy="773756"/>
            <a:chOff x="1749038" y="3956521"/>
            <a:chExt cx="8898202" cy="773756"/>
          </a:xfrm>
        </p:grpSpPr>
        <p:sp>
          <p:nvSpPr>
            <p:cNvPr id="9" name="任意多边形: 形状 8">
              <a:extLst>
                <a:ext uri="{FF2B5EF4-FFF2-40B4-BE49-F238E27FC236}">
                  <a16:creationId xmlns:a16="http://schemas.microsoft.com/office/drawing/2014/main" id="{41699B83-3772-413D-8894-BABCB475FD6D}"/>
                </a:ext>
              </a:extLst>
            </p:cNvPr>
            <p:cNvSpPr/>
            <p:nvPr/>
          </p:nvSpPr>
          <p:spPr>
            <a:xfrm>
              <a:off x="1749038" y="3956521"/>
              <a:ext cx="1934391" cy="773756"/>
            </a:xfrm>
            <a:custGeom>
              <a:avLst/>
              <a:gdLst>
                <a:gd name="connsiteX0" fmla="*/ 0 w 1934391"/>
                <a:gd name="connsiteY0" fmla="*/ 0 h 773756"/>
                <a:gd name="connsiteX1" fmla="*/ 1547513 w 1934391"/>
                <a:gd name="connsiteY1" fmla="*/ 0 h 773756"/>
                <a:gd name="connsiteX2" fmla="*/ 1934391 w 1934391"/>
                <a:gd name="connsiteY2" fmla="*/ 386878 h 773756"/>
                <a:gd name="connsiteX3" fmla="*/ 1547513 w 1934391"/>
                <a:gd name="connsiteY3" fmla="*/ 773756 h 773756"/>
                <a:gd name="connsiteX4" fmla="*/ 0 w 1934391"/>
                <a:gd name="connsiteY4" fmla="*/ 773756 h 773756"/>
                <a:gd name="connsiteX5" fmla="*/ 386878 w 1934391"/>
                <a:gd name="connsiteY5" fmla="*/ 386878 h 773756"/>
                <a:gd name="connsiteX6" fmla="*/ 0 w 1934391"/>
                <a:gd name="connsiteY6" fmla="*/ 0 h 77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91" h="773756">
                  <a:moveTo>
                    <a:pt x="0" y="0"/>
                  </a:moveTo>
                  <a:lnTo>
                    <a:pt x="1547513" y="0"/>
                  </a:lnTo>
                  <a:lnTo>
                    <a:pt x="1934391" y="386878"/>
                  </a:lnTo>
                  <a:lnTo>
                    <a:pt x="1547513" y="773756"/>
                  </a:lnTo>
                  <a:lnTo>
                    <a:pt x="0" y="773756"/>
                  </a:lnTo>
                  <a:lnTo>
                    <a:pt x="386878" y="38687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887" tIns="24003" rIns="410881" bIns="2400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深入分析班级情况</a:t>
              </a:r>
            </a:p>
          </p:txBody>
        </p:sp>
        <p:sp>
          <p:nvSpPr>
            <p:cNvPr id="10" name="任意多边形: 形状 9">
              <a:extLst>
                <a:ext uri="{FF2B5EF4-FFF2-40B4-BE49-F238E27FC236}">
                  <a16:creationId xmlns:a16="http://schemas.microsoft.com/office/drawing/2014/main" id="{DFB53F7C-18F6-431C-BC3F-1837240B24BB}"/>
                </a:ext>
              </a:extLst>
            </p:cNvPr>
            <p:cNvSpPr/>
            <p:nvPr/>
          </p:nvSpPr>
          <p:spPr>
            <a:xfrm>
              <a:off x="3489991" y="3956521"/>
              <a:ext cx="1934391" cy="773756"/>
            </a:xfrm>
            <a:custGeom>
              <a:avLst/>
              <a:gdLst>
                <a:gd name="connsiteX0" fmla="*/ 0 w 1934391"/>
                <a:gd name="connsiteY0" fmla="*/ 0 h 773756"/>
                <a:gd name="connsiteX1" fmla="*/ 1547513 w 1934391"/>
                <a:gd name="connsiteY1" fmla="*/ 0 h 773756"/>
                <a:gd name="connsiteX2" fmla="*/ 1934391 w 1934391"/>
                <a:gd name="connsiteY2" fmla="*/ 386878 h 773756"/>
                <a:gd name="connsiteX3" fmla="*/ 1547513 w 1934391"/>
                <a:gd name="connsiteY3" fmla="*/ 773756 h 773756"/>
                <a:gd name="connsiteX4" fmla="*/ 0 w 1934391"/>
                <a:gd name="connsiteY4" fmla="*/ 773756 h 773756"/>
                <a:gd name="connsiteX5" fmla="*/ 386878 w 1934391"/>
                <a:gd name="connsiteY5" fmla="*/ 386878 h 773756"/>
                <a:gd name="connsiteX6" fmla="*/ 0 w 1934391"/>
                <a:gd name="connsiteY6" fmla="*/ 0 h 77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91" h="773756">
                  <a:moveTo>
                    <a:pt x="0" y="0"/>
                  </a:moveTo>
                  <a:lnTo>
                    <a:pt x="1547513" y="0"/>
                  </a:lnTo>
                  <a:lnTo>
                    <a:pt x="1934391" y="386878"/>
                  </a:lnTo>
                  <a:lnTo>
                    <a:pt x="1547513" y="773756"/>
                  </a:lnTo>
                  <a:lnTo>
                    <a:pt x="0" y="773756"/>
                  </a:lnTo>
                  <a:lnTo>
                    <a:pt x="386878" y="38687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887" tIns="24003" rIns="410881" bIns="2400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制定班级建设方案</a:t>
              </a:r>
            </a:p>
          </p:txBody>
        </p:sp>
        <p:sp>
          <p:nvSpPr>
            <p:cNvPr id="11" name="任意多边形: 形状 10">
              <a:extLst>
                <a:ext uri="{FF2B5EF4-FFF2-40B4-BE49-F238E27FC236}">
                  <a16:creationId xmlns:a16="http://schemas.microsoft.com/office/drawing/2014/main" id="{413BE391-911A-4D76-A64E-B069CC8D099C}"/>
                </a:ext>
              </a:extLst>
            </p:cNvPr>
            <p:cNvSpPr/>
            <p:nvPr/>
          </p:nvSpPr>
          <p:spPr>
            <a:xfrm>
              <a:off x="5230944" y="3956521"/>
              <a:ext cx="1934391" cy="773756"/>
            </a:xfrm>
            <a:custGeom>
              <a:avLst/>
              <a:gdLst>
                <a:gd name="connsiteX0" fmla="*/ 0 w 1934391"/>
                <a:gd name="connsiteY0" fmla="*/ 0 h 773756"/>
                <a:gd name="connsiteX1" fmla="*/ 1547513 w 1934391"/>
                <a:gd name="connsiteY1" fmla="*/ 0 h 773756"/>
                <a:gd name="connsiteX2" fmla="*/ 1934391 w 1934391"/>
                <a:gd name="connsiteY2" fmla="*/ 386878 h 773756"/>
                <a:gd name="connsiteX3" fmla="*/ 1547513 w 1934391"/>
                <a:gd name="connsiteY3" fmla="*/ 773756 h 773756"/>
                <a:gd name="connsiteX4" fmla="*/ 0 w 1934391"/>
                <a:gd name="connsiteY4" fmla="*/ 773756 h 773756"/>
                <a:gd name="connsiteX5" fmla="*/ 386878 w 1934391"/>
                <a:gd name="connsiteY5" fmla="*/ 386878 h 773756"/>
                <a:gd name="connsiteX6" fmla="*/ 0 w 1934391"/>
                <a:gd name="connsiteY6" fmla="*/ 0 h 77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91" h="773756">
                  <a:moveTo>
                    <a:pt x="0" y="0"/>
                  </a:moveTo>
                  <a:lnTo>
                    <a:pt x="1547513" y="0"/>
                  </a:lnTo>
                  <a:lnTo>
                    <a:pt x="1934391" y="386878"/>
                  </a:lnTo>
                  <a:lnTo>
                    <a:pt x="1547513" y="773756"/>
                  </a:lnTo>
                  <a:lnTo>
                    <a:pt x="0" y="773756"/>
                  </a:lnTo>
                  <a:lnTo>
                    <a:pt x="386878" y="38687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887" tIns="24003" rIns="410881" bIns="2400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扎实推进建班育人</a:t>
              </a:r>
            </a:p>
          </p:txBody>
        </p:sp>
        <p:sp>
          <p:nvSpPr>
            <p:cNvPr id="12" name="任意多边形: 形状 11">
              <a:extLst>
                <a:ext uri="{FF2B5EF4-FFF2-40B4-BE49-F238E27FC236}">
                  <a16:creationId xmlns:a16="http://schemas.microsoft.com/office/drawing/2014/main" id="{F24ACB17-9348-4D63-9D39-C12E1399BFC8}"/>
                </a:ext>
              </a:extLst>
            </p:cNvPr>
            <p:cNvSpPr/>
            <p:nvPr/>
          </p:nvSpPr>
          <p:spPr>
            <a:xfrm>
              <a:off x="6971896" y="3956521"/>
              <a:ext cx="1934391" cy="773756"/>
            </a:xfrm>
            <a:custGeom>
              <a:avLst/>
              <a:gdLst>
                <a:gd name="connsiteX0" fmla="*/ 0 w 1934391"/>
                <a:gd name="connsiteY0" fmla="*/ 0 h 773756"/>
                <a:gd name="connsiteX1" fmla="*/ 1547513 w 1934391"/>
                <a:gd name="connsiteY1" fmla="*/ 0 h 773756"/>
                <a:gd name="connsiteX2" fmla="*/ 1934391 w 1934391"/>
                <a:gd name="connsiteY2" fmla="*/ 386878 h 773756"/>
                <a:gd name="connsiteX3" fmla="*/ 1547513 w 1934391"/>
                <a:gd name="connsiteY3" fmla="*/ 773756 h 773756"/>
                <a:gd name="connsiteX4" fmla="*/ 0 w 1934391"/>
                <a:gd name="connsiteY4" fmla="*/ 773756 h 773756"/>
                <a:gd name="connsiteX5" fmla="*/ 386878 w 1934391"/>
                <a:gd name="connsiteY5" fmla="*/ 386878 h 773756"/>
                <a:gd name="connsiteX6" fmla="*/ 0 w 1934391"/>
                <a:gd name="connsiteY6" fmla="*/ 0 h 77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91" h="773756">
                  <a:moveTo>
                    <a:pt x="0" y="0"/>
                  </a:moveTo>
                  <a:lnTo>
                    <a:pt x="1547513" y="0"/>
                  </a:lnTo>
                  <a:lnTo>
                    <a:pt x="1934391" y="386878"/>
                  </a:lnTo>
                  <a:lnTo>
                    <a:pt x="1547513" y="773756"/>
                  </a:lnTo>
                  <a:lnTo>
                    <a:pt x="0" y="773756"/>
                  </a:lnTo>
                  <a:lnTo>
                    <a:pt x="386878" y="38687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887" tIns="24003" rIns="410881" bIns="2400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妥善应对突发事件</a:t>
              </a:r>
            </a:p>
          </p:txBody>
        </p:sp>
        <p:sp>
          <p:nvSpPr>
            <p:cNvPr id="13" name="任意多边形: 形状 12">
              <a:extLst>
                <a:ext uri="{FF2B5EF4-FFF2-40B4-BE49-F238E27FC236}">
                  <a16:creationId xmlns:a16="http://schemas.microsoft.com/office/drawing/2014/main" id="{780254DA-D871-4588-8A88-81989097EB50}"/>
                </a:ext>
              </a:extLst>
            </p:cNvPr>
            <p:cNvSpPr/>
            <p:nvPr/>
          </p:nvSpPr>
          <p:spPr>
            <a:xfrm>
              <a:off x="8712849" y="3956521"/>
              <a:ext cx="1934391" cy="773756"/>
            </a:xfrm>
            <a:custGeom>
              <a:avLst/>
              <a:gdLst>
                <a:gd name="connsiteX0" fmla="*/ 0 w 1934391"/>
                <a:gd name="connsiteY0" fmla="*/ 0 h 773756"/>
                <a:gd name="connsiteX1" fmla="*/ 1547513 w 1934391"/>
                <a:gd name="connsiteY1" fmla="*/ 0 h 773756"/>
                <a:gd name="connsiteX2" fmla="*/ 1934391 w 1934391"/>
                <a:gd name="connsiteY2" fmla="*/ 386878 h 773756"/>
                <a:gd name="connsiteX3" fmla="*/ 1547513 w 1934391"/>
                <a:gd name="connsiteY3" fmla="*/ 773756 h 773756"/>
                <a:gd name="connsiteX4" fmla="*/ 0 w 1934391"/>
                <a:gd name="connsiteY4" fmla="*/ 773756 h 773756"/>
                <a:gd name="connsiteX5" fmla="*/ 386878 w 1934391"/>
                <a:gd name="connsiteY5" fmla="*/ 386878 h 773756"/>
                <a:gd name="connsiteX6" fmla="*/ 0 w 1934391"/>
                <a:gd name="connsiteY6" fmla="*/ 0 h 77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91" h="773756">
                  <a:moveTo>
                    <a:pt x="0" y="0"/>
                  </a:moveTo>
                  <a:lnTo>
                    <a:pt x="1547513" y="0"/>
                  </a:lnTo>
                  <a:lnTo>
                    <a:pt x="1934391" y="386878"/>
                  </a:lnTo>
                  <a:lnTo>
                    <a:pt x="1547513" y="773756"/>
                  </a:lnTo>
                  <a:lnTo>
                    <a:pt x="0" y="773756"/>
                  </a:lnTo>
                  <a:lnTo>
                    <a:pt x="386878" y="38687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887" tIns="24003" rIns="410881" bIns="2400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关注学生成长发展</a:t>
              </a:r>
            </a:p>
          </p:txBody>
        </p:sp>
      </p:grpSp>
      <p:sp>
        <p:nvSpPr>
          <p:cNvPr id="14" name="矩形: 圆角 13">
            <a:extLst>
              <a:ext uri="{FF2B5EF4-FFF2-40B4-BE49-F238E27FC236}">
                <a16:creationId xmlns:a16="http://schemas.microsoft.com/office/drawing/2014/main" id="{71710046-CBC6-4A88-8B31-F7AF39587813}"/>
              </a:ext>
            </a:extLst>
          </p:cNvPr>
          <p:cNvSpPr/>
          <p:nvPr/>
        </p:nvSpPr>
        <p:spPr>
          <a:xfrm>
            <a:off x="697920" y="2853685"/>
            <a:ext cx="10588671" cy="3208569"/>
          </a:xfrm>
          <a:prstGeom prst="roundRect">
            <a:avLst/>
          </a:prstGeom>
          <a:solidFill>
            <a:srgbClr val="0C7F9E"/>
          </a:solidFill>
          <a:ln>
            <a:solidFill>
              <a:srgbClr val="0C7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a:extLst>
              <a:ext uri="{FF2B5EF4-FFF2-40B4-BE49-F238E27FC236}">
                <a16:creationId xmlns:a16="http://schemas.microsoft.com/office/drawing/2014/main" id="{7340E01B-A8C7-4EA4-A2FF-0D74AEA5CA9F}"/>
              </a:ext>
            </a:extLst>
          </p:cNvPr>
          <p:cNvSpPr txBox="1"/>
          <p:nvPr/>
        </p:nvSpPr>
        <p:spPr>
          <a:xfrm>
            <a:off x="976187" y="3172299"/>
            <a:ext cx="9994490" cy="2365519"/>
          </a:xfrm>
          <a:prstGeom prst="rect">
            <a:avLst/>
          </a:prstGeom>
          <a:noFill/>
        </p:spPr>
        <p:txBody>
          <a:bodyPr wrap="square" rtlCol="0">
            <a:spAutoFit/>
          </a:bodyPr>
          <a:lstStyle/>
          <a:p>
            <a:pPr marL="342900" indent="-342900">
              <a:lnSpc>
                <a:spcPts val="3000"/>
              </a:lnSpc>
              <a:buFont typeface="Wingdings" panose="05000000000000000000" pitchFamily="2" charset="2"/>
              <a:buChar char="Ø"/>
            </a:pPr>
            <a:r>
              <a:rPr lang="zh-CN" altLang="en-US" sz="2000" dirty="0">
                <a:solidFill>
                  <a:schemeClr val="bg1"/>
                </a:solidFill>
                <a:latin typeface="+mn-ea"/>
              </a:rPr>
              <a:t>有</a:t>
            </a:r>
            <a:r>
              <a:rPr lang="zh-CN" altLang="en-US" sz="2000" b="1" dirty="0">
                <a:solidFill>
                  <a:schemeClr val="bg1"/>
                </a:solidFill>
                <a:latin typeface="+mn-ea"/>
              </a:rPr>
              <a:t>点</a:t>
            </a:r>
            <a:r>
              <a:rPr lang="zh-CN" altLang="en-US" sz="2000" dirty="0">
                <a:solidFill>
                  <a:schemeClr val="bg1"/>
                </a:solidFill>
                <a:latin typeface="+mn-ea"/>
              </a:rPr>
              <a:t>：要全面了解每一位学生。</a:t>
            </a:r>
            <a:endParaRPr lang="en-US" altLang="zh-CN" sz="2000" dirty="0">
              <a:solidFill>
                <a:schemeClr val="bg1"/>
              </a:solidFill>
              <a:latin typeface="+mn-ea"/>
            </a:endParaRPr>
          </a:p>
          <a:p>
            <a:pPr marL="342900" indent="-342900">
              <a:lnSpc>
                <a:spcPts val="3000"/>
              </a:lnSpc>
              <a:buFont typeface="Wingdings" panose="05000000000000000000" pitchFamily="2" charset="2"/>
              <a:buChar char="Ø"/>
            </a:pPr>
            <a:r>
              <a:rPr lang="zh-CN" altLang="en-US" sz="2000" dirty="0">
                <a:solidFill>
                  <a:schemeClr val="bg1"/>
                </a:solidFill>
                <a:latin typeface="+mn-ea"/>
              </a:rPr>
              <a:t>有</a:t>
            </a:r>
            <a:r>
              <a:rPr lang="zh-CN" altLang="en-US" sz="2000" b="1" dirty="0">
                <a:solidFill>
                  <a:schemeClr val="bg1"/>
                </a:solidFill>
                <a:latin typeface="+mn-ea"/>
              </a:rPr>
              <a:t>线</a:t>
            </a:r>
            <a:r>
              <a:rPr lang="zh-CN" altLang="en-US" sz="2000" dirty="0">
                <a:solidFill>
                  <a:schemeClr val="bg1"/>
                </a:solidFill>
                <a:latin typeface="+mn-ea"/>
              </a:rPr>
              <a:t>：</a:t>
            </a:r>
            <a:r>
              <a:rPr lang="zh-CN" altLang="zh-CN" sz="2000" dirty="0">
                <a:solidFill>
                  <a:schemeClr val="bg1"/>
                </a:solidFill>
                <a:latin typeface="+mn-ea"/>
              </a:rPr>
              <a:t>将立德树人融入班级建设全过程</a:t>
            </a:r>
            <a:r>
              <a:rPr lang="zh-CN" altLang="en-US" sz="2000" dirty="0">
                <a:solidFill>
                  <a:schemeClr val="bg1"/>
                </a:solidFill>
                <a:latin typeface="+mn-ea"/>
              </a:rPr>
              <a:t>，</a:t>
            </a:r>
            <a:r>
              <a:rPr lang="zh-CN" altLang="zh-CN" sz="2000" dirty="0">
                <a:solidFill>
                  <a:schemeClr val="bg1"/>
                </a:solidFill>
                <a:latin typeface="+mn-ea"/>
              </a:rPr>
              <a:t>遵循教育教学规律、思想政治工作规律和技术技能人才成长规律</a:t>
            </a:r>
            <a:r>
              <a:rPr lang="zh-CN" altLang="en-US" sz="2000" dirty="0">
                <a:solidFill>
                  <a:schemeClr val="bg1"/>
                </a:solidFill>
                <a:latin typeface="+mn-ea"/>
              </a:rPr>
              <a:t>。</a:t>
            </a:r>
            <a:endParaRPr lang="en-US" altLang="zh-CN" sz="2000" dirty="0">
              <a:solidFill>
                <a:schemeClr val="bg1"/>
              </a:solidFill>
              <a:latin typeface="+mn-ea"/>
            </a:endParaRPr>
          </a:p>
          <a:p>
            <a:pPr marL="342900" indent="-342900">
              <a:lnSpc>
                <a:spcPts val="3000"/>
              </a:lnSpc>
              <a:buFont typeface="Wingdings" panose="05000000000000000000" pitchFamily="2" charset="2"/>
              <a:buChar char="Ø"/>
            </a:pPr>
            <a:r>
              <a:rPr lang="zh-CN" altLang="en-US" sz="2000" dirty="0">
                <a:solidFill>
                  <a:schemeClr val="bg1"/>
                </a:solidFill>
                <a:latin typeface="+mn-ea"/>
              </a:rPr>
              <a:t>有</a:t>
            </a:r>
            <a:r>
              <a:rPr lang="zh-CN" altLang="en-US" sz="2000" b="1" dirty="0">
                <a:solidFill>
                  <a:schemeClr val="bg1"/>
                </a:solidFill>
                <a:latin typeface="+mn-ea"/>
              </a:rPr>
              <a:t>面</a:t>
            </a:r>
            <a:r>
              <a:rPr lang="zh-CN" altLang="en-US" sz="2000" dirty="0">
                <a:solidFill>
                  <a:schemeClr val="bg1"/>
                </a:solidFill>
                <a:latin typeface="+mn-ea"/>
              </a:rPr>
              <a:t>：学生思想工作、班级管理工作、组织班级活动、职业指导、沟通协调。</a:t>
            </a:r>
            <a:endParaRPr lang="en-US" altLang="zh-CN" sz="2000" dirty="0">
              <a:solidFill>
                <a:schemeClr val="bg1"/>
              </a:solidFill>
              <a:latin typeface="+mn-ea"/>
            </a:endParaRPr>
          </a:p>
          <a:p>
            <a:pPr marL="342900" indent="-342900">
              <a:lnSpc>
                <a:spcPts val="3000"/>
              </a:lnSpc>
              <a:buFont typeface="Wingdings" panose="05000000000000000000" pitchFamily="2" charset="2"/>
              <a:buChar char="Ø"/>
            </a:pPr>
            <a:r>
              <a:rPr lang="zh-CN" altLang="en-US" sz="2000" dirty="0">
                <a:solidFill>
                  <a:schemeClr val="bg1"/>
                </a:solidFill>
                <a:latin typeface="+mn-ea"/>
              </a:rPr>
              <a:t>有</a:t>
            </a:r>
            <a:r>
              <a:rPr lang="zh-CN" altLang="en-US" sz="2000" b="1" dirty="0">
                <a:solidFill>
                  <a:schemeClr val="bg1"/>
                </a:solidFill>
                <a:latin typeface="+mn-ea"/>
              </a:rPr>
              <a:t>数</a:t>
            </a:r>
            <a:r>
              <a:rPr lang="zh-CN" altLang="en-US" sz="2000" dirty="0">
                <a:solidFill>
                  <a:schemeClr val="bg1"/>
                </a:solidFill>
                <a:latin typeface="+mn-ea"/>
              </a:rPr>
              <a:t>：分析原因、找准问题、明确方法。</a:t>
            </a:r>
            <a:endParaRPr lang="en-US" altLang="zh-CN" sz="2000" dirty="0">
              <a:solidFill>
                <a:schemeClr val="bg1"/>
              </a:solidFill>
              <a:latin typeface="+mn-ea"/>
            </a:endParaRPr>
          </a:p>
          <a:p>
            <a:pPr marL="342900" indent="-342900">
              <a:lnSpc>
                <a:spcPts val="3000"/>
              </a:lnSpc>
              <a:buFont typeface="Wingdings" panose="05000000000000000000" pitchFamily="2" charset="2"/>
              <a:buChar char="Ø"/>
            </a:pPr>
            <a:r>
              <a:rPr lang="zh-CN" altLang="en-US" sz="2000" dirty="0">
                <a:solidFill>
                  <a:schemeClr val="bg1"/>
                </a:solidFill>
                <a:latin typeface="+mn-ea"/>
              </a:rPr>
              <a:t>有</a:t>
            </a:r>
            <a:r>
              <a:rPr lang="zh-CN" altLang="en-US" sz="2000" b="1" dirty="0">
                <a:solidFill>
                  <a:schemeClr val="bg1"/>
                </a:solidFill>
                <a:latin typeface="+mn-ea"/>
              </a:rPr>
              <a:t>方</a:t>
            </a:r>
            <a:r>
              <a:rPr lang="zh-CN" altLang="en-US" sz="2000" dirty="0">
                <a:solidFill>
                  <a:schemeClr val="bg1"/>
                </a:solidFill>
                <a:latin typeface="+mn-ea"/>
              </a:rPr>
              <a:t>：坚持</a:t>
            </a:r>
            <a:r>
              <a:rPr lang="zh-CN" altLang="zh-CN" sz="2000" dirty="0">
                <a:solidFill>
                  <a:schemeClr val="bg1"/>
                </a:solidFill>
                <a:latin typeface="+mn-ea"/>
              </a:rPr>
              <a:t>班级整体建设与学生个体培养有机统一</a:t>
            </a:r>
            <a:r>
              <a:rPr lang="zh-CN" altLang="en-US" sz="2000" dirty="0">
                <a:solidFill>
                  <a:schemeClr val="bg1"/>
                </a:solidFill>
                <a:latin typeface="+mn-ea"/>
              </a:rPr>
              <a:t>，持续关注学生成长和个性培育。</a:t>
            </a:r>
            <a:endParaRPr lang="en-US" altLang="zh-CN" sz="2000" dirty="0">
              <a:solidFill>
                <a:schemeClr val="bg1"/>
              </a:solidFill>
              <a:latin typeface="+mn-ea"/>
            </a:endParaRPr>
          </a:p>
        </p:txBody>
      </p:sp>
      <p:sp>
        <p:nvSpPr>
          <p:cNvPr id="17" name="矩形: 圆角 16">
            <a:extLst>
              <a:ext uri="{FF2B5EF4-FFF2-40B4-BE49-F238E27FC236}">
                <a16:creationId xmlns:a16="http://schemas.microsoft.com/office/drawing/2014/main" id="{7762CA22-1CCD-45B0-B7AD-F0138C33BAEB}"/>
              </a:ext>
            </a:extLst>
          </p:cNvPr>
          <p:cNvSpPr/>
          <p:nvPr/>
        </p:nvSpPr>
        <p:spPr>
          <a:xfrm>
            <a:off x="679097" y="1626275"/>
            <a:ext cx="1625447" cy="773756"/>
          </a:xfrm>
          <a:prstGeom prst="roundRect">
            <a:avLst/>
          </a:prstGeom>
          <a:solidFill>
            <a:schemeClr val="tx1">
              <a:lumMod val="50000"/>
              <a:lumOff val="5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赛项</a:t>
            </a:r>
            <a:endParaRPr lang="en-US" altLang="zh-CN" sz="2000" b="1" dirty="0"/>
          </a:p>
          <a:p>
            <a:pPr algn="ctr"/>
            <a:r>
              <a:rPr lang="zh-CN" altLang="en-US" sz="2000" b="1" dirty="0"/>
              <a:t>考察重点</a:t>
            </a:r>
          </a:p>
        </p:txBody>
      </p:sp>
    </p:spTree>
    <p:extLst>
      <p:ext uri="{BB962C8B-B14F-4D97-AF65-F5344CB8AC3E}">
        <p14:creationId xmlns:p14="http://schemas.microsoft.com/office/powerpoint/2010/main" val="3138911596"/>
      </p:ext>
    </p:extLst>
  </p:cSld>
  <p:clrMapOvr>
    <a:masterClrMapping/>
  </p:clrMapOvr>
</p:sld>
</file>

<file path=ppt/theme/theme1.xml><?xml version="1.0" encoding="utf-8"?>
<a:theme xmlns:a="http://schemas.openxmlformats.org/drawingml/2006/main" name="Office 主题​​">
  <a:themeElements>
    <a:clrScheme name="党政风配色">
      <a:dk1>
        <a:sysClr val="windowText" lastClr="000000"/>
      </a:dk1>
      <a:lt1>
        <a:sysClr val="window" lastClr="FFFFFF"/>
      </a:lt1>
      <a:dk2>
        <a:srgbClr val="44546A"/>
      </a:dk2>
      <a:lt2>
        <a:srgbClr val="E7E6E6"/>
      </a:lt2>
      <a:accent1>
        <a:srgbClr val="C00000"/>
      </a:accent1>
      <a:accent2>
        <a:srgbClr val="FFC000"/>
      </a:accent2>
      <a:accent3>
        <a:srgbClr val="A5A5A5"/>
      </a:accent3>
      <a:accent4>
        <a:srgbClr val="FFC000"/>
      </a:accent4>
      <a:accent5>
        <a:srgbClr val="5B9BD5"/>
      </a:accent5>
      <a:accent6>
        <a:srgbClr val="70AD47"/>
      </a:accent6>
      <a:hlink>
        <a:srgbClr val="0563C1"/>
      </a:hlink>
      <a:folHlink>
        <a:srgbClr val="954F72"/>
      </a:folHlink>
    </a:clrScheme>
    <a:fontScheme name="思源系列">
      <a:majorFont>
        <a:latin typeface="Segoe UI"/>
        <a:ea typeface="思源宋体 CN Heavy"/>
        <a:cs typeface=""/>
      </a:majorFont>
      <a:minorFont>
        <a:latin typeface="Segoe U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2066</TotalTime>
  <Words>6217</Words>
  <Application>Microsoft Office PowerPoint</Application>
  <PresentationFormat>宽屏</PresentationFormat>
  <Paragraphs>508</Paragraphs>
  <Slides>64</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64</vt:i4>
      </vt:variant>
    </vt:vector>
  </HeadingPairs>
  <TitlesOfParts>
    <vt:vector size="81" baseType="lpstr">
      <vt:lpstr>SimSun_PDF_Subset</vt:lpstr>
      <vt:lpstr>阿里巴巴普惠体 R</vt:lpstr>
      <vt:lpstr>等线</vt:lpstr>
      <vt:lpstr>黑体</vt:lpstr>
      <vt:lpstr>楷体</vt:lpstr>
      <vt:lpstr>思源黑体 CN Regular</vt:lpstr>
      <vt:lpstr>思源宋体 CN Heavy</vt:lpstr>
      <vt:lpstr>宋体</vt:lpstr>
      <vt:lpstr>微软雅黑</vt:lpstr>
      <vt:lpstr>微软雅黑 Light</vt:lpstr>
      <vt:lpstr>Arial</vt:lpstr>
      <vt:lpstr>Calibri</vt:lpstr>
      <vt:lpstr>Segoe UI</vt:lpstr>
      <vt:lpstr>Segoe UI Light</vt:lpstr>
      <vt:lpstr>Times New Roman</vt:lpstr>
      <vt:lpstr>Wingdings</vt:lpstr>
      <vt:lpstr>Office 主题​​</vt:lpstr>
      <vt:lpstr>PowerPoint 演示文稿</vt:lpstr>
      <vt:lpstr>以赛促建，助力中职班主任专业成长</vt:lpstr>
      <vt:lpstr>大赛历程</vt:lpstr>
      <vt:lpstr>数说2020年全国中职班主任业务能力比赛</vt:lpstr>
      <vt:lpstr>数说2020年全国中职班主任业务能力比赛</vt:lpstr>
      <vt:lpstr>班主任工作职责</vt:lpstr>
      <vt:lpstr>PowerPoint 演示文稿</vt:lpstr>
      <vt:lpstr>一、指导思想、目标导向</vt:lpstr>
      <vt:lpstr>二、比赛要求</vt:lpstr>
      <vt:lpstr>三、参赛对象</vt:lpstr>
      <vt:lpstr>四、比赛办法</vt:lpstr>
      <vt:lpstr>四、网评初赛</vt:lpstr>
      <vt:lpstr>四、现场决赛</vt:lpstr>
      <vt:lpstr>PowerPoint 演示文稿</vt:lpstr>
      <vt:lpstr>一、初评参赛材料①——班级建设方案</vt:lpstr>
      <vt:lpstr>一、初评参赛材料①——班级建设方案</vt:lpstr>
      <vt:lpstr>一、网评参赛材料②——班级教育故事（2020年）</vt:lpstr>
      <vt:lpstr>一、网评参赛材料②——典型案例（2021年征求意见稿）</vt:lpstr>
      <vt:lpstr>一、网评参赛材料③——主题班会方案及实录视频</vt:lpstr>
      <vt:lpstr>一、网评参赛材料④——专业人才培养方案</vt:lpstr>
      <vt:lpstr>网评参赛材料——格式要求</vt:lpstr>
      <vt:lpstr>二、现场决赛—赛项安排</vt:lpstr>
      <vt:lpstr>二、现场决赛——时间场地安排</vt:lpstr>
      <vt:lpstr>三、评分指标</vt:lpstr>
      <vt:lpstr>四、奖励办法</vt:lpstr>
      <vt:lpstr>PowerPoint 演示文稿</vt:lpstr>
      <vt:lpstr>专业化成长路径：提升专业素养</vt:lpstr>
      <vt:lpstr>专业素养提升路径一：班级建设方案（基本遵循）</vt:lpstr>
      <vt:lpstr>专业素养提升路径一：班级建设方案（案例解析）</vt:lpstr>
      <vt:lpstr>专业素养提升路径一：班级建设方案（备赛技巧）</vt:lpstr>
      <vt:lpstr>专业素养提升路径一：班级建设方案（备赛技巧）</vt:lpstr>
      <vt:lpstr>专业素养提升路径二：班级活动策划（基本遵循）</vt:lpstr>
      <vt:lpstr>专业素养提升路径二：班级活动策划（基本遵循）</vt:lpstr>
      <vt:lpstr>专业素养提升路径二：班级活动策划（案例解析）</vt:lpstr>
      <vt:lpstr>专业素养提升路径二：班级活动策划（备赛技巧）</vt:lpstr>
      <vt:lpstr>专业素养提升路径三：情景模拟处置（基本遵循）</vt:lpstr>
      <vt:lpstr>专业素养提升路径三：情景模拟处置（案例解析）</vt:lpstr>
      <vt:lpstr>专业素养提升路径三：情景模拟处置（案例解析）</vt:lpstr>
      <vt:lpstr>专业素养提升路径三：情景模拟处置（案例解析）</vt:lpstr>
      <vt:lpstr>专业素养提升路径三：情景模拟处置（备赛技巧）</vt:lpstr>
      <vt:lpstr>专业素养提升路径四：现场答辩（基本遵循）</vt:lpstr>
      <vt:lpstr>专业素养提升路径四：现场答辩（常见专业素养提问）</vt:lpstr>
      <vt:lpstr>专业素养提升路径四：现场答辩（备赛技巧）</vt:lpstr>
      <vt:lpstr>专业素养提升路径四：现场答辩（备赛技巧）</vt:lpstr>
      <vt:lpstr>非专业关键能力</vt:lpstr>
      <vt:lpstr>非关键能力一：心理调适能力（敢讲）</vt:lpstr>
      <vt:lpstr>非关键能力一：心理调适能力（敢讲）</vt:lpstr>
      <vt:lpstr>非关键能力一：心理调适能力（敢讲）</vt:lpstr>
      <vt:lpstr>非关键能力一：心理调适能力（敢讲）</vt:lpstr>
      <vt:lpstr>非关键能力一：心理调适能力（敢讲）</vt:lpstr>
      <vt:lpstr>非关键能力一：心理调适能力（敢讲）</vt:lpstr>
      <vt:lpstr>非关键能力一：心理调适能力（敢讲）</vt:lpstr>
      <vt:lpstr>非关键能力二：现场控制能力（会讲）——评委提问</vt:lpstr>
      <vt:lpstr>非关键能力二：现场控制能力（会讲）——评委提问</vt:lpstr>
      <vt:lpstr>非关键能力二：现场控制能力（会讲）——评委提问</vt:lpstr>
      <vt:lpstr>非关键能力二：现场控制能力（会讲）——评委提问</vt:lpstr>
      <vt:lpstr>非关键能力三：语言表达能力（善讲）</vt:lpstr>
      <vt:lpstr>非关键能力三：语言表达能力（善讲）</vt:lpstr>
      <vt:lpstr>非关键能力三：语言表达能力（善讲）</vt:lpstr>
      <vt:lpstr>非关键能力三：语言表达能力（善讲）</vt:lpstr>
      <vt:lpstr>非关键能力三：语言表达能力（善讲）</vt:lpstr>
      <vt:lpstr>PowerPoint 演示文稿</vt:lpstr>
      <vt:lpstr>以赛促建 以赛促练</vt:lpstr>
      <vt:lpstr>PowerPoint 演示文稿</vt:lpstr>
    </vt:vector>
  </TitlesOfParts>
  <Manager>www.51pptmoban.com</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张伟崇 张伟崇;王牌P计划</dc:creator>
  <cp:keywords>51PPT模板网</cp:keywords>
  <cp:lastModifiedBy>hua yi</cp:lastModifiedBy>
  <cp:revision>121</cp:revision>
  <dcterms:created xsi:type="dcterms:W3CDTF">2018-09-10T06:44:55Z</dcterms:created>
  <dcterms:modified xsi:type="dcterms:W3CDTF">2021-07-24T08:18:52Z</dcterms:modified>
  <cp:category>www.51pptmoban.com</cp:category>
</cp:coreProperties>
</file>